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14" r:id="rId2"/>
    <p:sldId id="474" r:id="rId3"/>
    <p:sldId id="317" r:id="rId4"/>
    <p:sldId id="315" r:id="rId5"/>
    <p:sldId id="318" r:id="rId6"/>
    <p:sldId id="401" r:id="rId7"/>
    <p:sldId id="320" r:id="rId8"/>
    <p:sldId id="346" r:id="rId9"/>
    <p:sldId id="347" r:id="rId10"/>
    <p:sldId id="470" r:id="rId11"/>
    <p:sldId id="348" r:id="rId12"/>
    <p:sldId id="349" r:id="rId13"/>
    <p:sldId id="350" r:id="rId14"/>
    <p:sldId id="463" r:id="rId15"/>
    <p:sldId id="464" r:id="rId16"/>
    <p:sldId id="361" r:id="rId17"/>
    <p:sldId id="471" r:id="rId18"/>
    <p:sldId id="465" r:id="rId19"/>
    <p:sldId id="472" r:id="rId20"/>
    <p:sldId id="467" r:id="rId21"/>
    <p:sldId id="468" r:id="rId22"/>
    <p:sldId id="469" r:id="rId23"/>
    <p:sldId id="450" r:id="rId24"/>
    <p:sldId id="451" r:id="rId25"/>
    <p:sldId id="473" r:id="rId26"/>
    <p:sldId id="452" r:id="rId27"/>
  </p:sldIdLst>
  <p:sldSz cx="18288000" cy="10287000"/>
  <p:notesSz cx="6858000" cy="9144000"/>
  <p:embeddedFontLst>
    <p:embeddedFont>
      <p:font typeface="Helvetica" pitchFamily="34" charset="0"/>
      <p:regular r:id="rId29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PT Bold Heading" charset="-78"/>
      <p:regular r:id="rId35"/>
    </p:embeddedFont>
    <p:embeddedFont>
      <p:font typeface="Century Gothic" pitchFamily="34" charset="0"/>
      <p:regular r:id="rId36"/>
      <p:bold r:id="rId37"/>
      <p:italic r:id="rId38"/>
      <p:boldItalic r:id="rId39"/>
    </p:embeddedFont>
    <p:embeddedFont>
      <p:font typeface="Calibri Light" pitchFamily="34" charset="0"/>
      <p:regular r:id="rId40"/>
      <p:italic r:id="rId41"/>
    </p:embeddedFont>
    <p:embeddedFont>
      <p:font typeface="PT Simple Bold Ruled" charset="-78"/>
      <p:regular r:id="rId42"/>
    </p:embeddedFont>
    <p:embeddedFont>
      <p:font typeface="DecoType Naskh" charset="-78"/>
      <p:regular r:id="rId43"/>
    </p:embeddedFont>
    <p:embeddedFont>
      <p:font typeface="맑은 고딕" pitchFamily="34" charset="-127"/>
      <p:regular r:id="rId44"/>
      <p:bold r:id="rId45"/>
    </p:embeddedFont>
    <p:embeddedFont>
      <p:font typeface="Segoe UI Semibold" pitchFamily="34" charset="0"/>
      <p:bold r:id="rId46"/>
    </p:embeddedFont>
    <p:embeddedFont>
      <p:font typeface="Sakkal Majalla" pitchFamily="2" charset="-78"/>
      <p:regular r:id="rId47"/>
      <p:bold r:id="rId48"/>
    </p:embeddedFont>
    <p:embeddedFont>
      <p:font typeface="Arabic Typesetting" pitchFamily="66" charset="-78"/>
      <p:regular r:id="rId49"/>
    </p:embeddedFont>
    <p:embeddedFont>
      <p:font typeface="宋体" pitchFamily="2" charset="-122"/>
      <p:regular r:id="rId50"/>
    </p:embeddedFont>
    <p:embeddedFont>
      <p:font typeface="微软雅黑" pitchFamily="34" charset="-122"/>
      <p:regular r:id="rId51"/>
      <p:bold r:id="rId52"/>
    </p:embeddedFont>
    <p:embeddedFont>
      <p:font typeface="Arial Rounded MT Bold" pitchFamily="34" charset="0"/>
      <p:regular r:id="rId53"/>
    </p:embeddedFont>
    <p:embeddedFont>
      <p:font typeface="Simple Indust Shaded" charset="-78"/>
      <p:regular r:id="rId54"/>
    </p:embeddedFont>
    <p:embeddedFont>
      <p:font typeface="Tw Cen MT" pitchFamily="34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C09200"/>
    <a:srgbClr val="0000FF"/>
    <a:srgbClr val="FF9900"/>
    <a:srgbClr val="009900"/>
    <a:srgbClr val="FF0000"/>
    <a:srgbClr val="009999"/>
    <a:srgbClr val="006600"/>
    <a:srgbClr val="CC00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30" d="100"/>
          <a:sy n="30" d="100"/>
        </p:scale>
        <p:origin x="-1656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14/09/1444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020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020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73057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202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gi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8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gif"/><Relationship Id="rId5" Type="http://schemas.openxmlformats.org/officeDocument/2006/relationships/image" Target="../media/image78.gif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9.wdp"/><Relationship Id="rId5" Type="http://schemas.openxmlformats.org/officeDocument/2006/relationships/image" Target="../media/image96.png"/><Relationship Id="rId10" Type="http://schemas.openxmlformats.org/officeDocument/2006/relationships/image" Target="../media/image100.jpg"/><Relationship Id="rId4" Type="http://schemas.openxmlformats.org/officeDocument/2006/relationships/image" Target="../media/image95.jpeg"/><Relationship Id="rId9" Type="http://schemas.openxmlformats.org/officeDocument/2006/relationships/image" Target="../media/image9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gi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gif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12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gif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pn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2.png"/><Relationship Id="rId18" Type="http://schemas.openxmlformats.org/officeDocument/2006/relationships/image" Target="../media/image125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28.png"/><Relationship Id="rId12" Type="http://schemas.openxmlformats.org/officeDocument/2006/relationships/image" Target="../media/image121.png"/><Relationship Id="rId17" Type="http://schemas.microsoft.com/office/2007/relationships/hdphoto" Target="../media/hdphoto11.wdp"/><Relationship Id="rId2" Type="http://schemas.openxmlformats.org/officeDocument/2006/relationships/video" Target="../media/media3.mp4"/><Relationship Id="rId16" Type="http://schemas.openxmlformats.org/officeDocument/2006/relationships/image" Target="../media/image124.png"/><Relationship Id="rId20" Type="http://schemas.openxmlformats.org/officeDocument/2006/relationships/image" Target="../media/image127.png"/><Relationship Id="rId1" Type="http://schemas.microsoft.com/office/2007/relationships/media" Target="../media/media3.mp4"/><Relationship Id="rId11" Type="http://schemas.openxmlformats.org/officeDocument/2006/relationships/image" Target="../media/image120.png"/><Relationship Id="rId5" Type="http://schemas.openxmlformats.org/officeDocument/2006/relationships/image" Target="../media/image117.png"/><Relationship Id="rId15" Type="http://schemas.openxmlformats.org/officeDocument/2006/relationships/image" Target="../media/image9.png"/><Relationship Id="rId10" Type="http://schemas.openxmlformats.org/officeDocument/2006/relationships/image" Target="../media/image119.jpeg"/><Relationship Id="rId19" Type="http://schemas.openxmlformats.org/officeDocument/2006/relationships/image" Target="../media/image12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8.jpeg"/><Relationship Id="rId1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2.gif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gif"/><Relationship Id="rId3" Type="http://schemas.openxmlformats.org/officeDocument/2006/relationships/image" Target="../media/image133.png"/><Relationship Id="rId7" Type="http://schemas.openxmlformats.org/officeDocument/2006/relationships/image" Target="../media/image13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6.gif"/><Relationship Id="rId5" Type="http://schemas.openxmlformats.org/officeDocument/2006/relationships/image" Target="../media/image135.gif"/><Relationship Id="rId4" Type="http://schemas.openxmlformats.org/officeDocument/2006/relationships/image" Target="../media/image134.jpg"/><Relationship Id="rId9" Type="http://schemas.openxmlformats.org/officeDocument/2006/relationships/image" Target="../media/image139.gi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0.png"/><Relationship Id="rId7" Type="http://schemas.openxmlformats.org/officeDocument/2006/relationships/image" Target="../media/image143.png"/><Relationship Id="rId12" Type="http://schemas.openxmlformats.org/officeDocument/2006/relationships/image" Target="../media/image14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2.png"/><Relationship Id="rId11" Type="http://schemas.openxmlformats.org/officeDocument/2006/relationships/image" Target="../media/image145.gif"/><Relationship Id="rId5" Type="http://schemas.openxmlformats.org/officeDocument/2006/relationships/image" Target="../media/image141.gif"/><Relationship Id="rId10" Type="http://schemas.openxmlformats.org/officeDocument/2006/relationships/image" Target="../media/image7.gif"/><Relationship Id="rId4" Type="http://schemas.openxmlformats.org/officeDocument/2006/relationships/image" Target="../media/image11.png"/><Relationship Id="rId9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gif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18" Type="http://schemas.openxmlformats.org/officeDocument/2006/relationships/image" Target="../media/image37.gif"/><Relationship Id="rId26" Type="http://schemas.openxmlformats.org/officeDocument/2006/relationships/image" Target="../media/image45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0.jpe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39.jpeg"/><Relationship Id="rId29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openxmlformats.org/officeDocument/2006/relationships/image" Target="../media/image43.png"/><Relationship Id="rId32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23" Type="http://schemas.openxmlformats.org/officeDocument/2006/relationships/image" Target="../media/image42.jpeg"/><Relationship Id="rId28" Type="http://schemas.openxmlformats.org/officeDocument/2006/relationships/image" Target="../media/image47.png"/><Relationship Id="rId10" Type="http://schemas.microsoft.com/office/2007/relationships/hdphoto" Target="../media/hdphoto3.wdp"/><Relationship Id="rId19" Type="http://schemas.openxmlformats.org/officeDocument/2006/relationships/image" Target="../media/image38.gif"/><Relationship Id="rId31" Type="http://schemas.openxmlformats.org/officeDocument/2006/relationships/image" Target="../media/image50.gif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microsoft.com/office/2007/relationships/hdphoto" Target="../media/hdphoto5.wdp"/><Relationship Id="rId22" Type="http://schemas.openxmlformats.org/officeDocument/2006/relationships/image" Target="../media/image41.png"/><Relationship Id="rId27" Type="http://schemas.openxmlformats.org/officeDocument/2006/relationships/image" Target="../media/image46.jpeg"/><Relationship Id="rId30" Type="http://schemas.openxmlformats.org/officeDocument/2006/relationships/image" Target="../media/image4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11" Type="http://schemas.microsoft.com/office/2007/relationships/hdphoto" Target="../media/hdphoto7.wdp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emf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chemeClr val="accent6">
                  <a:lumMod val="60000"/>
                  <a:lumOff val="40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50" y="14391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1285056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aphicFrame>
        <p:nvGraphicFramePr>
          <p:cNvPr id="137" name="جدول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952338"/>
              </p:ext>
            </p:extLst>
          </p:nvPr>
        </p:nvGraphicFramePr>
        <p:xfrm>
          <a:off x="1295400" y="4152900"/>
          <a:ext cx="7250265" cy="342900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7145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561926"/>
              </p:ext>
            </p:extLst>
          </p:nvPr>
        </p:nvGraphicFramePr>
        <p:xfrm>
          <a:off x="9742335" y="4076700"/>
          <a:ext cx="7250265" cy="342900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7145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09CE9518-C24D-4F42-B6E7-CE449445C584}"/>
              </a:ext>
            </a:extLst>
          </p:cNvPr>
          <p:cNvSpPr txBox="1"/>
          <p:nvPr/>
        </p:nvSpPr>
        <p:spPr>
          <a:xfrm>
            <a:off x="6324600" y="2019300"/>
            <a:ext cx="6105518" cy="161582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9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لوحة العشرة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64" name="مجموعة 63">
            <a:extLst>
              <a:ext uri="{FF2B5EF4-FFF2-40B4-BE49-F238E27FC236}">
                <a16:creationId xmlns="" xmlns:a16="http://schemas.microsoft.com/office/drawing/2014/main" id="{78AE11FE-A345-468D-9E4B-C25C522F85BA}"/>
              </a:ext>
            </a:extLst>
          </p:cNvPr>
          <p:cNvGrpSpPr/>
          <p:nvPr/>
        </p:nvGrpSpPr>
        <p:grpSpPr>
          <a:xfrm>
            <a:off x="11403584" y="446027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شكل بيضاوي 1">
              <a:extLst>
                <a:ext uri="{FF2B5EF4-FFF2-40B4-BE49-F238E27FC236}">
                  <a16:creationId xmlns="" xmlns:a16="http://schemas.microsoft.com/office/drawing/2014/main" id="{EC09C323-0C0D-41CA-B91B-27B68D6CA98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="" xmlns:a16="http://schemas.microsoft.com/office/drawing/2014/main" id="{78C7FD00-17CA-4494-A782-4D09EF15AD1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2">
                      <a:lumMod val="50000"/>
                    </a:schemeClr>
                  </a:solidFill>
                </a:rPr>
                <a:t>4</a:t>
              </a:r>
              <a:endParaRPr lang="en-US" sz="6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="" xmlns:a16="http://schemas.microsoft.com/office/drawing/2014/main" id="{DFB358AD-98D1-4040-A3A8-D0F6F6DD79BB}"/>
              </a:ext>
            </a:extLst>
          </p:cNvPr>
          <p:cNvGrpSpPr/>
          <p:nvPr/>
        </p:nvGrpSpPr>
        <p:grpSpPr>
          <a:xfrm>
            <a:off x="9838629" y="4451277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6" name="شكل بيضاوي 65">
              <a:extLst>
                <a:ext uri="{FF2B5EF4-FFF2-40B4-BE49-F238E27FC236}">
                  <a16:creationId xmlns="" xmlns:a16="http://schemas.microsoft.com/office/drawing/2014/main" id="{18B5909D-C55F-4009-AB62-015537EC5275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7" name="مربع نص 66">
              <a:extLst>
                <a:ext uri="{FF2B5EF4-FFF2-40B4-BE49-F238E27FC236}">
                  <a16:creationId xmlns="" xmlns:a16="http://schemas.microsoft.com/office/drawing/2014/main" id="{44E68C7E-8FBC-4A8F-AAE5-0E2E0C01072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5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="" xmlns:a16="http://schemas.microsoft.com/office/drawing/2014/main" id="{A89EF520-B688-44A8-9056-83809D371DE6}"/>
              </a:ext>
            </a:extLst>
          </p:cNvPr>
          <p:cNvGrpSpPr/>
          <p:nvPr/>
        </p:nvGrpSpPr>
        <p:grpSpPr>
          <a:xfrm>
            <a:off x="12857637" y="446027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9" name="شكل بيضاوي 68">
              <a:extLst>
                <a:ext uri="{FF2B5EF4-FFF2-40B4-BE49-F238E27FC236}">
                  <a16:creationId xmlns="" xmlns:a16="http://schemas.microsoft.com/office/drawing/2014/main" id="{E91AA1D7-BA9F-4DAD-8E48-2D0928CC532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="" xmlns:a16="http://schemas.microsoft.com/office/drawing/2014/main" id="{8CE76DE2-763C-4B44-A034-442928799E72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  <a:endParaRPr lang="en-US" sz="66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71" name="مجموعة 70">
            <a:extLst>
              <a:ext uri="{FF2B5EF4-FFF2-40B4-BE49-F238E27FC236}">
                <a16:creationId xmlns="" xmlns:a16="http://schemas.microsoft.com/office/drawing/2014/main" id="{E3BED609-15BD-42F7-BB75-5D3AEF020E63}"/>
              </a:ext>
            </a:extLst>
          </p:cNvPr>
          <p:cNvGrpSpPr/>
          <p:nvPr/>
        </p:nvGrpSpPr>
        <p:grpSpPr>
          <a:xfrm>
            <a:off x="14301695" y="447249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شكل بيضاوي 71">
              <a:extLst>
                <a:ext uri="{FF2B5EF4-FFF2-40B4-BE49-F238E27FC236}">
                  <a16:creationId xmlns="" xmlns:a16="http://schemas.microsoft.com/office/drawing/2014/main" id="{DFAB157A-C3F2-4D14-9B3D-360FCC0AE1A3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="" xmlns:a16="http://schemas.microsoft.com/office/drawing/2014/main" id="{43162C90-152B-40DE-B762-D6E40CADC37C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0000"/>
                  </a:solidFill>
                </a:rPr>
                <a:t>2</a:t>
              </a:r>
              <a:endParaRPr lang="en-US" sz="6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4" name="مجموعة 73">
            <a:extLst>
              <a:ext uri="{FF2B5EF4-FFF2-40B4-BE49-F238E27FC236}">
                <a16:creationId xmlns="" xmlns:a16="http://schemas.microsoft.com/office/drawing/2014/main" id="{5BE51BA6-F616-45C9-A7C7-02510C8C0F61}"/>
              </a:ext>
            </a:extLst>
          </p:cNvPr>
          <p:cNvGrpSpPr/>
          <p:nvPr/>
        </p:nvGrpSpPr>
        <p:grpSpPr>
          <a:xfrm>
            <a:off x="15733199" y="447249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شكل بيضاوي 74">
              <a:extLst>
                <a:ext uri="{FF2B5EF4-FFF2-40B4-BE49-F238E27FC236}">
                  <a16:creationId xmlns="" xmlns:a16="http://schemas.microsoft.com/office/drawing/2014/main" id="{70EB02FB-6450-421C-974C-73065DC86CA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="" xmlns:a16="http://schemas.microsoft.com/office/drawing/2014/main" id="{C24DE5FF-B751-4F24-9075-7CBEB337CBA3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77" name="مجموعة 76">
            <a:extLst>
              <a:ext uri="{FF2B5EF4-FFF2-40B4-BE49-F238E27FC236}">
                <a16:creationId xmlns="" xmlns:a16="http://schemas.microsoft.com/office/drawing/2014/main" id="{7A5E3693-DE94-4624-9FEE-B11B4ADD3112}"/>
              </a:ext>
            </a:extLst>
          </p:cNvPr>
          <p:cNvGrpSpPr/>
          <p:nvPr/>
        </p:nvGrpSpPr>
        <p:grpSpPr>
          <a:xfrm>
            <a:off x="15684000" y="6169104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شكل بيضاوي 77">
              <a:extLst>
                <a:ext uri="{FF2B5EF4-FFF2-40B4-BE49-F238E27FC236}">
                  <a16:creationId xmlns="" xmlns:a16="http://schemas.microsoft.com/office/drawing/2014/main" id="{E87A7447-DB8B-450F-BE3E-BE5698F9A12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="" xmlns:a16="http://schemas.microsoft.com/office/drawing/2014/main" id="{D6A0959C-4836-4ACF-9021-0B3162608D1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6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80" name="مجموعة 79">
            <a:extLst>
              <a:ext uri="{FF2B5EF4-FFF2-40B4-BE49-F238E27FC236}">
                <a16:creationId xmlns="" xmlns:a16="http://schemas.microsoft.com/office/drawing/2014/main" id="{D6807E0F-068B-46D5-B8E0-F68BE3DA87FA}"/>
              </a:ext>
            </a:extLst>
          </p:cNvPr>
          <p:cNvGrpSpPr/>
          <p:nvPr/>
        </p:nvGrpSpPr>
        <p:grpSpPr>
          <a:xfrm>
            <a:off x="14222245" y="6169104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1" name="شكل بيضاوي 80">
              <a:extLst>
                <a:ext uri="{FF2B5EF4-FFF2-40B4-BE49-F238E27FC236}">
                  <a16:creationId xmlns="" xmlns:a16="http://schemas.microsoft.com/office/drawing/2014/main" id="{635DB875-F8FA-44D6-96D6-CF9091216678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="" xmlns:a16="http://schemas.microsoft.com/office/drawing/2014/main" id="{8E2D749B-2CF3-4D6A-99CF-4587BB82E76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C000"/>
                  </a:solidFill>
                </a:rPr>
                <a:t>7</a:t>
              </a:r>
              <a:endParaRPr lang="en-US" sz="6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83" name="مجموعة 82">
            <a:extLst>
              <a:ext uri="{FF2B5EF4-FFF2-40B4-BE49-F238E27FC236}">
                <a16:creationId xmlns="" xmlns:a16="http://schemas.microsoft.com/office/drawing/2014/main" id="{65A37DB6-8C6D-4437-A960-DA1BCB8EF063}"/>
              </a:ext>
            </a:extLst>
          </p:cNvPr>
          <p:cNvGrpSpPr/>
          <p:nvPr/>
        </p:nvGrpSpPr>
        <p:grpSpPr>
          <a:xfrm>
            <a:off x="12725400" y="6060477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4" name="شكل بيضاوي 83">
              <a:extLst>
                <a:ext uri="{FF2B5EF4-FFF2-40B4-BE49-F238E27FC236}">
                  <a16:creationId xmlns="" xmlns:a16="http://schemas.microsoft.com/office/drawing/2014/main" id="{C9E18799-A3C2-4845-A72C-8354816A51D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5" name="مربع نص 84">
              <a:extLst>
                <a:ext uri="{FF2B5EF4-FFF2-40B4-BE49-F238E27FC236}">
                  <a16:creationId xmlns="" xmlns:a16="http://schemas.microsoft.com/office/drawing/2014/main" id="{0712634E-D652-45E4-BFCC-B6AADEA758DE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FF00"/>
                  </a:solidFill>
                </a:rPr>
                <a:t>8</a:t>
              </a:r>
              <a:endParaRPr lang="en-US" sz="6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6" name="مجموعة 85">
            <a:extLst>
              <a:ext uri="{FF2B5EF4-FFF2-40B4-BE49-F238E27FC236}">
                <a16:creationId xmlns="" xmlns:a16="http://schemas.microsoft.com/office/drawing/2014/main" id="{BB2A0E31-3869-4A59-AA45-50D93D77D8A6}"/>
              </a:ext>
            </a:extLst>
          </p:cNvPr>
          <p:cNvGrpSpPr/>
          <p:nvPr/>
        </p:nvGrpSpPr>
        <p:grpSpPr>
          <a:xfrm>
            <a:off x="9975387" y="6245304"/>
            <a:ext cx="1149813" cy="1107996"/>
            <a:chOff x="6949440" y="3095897"/>
            <a:chExt cx="766542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7" name="شكل بيضاوي 86">
              <a:extLst>
                <a:ext uri="{FF2B5EF4-FFF2-40B4-BE49-F238E27FC236}">
                  <a16:creationId xmlns="" xmlns:a16="http://schemas.microsoft.com/office/drawing/2014/main" id="{5B7CF324-DDA6-46C6-A0B4-A4966BFC369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8" name="مربع نص 87">
              <a:extLst>
                <a:ext uri="{FF2B5EF4-FFF2-40B4-BE49-F238E27FC236}">
                  <a16:creationId xmlns="" xmlns:a16="http://schemas.microsoft.com/office/drawing/2014/main" id="{256761FB-5308-441C-A88D-E1EC622F0E68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3">
                      <a:lumMod val="75000"/>
                    </a:schemeClr>
                  </a:solidFill>
                </a:rPr>
                <a:t>10</a:t>
              </a:r>
              <a:endParaRPr lang="en-US" sz="66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89" name="مجموعة 88">
            <a:extLst>
              <a:ext uri="{FF2B5EF4-FFF2-40B4-BE49-F238E27FC236}">
                <a16:creationId xmlns="" xmlns:a16="http://schemas.microsoft.com/office/drawing/2014/main" id="{9A6980DC-F19C-447D-B87B-59ADCE2C21A6}"/>
              </a:ext>
            </a:extLst>
          </p:cNvPr>
          <p:cNvGrpSpPr/>
          <p:nvPr/>
        </p:nvGrpSpPr>
        <p:grpSpPr>
          <a:xfrm>
            <a:off x="11377869" y="6073688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0" name="شكل بيضاوي 89">
              <a:extLst>
                <a:ext uri="{FF2B5EF4-FFF2-40B4-BE49-F238E27FC236}">
                  <a16:creationId xmlns="" xmlns:a16="http://schemas.microsoft.com/office/drawing/2014/main" id="{9B54999F-98FD-4E6A-B54D-B9BAC68050FC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1" name="مربع نص 90">
              <a:extLst>
                <a:ext uri="{FF2B5EF4-FFF2-40B4-BE49-F238E27FC236}">
                  <a16:creationId xmlns="" xmlns:a16="http://schemas.microsoft.com/office/drawing/2014/main" id="{4B2A1474-1615-4839-8991-C67CC703AB6B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9200"/>
                  </a:solidFill>
                </a:rPr>
                <a:t>9</a:t>
              </a:r>
              <a:endParaRPr lang="en-US" sz="6600" b="1" dirty="0">
                <a:solidFill>
                  <a:srgbClr val="C09200"/>
                </a:solidFill>
              </a:endParaRPr>
            </a:p>
          </p:txBody>
        </p:sp>
      </p:grpSp>
      <p:grpSp>
        <p:nvGrpSpPr>
          <p:cNvPr id="93" name="مجموعة 92">
            <a:extLst>
              <a:ext uri="{FF2B5EF4-FFF2-40B4-BE49-F238E27FC236}">
                <a16:creationId xmlns="" xmlns:a16="http://schemas.microsoft.com/office/drawing/2014/main" id="{FD2C72CC-BFA9-4013-9379-22274D706D1F}"/>
              </a:ext>
            </a:extLst>
          </p:cNvPr>
          <p:cNvGrpSpPr/>
          <p:nvPr/>
        </p:nvGrpSpPr>
        <p:grpSpPr>
          <a:xfrm>
            <a:off x="2904955" y="4381500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4" name="شكل بيضاوي 93">
              <a:extLst>
                <a:ext uri="{FF2B5EF4-FFF2-40B4-BE49-F238E27FC236}">
                  <a16:creationId xmlns="" xmlns:a16="http://schemas.microsoft.com/office/drawing/2014/main" id="{E6CC7787-86C3-48B6-9FAD-DA45E3A8A87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5" name="مربع نص 94">
              <a:extLst>
                <a:ext uri="{FF2B5EF4-FFF2-40B4-BE49-F238E27FC236}">
                  <a16:creationId xmlns="" xmlns:a16="http://schemas.microsoft.com/office/drawing/2014/main" id="{EEAA4035-1022-469C-981C-C6BDDC55420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14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6" name="مجموعة 95">
            <a:extLst>
              <a:ext uri="{FF2B5EF4-FFF2-40B4-BE49-F238E27FC236}">
                <a16:creationId xmlns="" xmlns:a16="http://schemas.microsoft.com/office/drawing/2014/main" id="{15DB6FE2-75D7-443A-8E58-28B45A025EAC}"/>
              </a:ext>
            </a:extLst>
          </p:cNvPr>
          <p:cNvGrpSpPr/>
          <p:nvPr/>
        </p:nvGrpSpPr>
        <p:grpSpPr>
          <a:xfrm>
            <a:off x="1457155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7" name="شكل بيضاوي 96">
              <a:extLst>
                <a:ext uri="{FF2B5EF4-FFF2-40B4-BE49-F238E27FC236}">
                  <a16:creationId xmlns="" xmlns:a16="http://schemas.microsoft.com/office/drawing/2014/main" id="{A5AACDC0-DBF7-4D66-94F8-429606D6DAF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8" name="مربع نص 97">
              <a:extLst>
                <a:ext uri="{FF2B5EF4-FFF2-40B4-BE49-F238E27FC236}">
                  <a16:creationId xmlns="" xmlns:a16="http://schemas.microsoft.com/office/drawing/2014/main" id="{F2BC4FA6-2683-4C33-AAF2-3BD3EEE16BC2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15</a:t>
              </a:r>
              <a:endParaRPr lang="en-US" sz="66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9" name="مجموعة 98">
            <a:extLst>
              <a:ext uri="{FF2B5EF4-FFF2-40B4-BE49-F238E27FC236}">
                <a16:creationId xmlns="" xmlns:a16="http://schemas.microsoft.com/office/drawing/2014/main" id="{F9A123BC-DE0A-4369-A5B7-121B7BA611C4}"/>
              </a:ext>
            </a:extLst>
          </p:cNvPr>
          <p:cNvGrpSpPr/>
          <p:nvPr/>
        </p:nvGrpSpPr>
        <p:grpSpPr>
          <a:xfrm>
            <a:off x="4343400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0" name="شكل بيضاوي 99">
              <a:extLst>
                <a:ext uri="{FF2B5EF4-FFF2-40B4-BE49-F238E27FC236}">
                  <a16:creationId xmlns="" xmlns:a16="http://schemas.microsoft.com/office/drawing/2014/main" id="{18BA7F3D-830C-4936-BD56-E97A73742DA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1" name="مربع نص 100">
              <a:extLst>
                <a:ext uri="{FF2B5EF4-FFF2-40B4-BE49-F238E27FC236}">
                  <a16:creationId xmlns="" xmlns:a16="http://schemas.microsoft.com/office/drawing/2014/main" id="{9970481B-9219-4300-A0F5-BB36C7B41A1D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1">
                      <a:lumMod val="50000"/>
                    </a:schemeClr>
                  </a:solidFill>
                </a:rPr>
                <a:t>13</a:t>
              </a:r>
              <a:endParaRPr lang="en-US" sz="6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2" name="مجموعة 101">
            <a:extLst>
              <a:ext uri="{FF2B5EF4-FFF2-40B4-BE49-F238E27FC236}">
                <a16:creationId xmlns="" xmlns:a16="http://schemas.microsoft.com/office/drawing/2014/main" id="{06506259-3AAD-406C-B903-C63A35FBE68B}"/>
              </a:ext>
            </a:extLst>
          </p:cNvPr>
          <p:cNvGrpSpPr/>
          <p:nvPr/>
        </p:nvGrpSpPr>
        <p:grpSpPr>
          <a:xfrm>
            <a:off x="5800555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3" name="شكل بيضاوي 102">
              <a:extLst>
                <a:ext uri="{FF2B5EF4-FFF2-40B4-BE49-F238E27FC236}">
                  <a16:creationId xmlns="" xmlns:a16="http://schemas.microsoft.com/office/drawing/2014/main" id="{DAB6F827-0206-4019-8FBB-25AE57B9584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4" name="مربع نص 103">
              <a:extLst>
                <a:ext uri="{FF2B5EF4-FFF2-40B4-BE49-F238E27FC236}">
                  <a16:creationId xmlns="" xmlns:a16="http://schemas.microsoft.com/office/drawing/2014/main" id="{D172F9AD-5E2A-4682-9EB5-2A2419E30B24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00"/>
                  </a:solidFill>
                </a:rPr>
                <a:t>12</a:t>
              </a:r>
              <a:endParaRPr lang="en-US" sz="6600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="" xmlns:a16="http://schemas.microsoft.com/office/drawing/2014/main" id="{EDDCF4C0-EEA8-4D84-8BF6-33CF58FEE3DA}"/>
              </a:ext>
            </a:extLst>
          </p:cNvPr>
          <p:cNvGrpSpPr/>
          <p:nvPr/>
        </p:nvGrpSpPr>
        <p:grpSpPr>
          <a:xfrm>
            <a:off x="7162800" y="43403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6" name="شكل بيضاوي 105">
              <a:extLst>
                <a:ext uri="{FF2B5EF4-FFF2-40B4-BE49-F238E27FC236}">
                  <a16:creationId xmlns="" xmlns:a16="http://schemas.microsoft.com/office/drawing/2014/main" id="{2FCF30F2-E0AB-417A-8D6B-1E7A406577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="" xmlns:a16="http://schemas.microsoft.com/office/drawing/2014/main" id="{6FAC6EE2-B5BB-4AD5-B585-43FC9200EC45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C0000"/>
                  </a:solidFill>
                </a:rPr>
                <a:t>11</a:t>
              </a:r>
              <a:endParaRPr lang="en-US" sz="6600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108" name="مجموعة 107">
            <a:extLst>
              <a:ext uri="{FF2B5EF4-FFF2-40B4-BE49-F238E27FC236}">
                <a16:creationId xmlns="" xmlns:a16="http://schemas.microsoft.com/office/drawing/2014/main" id="{221FF00D-9A73-4E74-89A4-6DDD154D05C8}"/>
              </a:ext>
            </a:extLst>
          </p:cNvPr>
          <p:cNvGrpSpPr/>
          <p:nvPr/>
        </p:nvGrpSpPr>
        <p:grpSpPr>
          <a:xfrm>
            <a:off x="7239000" y="60929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9" name="شكل بيضاوي 108">
              <a:extLst>
                <a:ext uri="{FF2B5EF4-FFF2-40B4-BE49-F238E27FC236}">
                  <a16:creationId xmlns="" xmlns:a16="http://schemas.microsoft.com/office/drawing/2014/main" id="{279D96A5-853C-40B9-B81D-45750F9BC29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0" name="مربع نص 109">
              <a:extLst>
                <a:ext uri="{FF2B5EF4-FFF2-40B4-BE49-F238E27FC236}">
                  <a16:creationId xmlns="" xmlns:a16="http://schemas.microsoft.com/office/drawing/2014/main" id="{3739EBB0-9525-4B74-B626-26D180A34FA1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16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مجموعة 110">
            <a:extLst>
              <a:ext uri="{FF2B5EF4-FFF2-40B4-BE49-F238E27FC236}">
                <a16:creationId xmlns="" xmlns:a16="http://schemas.microsoft.com/office/drawing/2014/main" id="{B871F9E2-6511-4E1A-8E1E-79C66C697D19}"/>
              </a:ext>
            </a:extLst>
          </p:cNvPr>
          <p:cNvGrpSpPr/>
          <p:nvPr/>
        </p:nvGrpSpPr>
        <p:grpSpPr>
          <a:xfrm>
            <a:off x="5777601" y="6057900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2" name="شكل بيضاوي 111">
              <a:extLst>
                <a:ext uri="{FF2B5EF4-FFF2-40B4-BE49-F238E27FC236}">
                  <a16:creationId xmlns="" xmlns:a16="http://schemas.microsoft.com/office/drawing/2014/main" id="{CAC81943-097A-4225-8274-D48F6EDDE6E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3" name="مربع نص 112">
              <a:extLst>
                <a:ext uri="{FF2B5EF4-FFF2-40B4-BE49-F238E27FC236}">
                  <a16:creationId xmlns="" xmlns:a16="http://schemas.microsoft.com/office/drawing/2014/main" id="{33EBE764-5FEA-4D13-A46B-1A313B1410C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17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114" name="مجموعة 113">
            <a:extLst>
              <a:ext uri="{FF2B5EF4-FFF2-40B4-BE49-F238E27FC236}">
                <a16:creationId xmlns="" xmlns:a16="http://schemas.microsoft.com/office/drawing/2014/main" id="{B319D71C-7479-4DC8-AC9F-2415ECA23C74}"/>
              </a:ext>
            </a:extLst>
          </p:cNvPr>
          <p:cNvGrpSpPr/>
          <p:nvPr/>
        </p:nvGrpSpPr>
        <p:grpSpPr>
          <a:xfrm>
            <a:off x="4419600" y="61691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5" name="شكل بيضاوي 114">
              <a:extLst>
                <a:ext uri="{FF2B5EF4-FFF2-40B4-BE49-F238E27FC236}">
                  <a16:creationId xmlns="" xmlns:a16="http://schemas.microsoft.com/office/drawing/2014/main" id="{2CC04B22-239D-4D0E-8BEC-DE1D5058F6EB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6" name="مربع نص 115">
              <a:extLst>
                <a:ext uri="{FF2B5EF4-FFF2-40B4-BE49-F238E27FC236}">
                  <a16:creationId xmlns="" xmlns:a16="http://schemas.microsoft.com/office/drawing/2014/main" id="{FB6CADF1-9460-44A6-A786-5735181231A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99"/>
                  </a:solidFill>
                </a:rPr>
                <a:t>18</a:t>
              </a:r>
              <a:endParaRPr lang="en-US" sz="6600" b="1" dirty="0">
                <a:solidFill>
                  <a:srgbClr val="009999"/>
                </a:solidFill>
              </a:endParaRPr>
            </a:p>
          </p:txBody>
        </p:sp>
      </p:grpSp>
      <p:grpSp>
        <p:nvGrpSpPr>
          <p:cNvPr id="117" name="مجموعة 116">
            <a:extLst>
              <a:ext uri="{FF2B5EF4-FFF2-40B4-BE49-F238E27FC236}">
                <a16:creationId xmlns="" xmlns:a16="http://schemas.microsoft.com/office/drawing/2014/main" id="{F78AD971-FC85-4523-B658-A14234A73763}"/>
              </a:ext>
            </a:extLst>
          </p:cNvPr>
          <p:cNvGrpSpPr/>
          <p:nvPr/>
        </p:nvGrpSpPr>
        <p:grpSpPr>
          <a:xfrm>
            <a:off x="1524000" y="6092904"/>
            <a:ext cx="1149813" cy="1107996"/>
            <a:chOff x="6949440" y="3095897"/>
            <a:chExt cx="766542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8" name="شكل بيضاوي 117">
              <a:extLst>
                <a:ext uri="{FF2B5EF4-FFF2-40B4-BE49-F238E27FC236}">
                  <a16:creationId xmlns="" xmlns:a16="http://schemas.microsoft.com/office/drawing/2014/main" id="{BC423542-72F2-4046-8C2B-B9A48AAC21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9" name="مربع نص 118">
              <a:extLst>
                <a:ext uri="{FF2B5EF4-FFF2-40B4-BE49-F238E27FC236}">
                  <a16:creationId xmlns="" xmlns:a16="http://schemas.microsoft.com/office/drawing/2014/main" id="{CA3F22A4-8AAC-4FB3-B664-B46322F90FD9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20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0" name="مجموعة 119">
            <a:extLst>
              <a:ext uri="{FF2B5EF4-FFF2-40B4-BE49-F238E27FC236}">
                <a16:creationId xmlns="" xmlns:a16="http://schemas.microsoft.com/office/drawing/2014/main" id="{05109B98-77A6-4541-89D9-EB91D2A70CB8}"/>
              </a:ext>
            </a:extLst>
          </p:cNvPr>
          <p:cNvGrpSpPr/>
          <p:nvPr/>
        </p:nvGrpSpPr>
        <p:grpSpPr>
          <a:xfrm>
            <a:off x="2895600" y="60929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1" name="شكل بيضاوي 120">
              <a:extLst>
                <a:ext uri="{FF2B5EF4-FFF2-40B4-BE49-F238E27FC236}">
                  <a16:creationId xmlns="" xmlns:a16="http://schemas.microsoft.com/office/drawing/2014/main" id="{120F63DC-73DF-478F-82D8-C0B1196F3374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22" name="مربع نص 121">
              <a:extLst>
                <a:ext uri="{FF2B5EF4-FFF2-40B4-BE49-F238E27FC236}">
                  <a16:creationId xmlns="" xmlns:a16="http://schemas.microsoft.com/office/drawing/2014/main" id="{276133BC-EB00-452A-9246-16AB75544AC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4">
                      <a:lumMod val="75000"/>
                    </a:schemeClr>
                  </a:solidFill>
                </a:rPr>
                <a:t>19</a:t>
              </a:r>
              <a:endParaRPr lang="en-US" sz="6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23" name="شكل بيضاوي 1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7062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>
            <a:off x="-609600" y="1638300"/>
            <a:ext cx="6096000" cy="1792989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مراجعة الارقام</a:t>
            </a:r>
            <a:endParaRPr lang="x-none" sz="6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8" name="شكل بيضاوي 1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42584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8106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3628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8298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706200" y="6095116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4258400" y="6099327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7254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3628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906000" y="61431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grpSp>
        <p:nvGrpSpPr>
          <p:cNvPr id="140" name="تجميع"/>
          <p:cNvGrpSpPr/>
          <p:nvPr/>
        </p:nvGrpSpPr>
        <p:grpSpPr>
          <a:xfrm>
            <a:off x="15826710" y="7632142"/>
            <a:ext cx="1089690" cy="845083"/>
            <a:chOff x="0" y="0"/>
            <a:chExt cx="1058422" cy="1037011"/>
          </a:xfrm>
        </p:grpSpPr>
        <p:sp>
          <p:nvSpPr>
            <p:cNvPr id="141" name="مستطيل"/>
            <p:cNvSpPr/>
            <p:nvPr/>
          </p:nvSpPr>
          <p:spPr>
            <a:xfrm>
              <a:off x="-1" y="-1"/>
              <a:ext cx="1058424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2" name="بيضاوي"/>
            <p:cNvSpPr/>
            <p:nvPr/>
          </p:nvSpPr>
          <p:spPr>
            <a:xfrm>
              <a:off x="283532" y="319845"/>
              <a:ext cx="491358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43" name="تجميع"/>
          <p:cNvGrpSpPr/>
          <p:nvPr/>
        </p:nvGrpSpPr>
        <p:grpSpPr>
          <a:xfrm>
            <a:off x="14356568" y="7632142"/>
            <a:ext cx="1058848" cy="845083"/>
            <a:chOff x="0" y="0"/>
            <a:chExt cx="1028466" cy="1037011"/>
          </a:xfrm>
        </p:grpSpPr>
        <p:sp>
          <p:nvSpPr>
            <p:cNvPr id="144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5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46" name="تجميع"/>
          <p:cNvGrpSpPr/>
          <p:nvPr/>
        </p:nvGrpSpPr>
        <p:grpSpPr>
          <a:xfrm>
            <a:off x="12981777" y="7632142"/>
            <a:ext cx="1058848" cy="845083"/>
            <a:chOff x="0" y="0"/>
            <a:chExt cx="1028466" cy="1037011"/>
          </a:xfrm>
        </p:grpSpPr>
        <p:sp>
          <p:nvSpPr>
            <p:cNvPr id="147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8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1" name="تجميع"/>
          <p:cNvGrpSpPr/>
          <p:nvPr/>
        </p:nvGrpSpPr>
        <p:grpSpPr>
          <a:xfrm>
            <a:off x="11460089" y="7632142"/>
            <a:ext cx="1058848" cy="845083"/>
            <a:chOff x="0" y="0"/>
            <a:chExt cx="1028466" cy="1037011"/>
          </a:xfrm>
        </p:grpSpPr>
        <p:sp>
          <p:nvSpPr>
            <p:cNvPr id="162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63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4" name="تجميع"/>
          <p:cNvGrpSpPr/>
          <p:nvPr/>
        </p:nvGrpSpPr>
        <p:grpSpPr>
          <a:xfrm>
            <a:off x="10058400" y="7651217"/>
            <a:ext cx="1058848" cy="845083"/>
            <a:chOff x="0" y="0"/>
            <a:chExt cx="1028466" cy="1037011"/>
          </a:xfrm>
        </p:grpSpPr>
        <p:sp>
          <p:nvSpPr>
            <p:cNvPr id="165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66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7" name="تجميع"/>
          <p:cNvGrpSpPr/>
          <p:nvPr/>
        </p:nvGrpSpPr>
        <p:grpSpPr>
          <a:xfrm>
            <a:off x="15826710" y="8622742"/>
            <a:ext cx="1089690" cy="845083"/>
            <a:chOff x="0" y="0"/>
            <a:chExt cx="1058422" cy="1037011"/>
          </a:xfrm>
        </p:grpSpPr>
        <p:sp>
          <p:nvSpPr>
            <p:cNvPr id="168" name="مستطيل"/>
            <p:cNvSpPr/>
            <p:nvPr/>
          </p:nvSpPr>
          <p:spPr>
            <a:xfrm>
              <a:off x="-1" y="-1"/>
              <a:ext cx="1058424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69" name="بيضاوي"/>
            <p:cNvSpPr/>
            <p:nvPr/>
          </p:nvSpPr>
          <p:spPr>
            <a:xfrm>
              <a:off x="283532" y="319845"/>
              <a:ext cx="491358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0" name="تجميع"/>
          <p:cNvGrpSpPr/>
          <p:nvPr/>
        </p:nvGrpSpPr>
        <p:grpSpPr>
          <a:xfrm>
            <a:off x="14356568" y="8622742"/>
            <a:ext cx="1058848" cy="845083"/>
            <a:chOff x="0" y="0"/>
            <a:chExt cx="1028466" cy="1037011"/>
          </a:xfrm>
        </p:grpSpPr>
        <p:sp>
          <p:nvSpPr>
            <p:cNvPr id="171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72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3" name="تجميع"/>
          <p:cNvGrpSpPr/>
          <p:nvPr/>
        </p:nvGrpSpPr>
        <p:grpSpPr>
          <a:xfrm>
            <a:off x="12981777" y="8622742"/>
            <a:ext cx="1058848" cy="845083"/>
            <a:chOff x="0" y="0"/>
            <a:chExt cx="1028466" cy="1037011"/>
          </a:xfrm>
        </p:grpSpPr>
        <p:sp>
          <p:nvSpPr>
            <p:cNvPr id="174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75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6" name="تجميع"/>
          <p:cNvGrpSpPr/>
          <p:nvPr/>
        </p:nvGrpSpPr>
        <p:grpSpPr>
          <a:xfrm>
            <a:off x="11460089" y="8622742"/>
            <a:ext cx="1058848" cy="845083"/>
            <a:chOff x="0" y="0"/>
            <a:chExt cx="1028466" cy="1037011"/>
          </a:xfrm>
        </p:grpSpPr>
        <p:sp>
          <p:nvSpPr>
            <p:cNvPr id="177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78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9" name="تجميع"/>
          <p:cNvGrpSpPr/>
          <p:nvPr/>
        </p:nvGrpSpPr>
        <p:grpSpPr>
          <a:xfrm>
            <a:off x="10058400" y="8641817"/>
            <a:ext cx="1058848" cy="845083"/>
            <a:chOff x="0" y="0"/>
            <a:chExt cx="1028466" cy="1037011"/>
          </a:xfrm>
        </p:grpSpPr>
        <p:sp>
          <p:nvSpPr>
            <p:cNvPr id="180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81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240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  <p:bldP spid="123" grpId="0" animBg="1"/>
      <p:bldP spid="123" grpId="1" animBg="1"/>
      <p:bldP spid="126" grpId="0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40" grpId="0" animBg="1" advAuto="0"/>
      <p:bldP spid="143" grpId="0" animBg="1" advAuto="0"/>
      <p:bldP spid="146" grpId="0" animBg="1" advAuto="0"/>
      <p:bldP spid="161" grpId="0" animBg="1" advAuto="0"/>
      <p:bldP spid="164" grpId="0" animBg="1" advAuto="0"/>
      <p:bldP spid="167" grpId="0" animBg="1" advAuto="0"/>
      <p:bldP spid="170" grpId="0" animBg="1" advAuto="0"/>
      <p:bldP spid="173" grpId="0" animBg="1" advAuto="0"/>
      <p:bldP spid="176" grpId="0" animBg="1" advAuto="0"/>
      <p:bldP spid="179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937730" y="128254"/>
            <a:ext cx="9331725" cy="1762837"/>
            <a:chOff x="-2270880" y="73499"/>
            <a:chExt cx="10120136" cy="1824923"/>
          </a:xfrm>
        </p:grpSpPr>
        <p:sp>
          <p:nvSpPr>
            <p:cNvPr id="43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2270880" y="73499"/>
              <a:ext cx="9557445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44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8"/>
              <a:ext cx="9534839" cy="10195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الخامس: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حتى 20</a:t>
              </a:r>
            </a:p>
            <a:p>
              <a:pPr algn="ctr"/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التهيئة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45" name="Google Shape;181;p29"/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-304802" y="783270"/>
            <a:ext cx="4082889" cy="166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2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-304802" y="-190500"/>
            <a:ext cx="4082889" cy="173616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904873" y="76801"/>
            <a:ext cx="1739194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90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8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474713" y="1320493"/>
            <a:ext cx="2547570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3-5-1443هـ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2527433"/>
            <a:ext cx="16282848" cy="6989763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62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ربع نص 13"/>
          <p:cNvSpPr txBox="1"/>
          <p:nvPr/>
        </p:nvSpPr>
        <p:spPr>
          <a:xfrm>
            <a:off x="9310469" y="5483395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9 دمى بيضاء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5091" y="3105203"/>
            <a:ext cx="9407892" cy="6147323"/>
          </a:xfrm>
          <a:prstGeom prst="rect">
            <a:avLst/>
          </a:prstGeom>
          <a:ln w="1143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8153400" y="4935612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2/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بالنظر الى الصورة كم عدد الدمى البيضاء ؟ 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9212036" y="3105042"/>
            <a:ext cx="8086226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1/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أي الدمى عددها أكبر البيضاء أم البنية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9273219" y="3841402"/>
            <a:ext cx="7262478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البيضاء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4" y="1964246"/>
            <a:ext cx="1502942" cy="16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13"/>
          <p:cNvSpPr txBox="1"/>
          <p:nvPr/>
        </p:nvSpPr>
        <p:spPr>
          <a:xfrm>
            <a:off x="9375293" y="7902499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 دمى بنية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8001000" y="7354716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3/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بالنظر الى الصورة كم عدد الدمى البنية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="" xmlns:a16="http://schemas.microsoft.com/office/drawing/2014/main" id="{83795B7A-DFD0-46EB-8B52-64B3F8968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915" y="-159087"/>
            <a:ext cx="3649631" cy="2959160"/>
          </a:xfrm>
          <a:prstGeom prst="rect">
            <a:avLst/>
          </a:prstGeom>
        </p:spPr>
      </p:pic>
      <p:pic>
        <p:nvPicPr>
          <p:cNvPr id="27" name="صورة 26" descr="صورة تحتوي على ساعة&#10;&#10;تم إنشاء الوصف تلقائياً">
            <a:extLst>
              <a:ext uri="{FF2B5EF4-FFF2-40B4-BE49-F238E27FC236}">
                <a16:creationId xmlns="" xmlns:a16="http://schemas.microsoft.com/office/drawing/2014/main" id="{4DCC5676-7D3B-4ADE-96E7-4F1111902F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8" t="46198" r="20948" b="17907"/>
          <a:stretch/>
        </p:blipFill>
        <p:spPr>
          <a:xfrm>
            <a:off x="8872915" y="7902499"/>
            <a:ext cx="2379758" cy="25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60" grpId="0" animBg="1"/>
      <p:bldP spid="5" grpId="0"/>
      <p:bldP spid="7" grpId="0"/>
      <p:bldP spid="9" grpId="0"/>
      <p:bldP spid="10" grpId="0"/>
      <p:bldP spid="25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538149" y="571500"/>
            <a:ext cx="17064051" cy="941069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5" name="组合 1"/>
          <p:cNvGrpSpPr/>
          <p:nvPr/>
        </p:nvGrpSpPr>
        <p:grpSpPr>
          <a:xfrm>
            <a:off x="12711814" y="1254123"/>
            <a:ext cx="6233411" cy="1832787"/>
            <a:chOff x="3467100" y="785813"/>
            <a:chExt cx="2324100" cy="461963"/>
          </a:xfrm>
          <a:solidFill>
            <a:schemeClr val="bg2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3467100" y="785813"/>
              <a:ext cx="2324100" cy="461963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3617005" y="942833"/>
              <a:ext cx="1474578" cy="13188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ar-SA" altLang="zh-CN" sz="2800" dirty="0">
                  <a:solidFill>
                    <a:srgbClr val="FF9900"/>
                  </a:solidFill>
                  <a:cs typeface="PT Bold Heading" pitchFamily="2" charset="-78"/>
                </a:rPr>
                <a:t>عد حبات </a:t>
              </a:r>
              <a:r>
                <a:rPr lang="ar-SA" altLang="zh-CN" sz="2800" dirty="0" smtClean="0">
                  <a:solidFill>
                    <a:srgbClr val="FF9900"/>
                  </a:solidFill>
                  <a:cs typeface="PT Bold Heading" pitchFamily="2" charset="-78"/>
                </a:rPr>
                <a:t>الجزر واكتب </a:t>
              </a:r>
              <a:r>
                <a:rPr lang="ar-SA" altLang="zh-CN" sz="2800" dirty="0">
                  <a:solidFill>
                    <a:srgbClr val="FF9900"/>
                  </a:solidFill>
                  <a:cs typeface="PT Bold Heading" pitchFamily="2" charset="-78"/>
                </a:rPr>
                <a:t>عددها</a:t>
              </a:r>
              <a:endParaRPr lang="zh-CN" altLang="en-US" sz="2800" dirty="0">
                <a:solidFill>
                  <a:srgbClr val="FF9900"/>
                </a:solidFill>
                <a:cs typeface="PT Bold Heading" pitchFamily="2" charset="-78"/>
              </a:endParaRPr>
            </a:p>
          </p:txBody>
        </p:sp>
      </p:grpSp>
      <p:pic>
        <p:nvPicPr>
          <p:cNvPr id="8" name="صورة 3">
            <a:extLst>
              <a:ext uri="{FF2B5EF4-FFF2-40B4-BE49-F238E27FC236}">
                <a16:creationId xmlns:a16="http://schemas.microsoft.com/office/drawing/2014/main" xmlns="" id="{59497265-68B2-9840-9C7B-51DA7AC8F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t="13712" r="14652" b="66024"/>
          <a:stretch/>
        </p:blipFill>
        <p:spPr>
          <a:xfrm>
            <a:off x="1828800" y="1212590"/>
            <a:ext cx="7696200" cy="3884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4">
            <a:extLst>
              <a:ext uri="{FF2B5EF4-FFF2-40B4-BE49-F238E27FC236}">
                <a16:creationId xmlns:a16="http://schemas.microsoft.com/office/drawing/2014/main" xmlns="" id="{89760676-A4D4-8042-B4D0-2B921D8E49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35548" r="15181" b="47713"/>
          <a:stretch/>
        </p:blipFill>
        <p:spPr>
          <a:xfrm>
            <a:off x="1371600" y="5288987"/>
            <a:ext cx="9588235" cy="4426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CBD6798E-F56B-7144-BE34-6D65E0649168}"/>
              </a:ext>
            </a:extLst>
          </p:cNvPr>
          <p:cNvSpPr txBox="1"/>
          <p:nvPr/>
        </p:nvSpPr>
        <p:spPr>
          <a:xfrm>
            <a:off x="8382000" y="8418811"/>
            <a:ext cx="190251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900" b="1" dirty="0">
                <a:solidFill>
                  <a:srgbClr val="0000FF"/>
                </a:solidFill>
                <a:latin typeface="Calibri" pitchFamily="34" charset="0"/>
              </a:rPr>
              <a:t>٣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BA6E4545-00E0-C94B-AC83-CCA210A9FF14}"/>
              </a:ext>
            </a:extLst>
          </p:cNvPr>
          <p:cNvSpPr txBox="1"/>
          <p:nvPr/>
        </p:nvSpPr>
        <p:spPr>
          <a:xfrm>
            <a:off x="5488890" y="8418811"/>
            <a:ext cx="190251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900" b="1" dirty="0">
                <a:solidFill>
                  <a:srgbClr val="0000FF"/>
                </a:solidFill>
                <a:latin typeface="Calibri" pitchFamily="34" charset="0"/>
              </a:rPr>
              <a:t>٤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C90EBC7A-5CC8-CE4E-A6A8-E7911046F905}"/>
              </a:ext>
            </a:extLst>
          </p:cNvPr>
          <p:cNvSpPr txBox="1"/>
          <p:nvPr/>
        </p:nvSpPr>
        <p:spPr>
          <a:xfrm>
            <a:off x="2059890" y="8416806"/>
            <a:ext cx="190251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900" b="1" dirty="0">
                <a:solidFill>
                  <a:srgbClr val="0000FF"/>
                </a:solidFill>
                <a:latin typeface="Calibri" pitchFamily="34" charset="0"/>
              </a:rPr>
              <a:t>٥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F61E9F31-AC6E-5C4C-8E21-818F49E200EC}"/>
              </a:ext>
            </a:extLst>
          </p:cNvPr>
          <p:cNvSpPr txBox="1"/>
          <p:nvPr/>
        </p:nvSpPr>
        <p:spPr>
          <a:xfrm>
            <a:off x="1374090" y="2773114"/>
            <a:ext cx="190251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900" b="1" dirty="0">
                <a:solidFill>
                  <a:srgbClr val="0000FF"/>
                </a:solidFill>
                <a:latin typeface="Calibri" pitchFamily="34" charset="0"/>
              </a:rPr>
              <a:t>١٠</a:t>
            </a:r>
          </a:p>
        </p:txBody>
      </p:sp>
      <p:grpSp>
        <p:nvGrpSpPr>
          <p:cNvPr id="14" name="组合 1"/>
          <p:cNvGrpSpPr/>
          <p:nvPr/>
        </p:nvGrpSpPr>
        <p:grpSpPr>
          <a:xfrm>
            <a:off x="12725400" y="4910913"/>
            <a:ext cx="6233411" cy="1832787"/>
            <a:chOff x="3467100" y="785813"/>
            <a:chExt cx="2324100" cy="461963"/>
          </a:xfrm>
          <a:solidFill>
            <a:schemeClr val="bg2"/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3467100" y="785813"/>
              <a:ext cx="2324100" cy="461963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3642186" y="923830"/>
              <a:ext cx="1529564" cy="13188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ar-SA" altLang="zh-CN" sz="2800" dirty="0">
                  <a:solidFill>
                    <a:srgbClr val="009900"/>
                  </a:solidFill>
                  <a:cs typeface="PT Bold Heading" pitchFamily="2" charset="-78"/>
                </a:rPr>
                <a:t>عد حبات </a:t>
              </a:r>
              <a:r>
                <a:rPr lang="ar-SA" altLang="zh-CN" sz="2800" dirty="0" smtClean="0">
                  <a:solidFill>
                    <a:srgbClr val="009900"/>
                  </a:solidFill>
                  <a:cs typeface="PT Bold Heading" pitchFamily="2" charset="-78"/>
                </a:rPr>
                <a:t>الفلفل واكتب </a:t>
              </a:r>
              <a:r>
                <a:rPr lang="ar-SA" altLang="zh-CN" sz="2800" dirty="0">
                  <a:solidFill>
                    <a:srgbClr val="009900"/>
                  </a:solidFill>
                  <a:cs typeface="PT Bold Heading" pitchFamily="2" charset="-78"/>
                </a:rPr>
                <a:t>عددها</a:t>
              </a:r>
              <a:endParaRPr lang="zh-CN" altLang="en-US" sz="2800" dirty="0">
                <a:solidFill>
                  <a:srgbClr val="009900"/>
                </a:solidFill>
                <a:cs typeface="PT Bold Heading" pitchFamily="2" charset="-78"/>
              </a:endParaRPr>
            </a:p>
          </p:txBody>
        </p:sp>
      </p:grpSp>
      <p:pic>
        <p:nvPicPr>
          <p:cNvPr id="3074" name="Picture 2" descr="FRUIT, FLOWER, SEED, STEM, ROOT OR LEAF?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201" y="1774340"/>
            <a:ext cx="2526337" cy="252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rot Animation🥕 by Jiwon Bae on Dribbble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0FBE3"/>
              </a:clrFrom>
              <a:clrTo>
                <a:srgbClr val="F0FB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9707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reen Bell Pepper Food Sticker by FarmBot for iOS &amp;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869" y="693700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INE Creators&amp;#39; Stickers - UNCHIDORI (1) Example with GIF Animati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603" y="6858000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68148" y="876300"/>
            <a:ext cx="16153052" cy="889962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7" name="组合 1"/>
          <p:cNvGrpSpPr/>
          <p:nvPr/>
        </p:nvGrpSpPr>
        <p:grpSpPr>
          <a:xfrm>
            <a:off x="11049000" y="800100"/>
            <a:ext cx="6827916" cy="2518587"/>
            <a:chOff x="3467100" y="785813"/>
            <a:chExt cx="2324100" cy="461963"/>
          </a:xfrm>
          <a:solidFill>
            <a:schemeClr val="bg2"/>
          </a:solidFill>
        </p:grpSpPr>
        <p:sp>
          <p:nvSpPr>
            <p:cNvPr id="8" name="Freeform 5"/>
            <p:cNvSpPr>
              <a:spLocks noEditPoints="1"/>
            </p:cNvSpPr>
            <p:nvPr/>
          </p:nvSpPr>
          <p:spPr bwMode="auto">
            <a:xfrm>
              <a:off x="3467100" y="785813"/>
              <a:ext cx="2324100" cy="461963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" name="文本框 3"/>
            <p:cNvSpPr txBox="1"/>
            <p:nvPr/>
          </p:nvSpPr>
          <p:spPr>
            <a:xfrm>
              <a:off x="3590344" y="915606"/>
              <a:ext cx="1932743" cy="12984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ar-SA" altLang="zh-CN" sz="4000" dirty="0" smtClean="0">
                  <a:solidFill>
                    <a:schemeClr val="accent1">
                      <a:lumMod val="50000"/>
                    </a:schemeClr>
                  </a:solidFill>
                  <a:cs typeface="PT Bold Heading" pitchFamily="2" charset="-78"/>
                </a:rPr>
                <a:t>اكتب العدد المناسب في الفراغ</a:t>
              </a:r>
              <a:endParaRPr lang="zh-CN" altLang="en-US" sz="4000" dirty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endParaRPr>
            </a:p>
          </p:txBody>
        </p:sp>
      </p:grpSp>
      <p:pic>
        <p:nvPicPr>
          <p:cNvPr id="10" name="صورة 3">
            <a:extLst>
              <a:ext uri="{FF2B5EF4-FFF2-40B4-BE49-F238E27FC236}">
                <a16:creationId xmlns:a16="http://schemas.microsoft.com/office/drawing/2014/main" xmlns="" id="{86AC7CE0-D6C4-7842-A234-175C9963A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53586" r="14880" b="18206"/>
          <a:stretch/>
        </p:blipFill>
        <p:spPr>
          <a:xfrm>
            <a:off x="2436946" y="3216585"/>
            <a:ext cx="12378031" cy="59655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446CC06F-E91C-E74A-BF7E-6E0AC2FB13F9}"/>
              </a:ext>
            </a:extLst>
          </p:cNvPr>
          <p:cNvSpPr txBox="1"/>
          <p:nvPr/>
        </p:nvSpPr>
        <p:spPr>
          <a:xfrm>
            <a:off x="10899090" y="7429500"/>
            <a:ext cx="190251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900" b="1" dirty="0">
                <a:solidFill>
                  <a:srgbClr val="0000FF"/>
                </a:solidFill>
                <a:latin typeface="Calibri" pitchFamily="34" charset="0"/>
              </a:rPr>
              <a:t>٢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432F8FA0-B68C-9646-940B-A793C035DDE0}"/>
              </a:ext>
            </a:extLst>
          </p:cNvPr>
          <p:cNvSpPr txBox="1"/>
          <p:nvPr/>
        </p:nvSpPr>
        <p:spPr>
          <a:xfrm>
            <a:off x="6781800" y="7429500"/>
            <a:ext cx="190251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900" b="1" dirty="0">
                <a:solidFill>
                  <a:srgbClr val="0000FF"/>
                </a:solidFill>
                <a:latin typeface="Calibri" pitchFamily="34" charset="0"/>
              </a:rPr>
              <a:t>٦</a:t>
            </a:r>
          </a:p>
        </p:txBody>
      </p:sp>
      <p:pic>
        <p:nvPicPr>
          <p:cNvPr id="2052" name="Picture 4" descr="Wink green chili character cartoon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7"/>
          <a:stretch/>
        </p:blipFill>
        <p:spPr bwMode="auto">
          <a:xfrm>
            <a:off x="14483887" y="2648553"/>
            <a:ext cx="2630277" cy="254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ggies! | Baamboozl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878" y="7985386"/>
            <a:ext cx="1923234" cy="192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omates animada - Clip Art Librar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r="5363"/>
          <a:stretch/>
        </p:blipFill>
        <p:spPr bwMode="auto">
          <a:xfrm flipH="1">
            <a:off x="440582" y="7985386"/>
            <a:ext cx="2656802" cy="220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LINE Creators&amp;#39; Stickers - Boku No Tomato Example with GIF Animati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46" y="1633842"/>
            <a:ext cx="2817946" cy="22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4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538149" y="571500"/>
            <a:ext cx="17064051" cy="941069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7" name="组合 1"/>
          <p:cNvGrpSpPr/>
          <p:nvPr/>
        </p:nvGrpSpPr>
        <p:grpSpPr>
          <a:xfrm>
            <a:off x="13182600" y="789227"/>
            <a:ext cx="6233411" cy="1832787"/>
            <a:chOff x="3467100" y="785813"/>
            <a:chExt cx="2324100" cy="461963"/>
          </a:xfrm>
          <a:solidFill>
            <a:schemeClr val="bg2"/>
          </a:solidFill>
        </p:grpSpPr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3467100" y="785813"/>
              <a:ext cx="2324100" cy="461963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3552333" y="932948"/>
              <a:ext cx="1595906" cy="16291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b="0" dirty="0" smtClean="0">
                  <a:solidFill>
                    <a:srgbClr val="006600"/>
                  </a:solidFill>
                  <a:cs typeface="PT Bold Heading" pitchFamily="2" charset="-78"/>
                </a:rPr>
                <a:t>مقارنة الأرقام </a:t>
              </a:r>
              <a:r>
                <a:rPr lang="ar-SA" altLang="zh-CN" sz="3600" b="0" u="sng" dirty="0" smtClean="0">
                  <a:solidFill>
                    <a:srgbClr val="0000FF"/>
                  </a:solidFill>
                  <a:cs typeface="PT Bold Heading" pitchFamily="2" charset="-78"/>
                </a:rPr>
                <a:t>8 </a:t>
              </a:r>
              <a:r>
                <a:rPr lang="ar-SA" altLang="zh-CN" sz="3600" b="0" dirty="0" smtClean="0">
                  <a:solidFill>
                    <a:srgbClr val="006600"/>
                  </a:solidFill>
                  <a:cs typeface="PT Bold Heading" pitchFamily="2" charset="-78"/>
                </a:rPr>
                <a:t>, </a:t>
              </a:r>
              <a:r>
                <a:rPr lang="ar-SA" altLang="zh-CN" sz="3600" b="0" u="sng" dirty="0" smtClean="0">
                  <a:solidFill>
                    <a:srgbClr val="FF0000"/>
                  </a:solidFill>
                  <a:cs typeface="PT Bold Heading" pitchFamily="2" charset="-78"/>
                </a:rPr>
                <a:t>9 </a:t>
              </a:r>
              <a:r>
                <a:rPr lang="ar-SA" altLang="zh-CN" sz="3600" b="0" dirty="0" smtClean="0">
                  <a:solidFill>
                    <a:srgbClr val="006600"/>
                  </a:solidFill>
                  <a:cs typeface="PT Bold Heading" pitchFamily="2" charset="-78"/>
                </a:rPr>
                <a:t>, </a:t>
              </a:r>
              <a:r>
                <a:rPr lang="ar-SA" altLang="zh-CN" sz="3600" b="0" u="sng" dirty="0" smtClean="0">
                  <a:solidFill>
                    <a:srgbClr val="C00000"/>
                  </a:solidFill>
                  <a:cs typeface="PT Bold Heading" pitchFamily="2" charset="-78"/>
                </a:rPr>
                <a:t>10 </a:t>
              </a:r>
              <a:endParaRPr lang="zh-CN" altLang="en-US" sz="3600" b="0" u="sng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sp>
        <p:nvSpPr>
          <p:cNvPr id="2" name="Rectangle: Rounded Corners 2">
            <a:extLst>
              <a:ext uri="{FF2B5EF4-FFF2-40B4-BE49-F238E27FC236}">
                <a16:creationId xmlns="" xmlns:a16="http://schemas.microsoft.com/office/drawing/2014/main" id="{7DDBAD6F-1E2D-43F2-B453-7C8C7BF6B689}"/>
              </a:ext>
            </a:extLst>
          </p:cNvPr>
          <p:cNvSpPr/>
          <p:nvPr/>
        </p:nvSpPr>
        <p:spPr>
          <a:xfrm>
            <a:off x="4728745" y="880518"/>
            <a:ext cx="1878282" cy="813267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GB" dirty="0"/>
          </a:p>
        </p:txBody>
      </p:sp>
      <p:sp>
        <p:nvSpPr>
          <p:cNvPr id="3" name="Rectangle: Rounded Corners 12">
            <a:extLst>
              <a:ext uri="{FF2B5EF4-FFF2-40B4-BE49-F238E27FC236}">
                <a16:creationId xmlns="" xmlns:a16="http://schemas.microsoft.com/office/drawing/2014/main" id="{C78F62E8-CBC1-4B25-B865-78CC5B1072E4}"/>
              </a:ext>
            </a:extLst>
          </p:cNvPr>
          <p:cNvSpPr/>
          <p:nvPr/>
        </p:nvSpPr>
        <p:spPr>
          <a:xfrm>
            <a:off x="8332518" y="861508"/>
            <a:ext cx="1748380" cy="755771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30">
            <a:extLst>
              <a:ext uri="{FF2B5EF4-FFF2-40B4-BE49-F238E27FC236}">
                <a16:creationId xmlns="" xmlns:a16="http://schemas.microsoft.com/office/drawing/2014/main" id="{880EE56D-7C48-430F-B6B3-1B24BCFA034D}"/>
              </a:ext>
            </a:extLst>
          </p:cNvPr>
          <p:cNvCxnSpPr>
            <a:cxnSpLocks/>
          </p:cNvCxnSpPr>
          <p:nvPr/>
        </p:nvCxnSpPr>
        <p:spPr>
          <a:xfrm flipH="1">
            <a:off x="6106298" y="1781209"/>
            <a:ext cx="2683420" cy="7108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31">
            <a:extLst>
              <a:ext uri="{FF2B5EF4-FFF2-40B4-BE49-F238E27FC236}">
                <a16:creationId xmlns="" xmlns:a16="http://schemas.microsoft.com/office/drawing/2014/main" id="{2AC8B1DC-2531-4B01-9435-CB003A2DA429}"/>
              </a:ext>
            </a:extLst>
          </p:cNvPr>
          <p:cNvCxnSpPr>
            <a:cxnSpLocks/>
          </p:cNvCxnSpPr>
          <p:nvPr/>
        </p:nvCxnSpPr>
        <p:spPr>
          <a:xfrm flipH="1">
            <a:off x="6131851" y="2592407"/>
            <a:ext cx="2632314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32">
            <a:extLst>
              <a:ext uri="{FF2B5EF4-FFF2-40B4-BE49-F238E27FC236}">
                <a16:creationId xmlns="" xmlns:a16="http://schemas.microsoft.com/office/drawing/2014/main" id="{3259606F-B93F-494F-9BB3-8008F4C7B4A1}"/>
              </a:ext>
            </a:extLst>
          </p:cNvPr>
          <p:cNvCxnSpPr>
            <a:cxnSpLocks/>
          </p:cNvCxnSpPr>
          <p:nvPr/>
        </p:nvCxnSpPr>
        <p:spPr>
          <a:xfrm flipH="1">
            <a:off x="6052849" y="3302392"/>
            <a:ext cx="2660942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44">
            <a:extLst>
              <a:ext uri="{FF2B5EF4-FFF2-40B4-BE49-F238E27FC236}">
                <a16:creationId xmlns="" xmlns:a16="http://schemas.microsoft.com/office/drawing/2014/main" id="{A4BD1918-604B-4493-B83C-271293D0EDF2}"/>
              </a:ext>
            </a:extLst>
          </p:cNvPr>
          <p:cNvCxnSpPr>
            <a:cxnSpLocks/>
          </p:cNvCxnSpPr>
          <p:nvPr/>
        </p:nvCxnSpPr>
        <p:spPr>
          <a:xfrm flipH="1" flipV="1">
            <a:off x="6127136" y="3887696"/>
            <a:ext cx="2632314" cy="36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54">
            <a:extLst>
              <a:ext uri="{FF2B5EF4-FFF2-40B4-BE49-F238E27FC236}">
                <a16:creationId xmlns="" xmlns:a16="http://schemas.microsoft.com/office/drawing/2014/main" id="{A8260629-0907-4720-9867-AB584E8ABE09}"/>
              </a:ext>
            </a:extLst>
          </p:cNvPr>
          <p:cNvCxnSpPr>
            <a:cxnSpLocks/>
          </p:cNvCxnSpPr>
          <p:nvPr/>
        </p:nvCxnSpPr>
        <p:spPr>
          <a:xfrm flipH="1">
            <a:off x="6088671" y="4573607"/>
            <a:ext cx="2697036" cy="3629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57">
            <a:extLst>
              <a:ext uri="{FF2B5EF4-FFF2-40B4-BE49-F238E27FC236}">
                <a16:creationId xmlns="" xmlns:a16="http://schemas.microsoft.com/office/drawing/2014/main" id="{EDEA9566-AB4A-430C-B212-B48DEC5EEF91}"/>
              </a:ext>
            </a:extLst>
          </p:cNvPr>
          <p:cNvCxnSpPr>
            <a:cxnSpLocks/>
          </p:cNvCxnSpPr>
          <p:nvPr/>
        </p:nvCxnSpPr>
        <p:spPr>
          <a:xfrm flipH="1">
            <a:off x="6030096" y="5216705"/>
            <a:ext cx="2755611" cy="42703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38">
            <a:extLst>
              <a:ext uri="{FF2B5EF4-FFF2-40B4-BE49-F238E27FC236}">
                <a16:creationId xmlns="" xmlns:a16="http://schemas.microsoft.com/office/drawing/2014/main" id="{9A5EC144-4E25-4481-B6E4-53E6EA2A8FB2}"/>
              </a:ext>
            </a:extLst>
          </p:cNvPr>
          <p:cNvCxnSpPr>
            <a:cxnSpLocks/>
          </p:cNvCxnSpPr>
          <p:nvPr/>
        </p:nvCxnSpPr>
        <p:spPr>
          <a:xfrm flipH="1">
            <a:off x="6091676" y="5945207"/>
            <a:ext cx="2667774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9">
            <a:extLst>
              <a:ext uri="{FF2B5EF4-FFF2-40B4-BE49-F238E27FC236}">
                <a16:creationId xmlns="" xmlns:a16="http://schemas.microsoft.com/office/drawing/2014/main" id="{1A317D6F-59F3-4B5E-B465-5343664B5167}"/>
              </a:ext>
            </a:extLst>
          </p:cNvPr>
          <p:cNvSpPr txBox="1"/>
          <p:nvPr/>
        </p:nvSpPr>
        <p:spPr>
          <a:xfrm>
            <a:off x="8458200" y="6773105"/>
            <a:ext cx="169876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0000FF"/>
                </a:solidFill>
                <a:cs typeface="PT Bold Heading" pitchFamily="2" charset="-78"/>
              </a:rPr>
              <a:t>8</a:t>
            </a:r>
            <a:endParaRPr lang="en-GB" sz="96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sp>
        <p:nvSpPr>
          <p:cNvPr id="15" name="TextBox 59">
            <a:extLst>
              <a:ext uri="{FF2B5EF4-FFF2-40B4-BE49-F238E27FC236}">
                <a16:creationId xmlns="" xmlns:a16="http://schemas.microsoft.com/office/drawing/2014/main" id="{2799ED90-5C68-4A35-8E27-F78E1FAC4C42}"/>
              </a:ext>
            </a:extLst>
          </p:cNvPr>
          <p:cNvSpPr txBox="1"/>
          <p:nvPr/>
        </p:nvSpPr>
        <p:spPr>
          <a:xfrm>
            <a:off x="4876800" y="7611305"/>
            <a:ext cx="169876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cs typeface="PT Bold Heading" pitchFamily="2" charset="-78"/>
              </a:rPr>
              <a:t>9</a:t>
            </a:r>
            <a:endParaRPr lang="en-GB" sz="9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pic>
        <p:nvPicPr>
          <p:cNvPr id="40" name="IMG_4131.png" descr="IMG_41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207" y="6798522"/>
            <a:ext cx="848390" cy="88347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1" name="Rectangle: Rounded Corners 2">
            <a:extLst>
              <a:ext uri="{FF2B5EF4-FFF2-40B4-BE49-F238E27FC236}">
                <a16:creationId xmlns="" xmlns:a16="http://schemas.microsoft.com/office/drawing/2014/main" id="{7DDBAD6F-1E2D-43F2-B453-7C8C7BF6B689}"/>
              </a:ext>
            </a:extLst>
          </p:cNvPr>
          <p:cNvSpPr/>
          <p:nvPr/>
        </p:nvSpPr>
        <p:spPr>
          <a:xfrm>
            <a:off x="1169718" y="867605"/>
            <a:ext cx="1878282" cy="8668836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GB" dirty="0"/>
          </a:p>
        </p:txBody>
      </p:sp>
      <p:cxnSp>
        <p:nvCxnSpPr>
          <p:cNvPr id="51" name="Straight Arrow Connector 56">
            <a:extLst>
              <a:ext uri="{FF2B5EF4-FFF2-40B4-BE49-F238E27FC236}">
                <a16:creationId xmlns="" xmlns:a16="http://schemas.microsoft.com/office/drawing/2014/main" id="{E2E295AD-29EE-4402-A886-43562E25B77B}"/>
              </a:ext>
            </a:extLst>
          </p:cNvPr>
          <p:cNvCxnSpPr>
            <a:cxnSpLocks/>
          </p:cNvCxnSpPr>
          <p:nvPr/>
        </p:nvCxnSpPr>
        <p:spPr>
          <a:xfrm flipH="1">
            <a:off x="6106298" y="6615193"/>
            <a:ext cx="2653152" cy="15814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3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365" y="6066166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02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365" y="5380366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01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365" y="4727316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1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476" y="4031787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2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476" y="3339178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3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476" y="2659247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4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476" y="1977879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5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476" y="1286705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04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207" y="6098916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05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207" y="5413116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06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207" y="4760066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07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318" y="4064537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08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318" y="3371928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09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318" y="2691997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10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318" y="2010629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11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318" y="1319455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44" name="Straight Arrow Connector 30">
            <a:extLst>
              <a:ext uri="{FF2B5EF4-FFF2-40B4-BE49-F238E27FC236}">
                <a16:creationId xmlns="" xmlns:a16="http://schemas.microsoft.com/office/drawing/2014/main" id="{880EE56D-7C48-430F-B6B3-1B24BCFA034D}"/>
              </a:ext>
            </a:extLst>
          </p:cNvPr>
          <p:cNvCxnSpPr>
            <a:cxnSpLocks/>
          </p:cNvCxnSpPr>
          <p:nvPr/>
        </p:nvCxnSpPr>
        <p:spPr>
          <a:xfrm flipH="1">
            <a:off x="2631136" y="1837547"/>
            <a:ext cx="2501768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31">
            <a:extLst>
              <a:ext uri="{FF2B5EF4-FFF2-40B4-BE49-F238E27FC236}">
                <a16:creationId xmlns="" xmlns:a16="http://schemas.microsoft.com/office/drawing/2014/main" id="{2AC8B1DC-2531-4B01-9435-CB003A2DA429}"/>
              </a:ext>
            </a:extLst>
          </p:cNvPr>
          <p:cNvCxnSpPr>
            <a:cxnSpLocks/>
          </p:cNvCxnSpPr>
          <p:nvPr/>
        </p:nvCxnSpPr>
        <p:spPr>
          <a:xfrm flipH="1">
            <a:off x="2682242" y="2592407"/>
            <a:ext cx="2450662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32">
            <a:extLst>
              <a:ext uri="{FF2B5EF4-FFF2-40B4-BE49-F238E27FC236}">
                <a16:creationId xmlns="" xmlns:a16="http://schemas.microsoft.com/office/drawing/2014/main" id="{3259606F-B93F-494F-9BB3-8008F4C7B4A1}"/>
              </a:ext>
            </a:extLst>
          </p:cNvPr>
          <p:cNvCxnSpPr>
            <a:cxnSpLocks/>
          </p:cNvCxnSpPr>
          <p:nvPr/>
        </p:nvCxnSpPr>
        <p:spPr>
          <a:xfrm flipH="1">
            <a:off x="2653558" y="3267087"/>
            <a:ext cx="2428184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4">
            <a:extLst>
              <a:ext uri="{FF2B5EF4-FFF2-40B4-BE49-F238E27FC236}">
                <a16:creationId xmlns="" xmlns:a16="http://schemas.microsoft.com/office/drawing/2014/main" id="{A4BD1918-604B-4493-B83C-271293D0EDF2}"/>
              </a:ext>
            </a:extLst>
          </p:cNvPr>
          <p:cNvCxnSpPr>
            <a:cxnSpLocks/>
          </p:cNvCxnSpPr>
          <p:nvPr/>
        </p:nvCxnSpPr>
        <p:spPr>
          <a:xfrm flipH="1">
            <a:off x="2653614" y="3888056"/>
            <a:ext cx="2413872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54">
            <a:extLst>
              <a:ext uri="{FF2B5EF4-FFF2-40B4-BE49-F238E27FC236}">
                <a16:creationId xmlns="" xmlns:a16="http://schemas.microsoft.com/office/drawing/2014/main" id="{A8260629-0907-4720-9867-AB584E8ABE09}"/>
              </a:ext>
            </a:extLst>
          </p:cNvPr>
          <p:cNvCxnSpPr>
            <a:cxnSpLocks/>
          </p:cNvCxnSpPr>
          <p:nvPr/>
        </p:nvCxnSpPr>
        <p:spPr>
          <a:xfrm flipH="1" flipV="1">
            <a:off x="2617518" y="4649807"/>
            <a:ext cx="2464280" cy="26088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57">
            <a:extLst>
              <a:ext uri="{FF2B5EF4-FFF2-40B4-BE49-F238E27FC236}">
                <a16:creationId xmlns="" xmlns:a16="http://schemas.microsoft.com/office/drawing/2014/main" id="{EDEA9566-AB4A-430C-B212-B48DEC5EEF91}"/>
              </a:ext>
            </a:extLst>
          </p:cNvPr>
          <p:cNvCxnSpPr>
            <a:cxnSpLocks/>
          </p:cNvCxnSpPr>
          <p:nvPr/>
        </p:nvCxnSpPr>
        <p:spPr>
          <a:xfrm flipH="1">
            <a:off x="2631134" y="5335607"/>
            <a:ext cx="2403672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38">
            <a:extLst>
              <a:ext uri="{FF2B5EF4-FFF2-40B4-BE49-F238E27FC236}">
                <a16:creationId xmlns="" xmlns:a16="http://schemas.microsoft.com/office/drawing/2014/main" id="{9A5EC144-4E25-4481-B6E4-53E6EA2A8FB2}"/>
              </a:ext>
            </a:extLst>
          </p:cNvPr>
          <p:cNvCxnSpPr>
            <a:cxnSpLocks/>
          </p:cNvCxnSpPr>
          <p:nvPr/>
        </p:nvCxnSpPr>
        <p:spPr>
          <a:xfrm flipH="1">
            <a:off x="2646782" y="5945207"/>
            <a:ext cx="2388024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39">
            <a:extLst>
              <a:ext uri="{FF2B5EF4-FFF2-40B4-BE49-F238E27FC236}">
                <a16:creationId xmlns="" xmlns:a16="http://schemas.microsoft.com/office/drawing/2014/main" id="{1A317D6F-59F3-4B5E-B465-5343664B5167}"/>
              </a:ext>
            </a:extLst>
          </p:cNvPr>
          <p:cNvSpPr txBox="1"/>
          <p:nvPr/>
        </p:nvSpPr>
        <p:spPr>
          <a:xfrm>
            <a:off x="1375955" y="8205278"/>
            <a:ext cx="169876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C00000"/>
                </a:solidFill>
                <a:cs typeface="PT Bold Heading" pitchFamily="2" charset="-78"/>
              </a:rPr>
              <a:t>10</a:t>
            </a:r>
            <a:endParaRPr lang="en-GB" sz="96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cxnSp>
        <p:nvCxnSpPr>
          <p:cNvPr id="530" name="Straight Arrow Connector 38">
            <a:extLst>
              <a:ext uri="{FF2B5EF4-FFF2-40B4-BE49-F238E27FC236}">
                <a16:creationId xmlns="" xmlns:a16="http://schemas.microsoft.com/office/drawing/2014/main" id="{9A5EC144-4E25-4481-B6E4-53E6EA2A8FB2}"/>
              </a:ext>
            </a:extLst>
          </p:cNvPr>
          <p:cNvCxnSpPr>
            <a:cxnSpLocks/>
          </p:cNvCxnSpPr>
          <p:nvPr/>
        </p:nvCxnSpPr>
        <p:spPr>
          <a:xfrm flipH="1">
            <a:off x="2667894" y="6631007"/>
            <a:ext cx="2388024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Arrow Connector 38">
            <a:extLst>
              <a:ext uri="{FF2B5EF4-FFF2-40B4-BE49-F238E27FC236}">
                <a16:creationId xmlns="" xmlns:a16="http://schemas.microsoft.com/office/drawing/2014/main" id="{9A5EC144-4E25-4481-B6E4-53E6EA2A8FB2}"/>
              </a:ext>
            </a:extLst>
          </p:cNvPr>
          <p:cNvCxnSpPr>
            <a:cxnSpLocks/>
          </p:cNvCxnSpPr>
          <p:nvPr/>
        </p:nvCxnSpPr>
        <p:spPr>
          <a:xfrm flipH="1">
            <a:off x="2693718" y="7316807"/>
            <a:ext cx="2388024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" name="IMG_4131.png" descr="IMG_41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118" y="7545407"/>
            <a:ext cx="848390" cy="88347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14" name="IMG_4131.png" descr="IMG_41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311" y="6814336"/>
            <a:ext cx="848390" cy="88347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15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311" y="6114730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16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311" y="5428930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17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311" y="4775880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18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422" y="4080351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19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422" y="3387742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20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422" y="2707811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21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422" y="2026443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22" name="IMG_4133.png" descr="IMG_4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422" y="1335269"/>
            <a:ext cx="846642" cy="88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6" name="مربع نص 13"/>
          <p:cNvSpPr txBox="1"/>
          <p:nvPr/>
        </p:nvSpPr>
        <p:spPr>
          <a:xfrm>
            <a:off x="11111700" y="5005483"/>
            <a:ext cx="5851887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العدد عشرة 10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67" name="مربع نص 66"/>
          <p:cNvSpPr txBox="1"/>
          <p:nvPr/>
        </p:nvSpPr>
        <p:spPr>
          <a:xfrm>
            <a:off x="10287000" y="4457700"/>
            <a:ext cx="6967840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2/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أي الاعداد  8 , 9 , 10 , أكثر من ؟ 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8" name="مربع نص 12"/>
          <p:cNvSpPr txBox="1"/>
          <p:nvPr/>
        </p:nvSpPr>
        <p:spPr>
          <a:xfrm>
            <a:off x="10598371" y="2810705"/>
            <a:ext cx="5479829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1/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أين يقع العدد تسعة 9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9" name="مربع نص 68"/>
          <p:cNvSpPr txBox="1"/>
          <p:nvPr/>
        </p:nvSpPr>
        <p:spPr>
          <a:xfrm>
            <a:off x="10591800" y="3543300"/>
            <a:ext cx="559585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بين العدين 8 و 10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70" name="مربع نص 13"/>
          <p:cNvSpPr txBox="1"/>
          <p:nvPr/>
        </p:nvSpPr>
        <p:spPr>
          <a:xfrm>
            <a:off x="11422112" y="6681883"/>
            <a:ext cx="5851887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العدد ثمانية 8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71" name="مربع نص 70"/>
          <p:cNvSpPr txBox="1"/>
          <p:nvPr/>
        </p:nvSpPr>
        <p:spPr>
          <a:xfrm>
            <a:off x="10363200" y="6134100"/>
            <a:ext cx="6910800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3/ أي الاعداد  8 , 9 , 10 ,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أقل من </a:t>
            </a:r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؟ 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72" name="مربع نص 13"/>
          <p:cNvSpPr txBox="1"/>
          <p:nvPr/>
        </p:nvSpPr>
        <p:spPr>
          <a:xfrm>
            <a:off x="12192000" y="8316605"/>
            <a:ext cx="4556094" cy="12464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يتكون من رقمين </a:t>
            </a:r>
          </a:p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العدد 0 صفر و العدد واحد 1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73" name="مربع نص 72"/>
          <p:cNvSpPr txBox="1"/>
          <p:nvPr/>
        </p:nvSpPr>
        <p:spPr>
          <a:xfrm>
            <a:off x="10386600" y="7616422"/>
            <a:ext cx="6910800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4/ من كم عدد يتكون الرقم 10؟ 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68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6" dur="2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6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1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  <p:bldP spid="13" grpId="0"/>
      <p:bldP spid="15" grpId="0"/>
      <p:bldP spid="41" grpId="0" animBg="1"/>
      <p:bldP spid="526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9026828-A4F8-4966-8691-9D8446B8BEF9}"/>
              </a:ext>
            </a:extLst>
          </p:cNvPr>
          <p:cNvSpPr/>
          <p:nvPr/>
        </p:nvSpPr>
        <p:spPr>
          <a:xfrm>
            <a:off x="585040" y="427306"/>
            <a:ext cx="17113349" cy="9432389"/>
          </a:xfrm>
          <a:custGeom>
            <a:avLst/>
            <a:gdLst>
              <a:gd name="connsiteX0" fmla="*/ 0 w 11408899"/>
              <a:gd name="connsiteY0" fmla="*/ 0 h 6288259"/>
              <a:gd name="connsiteX1" fmla="*/ 11408899 w 11408899"/>
              <a:gd name="connsiteY1" fmla="*/ 0 h 6288259"/>
              <a:gd name="connsiteX2" fmla="*/ 11408899 w 11408899"/>
              <a:gd name="connsiteY2" fmla="*/ 6288259 h 6288259"/>
              <a:gd name="connsiteX3" fmla="*/ 0 w 11408899"/>
              <a:gd name="connsiteY3" fmla="*/ 6288259 h 6288259"/>
              <a:gd name="connsiteX4" fmla="*/ 0 w 11408899"/>
              <a:gd name="connsiteY4" fmla="*/ 0 h 62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8899" h="6288259" fill="none" extrusionOk="0">
                <a:moveTo>
                  <a:pt x="0" y="0"/>
                </a:moveTo>
                <a:cubicBezTo>
                  <a:pt x="2722140" y="-82306"/>
                  <a:pt x="9353491" y="76651"/>
                  <a:pt x="11408899" y="0"/>
                </a:cubicBezTo>
                <a:cubicBezTo>
                  <a:pt x="11351337" y="2922114"/>
                  <a:pt x="11389482" y="4348900"/>
                  <a:pt x="11408899" y="6288259"/>
                </a:cubicBezTo>
                <a:cubicBezTo>
                  <a:pt x="6321942" y="6128454"/>
                  <a:pt x="4123921" y="6367323"/>
                  <a:pt x="0" y="6288259"/>
                </a:cubicBezTo>
                <a:cubicBezTo>
                  <a:pt x="-88608" y="3248875"/>
                  <a:pt x="36599" y="2114612"/>
                  <a:pt x="0" y="0"/>
                </a:cubicBezTo>
                <a:close/>
              </a:path>
              <a:path w="11408899" h="6288259" stroke="0" extrusionOk="0">
                <a:moveTo>
                  <a:pt x="0" y="0"/>
                </a:moveTo>
                <a:cubicBezTo>
                  <a:pt x="2111908" y="86591"/>
                  <a:pt x="7346002" y="127039"/>
                  <a:pt x="11408899" y="0"/>
                </a:cubicBezTo>
                <a:cubicBezTo>
                  <a:pt x="11521210" y="2209043"/>
                  <a:pt x="11532405" y="5621393"/>
                  <a:pt x="11408899" y="6288259"/>
                </a:cubicBezTo>
                <a:cubicBezTo>
                  <a:pt x="7876299" y="6164277"/>
                  <a:pt x="1414684" y="6190382"/>
                  <a:pt x="0" y="6288259"/>
                </a:cubicBezTo>
                <a:cubicBezTo>
                  <a:pt x="-83463" y="3760801"/>
                  <a:pt x="-39097" y="1526797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233054792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0FE374-A8BA-4ACC-9C80-0D8F26EDAE9E}"/>
              </a:ext>
            </a:extLst>
          </p:cNvPr>
          <p:cNvSpPr txBox="1">
            <a:spLocks/>
          </p:cNvSpPr>
          <p:nvPr/>
        </p:nvSpPr>
        <p:spPr>
          <a:xfrm>
            <a:off x="5088079" y="775673"/>
            <a:ext cx="8686800" cy="963254"/>
          </a:xfrm>
          <a:custGeom>
            <a:avLst/>
            <a:gdLst>
              <a:gd name="connsiteX0" fmla="*/ 0 w 9774115"/>
              <a:gd name="connsiteY0" fmla="*/ 0 h 642169"/>
              <a:gd name="connsiteX1" fmla="*/ 9774115 w 9774115"/>
              <a:gd name="connsiteY1" fmla="*/ 0 h 642169"/>
              <a:gd name="connsiteX2" fmla="*/ 9774115 w 9774115"/>
              <a:gd name="connsiteY2" fmla="*/ 642169 h 642169"/>
              <a:gd name="connsiteX3" fmla="*/ 0 w 9774115"/>
              <a:gd name="connsiteY3" fmla="*/ 642169 h 642169"/>
              <a:gd name="connsiteX4" fmla="*/ 0 w 9774115"/>
              <a:gd name="connsiteY4" fmla="*/ 0 h 642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74115" h="642169" fill="none" extrusionOk="0">
                <a:moveTo>
                  <a:pt x="0" y="0"/>
                </a:moveTo>
                <a:cubicBezTo>
                  <a:pt x="1495166" y="118588"/>
                  <a:pt x="8730872" y="-27848"/>
                  <a:pt x="9774115" y="0"/>
                </a:cubicBezTo>
                <a:cubicBezTo>
                  <a:pt x="9728962" y="317469"/>
                  <a:pt x="9776496" y="503791"/>
                  <a:pt x="9774115" y="642169"/>
                </a:cubicBezTo>
                <a:cubicBezTo>
                  <a:pt x="8795788" y="752343"/>
                  <a:pt x="4224860" y="612587"/>
                  <a:pt x="0" y="642169"/>
                </a:cubicBezTo>
                <a:cubicBezTo>
                  <a:pt x="-34569" y="491471"/>
                  <a:pt x="47815" y="135191"/>
                  <a:pt x="0" y="0"/>
                </a:cubicBezTo>
                <a:close/>
              </a:path>
              <a:path w="9774115" h="642169" stroke="0" extrusionOk="0">
                <a:moveTo>
                  <a:pt x="0" y="0"/>
                </a:moveTo>
                <a:cubicBezTo>
                  <a:pt x="1883913" y="-74023"/>
                  <a:pt x="5435038" y="-72234"/>
                  <a:pt x="9774115" y="0"/>
                </a:cubicBezTo>
                <a:cubicBezTo>
                  <a:pt x="9750017" y="299332"/>
                  <a:pt x="9819989" y="568620"/>
                  <a:pt x="9774115" y="642169"/>
                </a:cubicBezTo>
                <a:cubicBezTo>
                  <a:pt x="6805858" y="673789"/>
                  <a:pt x="2217316" y="559615"/>
                  <a:pt x="0" y="642169"/>
                </a:cubicBezTo>
                <a:cubicBezTo>
                  <a:pt x="-15209" y="505696"/>
                  <a:pt x="-30230" y="204618"/>
                  <a:pt x="0" y="0"/>
                </a:cubicBezTo>
                <a:close/>
              </a:path>
            </a:pathLst>
          </a:custGeom>
          <a:solidFill>
            <a:schemeClr val="accent5">
              <a:alpha val="96000"/>
            </a:scheme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هيا نعد تصاعدياً من  1  حتى  </a:t>
            </a:r>
            <a:r>
              <a:rPr lang="ar-SA" sz="4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10</a:t>
            </a:r>
            <a:endParaRPr lang="ar-SA" sz="4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C90AC8D-CE39-479F-94A8-15A02966E19D}"/>
              </a:ext>
            </a:extLst>
          </p:cNvPr>
          <p:cNvSpPr txBox="1">
            <a:spLocks/>
          </p:cNvSpPr>
          <p:nvPr/>
        </p:nvSpPr>
        <p:spPr>
          <a:xfrm>
            <a:off x="2700381" y="7581900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4401ED3-C642-47D6-8712-1CDC74007995}"/>
              </a:ext>
            </a:extLst>
          </p:cNvPr>
          <p:cNvSpPr txBox="1">
            <a:spLocks/>
          </p:cNvSpPr>
          <p:nvPr/>
        </p:nvSpPr>
        <p:spPr>
          <a:xfrm>
            <a:off x="4007677" y="6958553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709A332-D3C3-479C-B096-C3839C37B8FA}"/>
              </a:ext>
            </a:extLst>
          </p:cNvPr>
          <p:cNvSpPr txBox="1">
            <a:spLocks/>
          </p:cNvSpPr>
          <p:nvPr/>
        </p:nvSpPr>
        <p:spPr>
          <a:xfrm>
            <a:off x="5300200" y="6166554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D790847-40A5-443D-8275-C8A3A3C26EDF}"/>
              </a:ext>
            </a:extLst>
          </p:cNvPr>
          <p:cNvSpPr txBox="1">
            <a:spLocks/>
          </p:cNvSpPr>
          <p:nvPr/>
        </p:nvSpPr>
        <p:spPr>
          <a:xfrm>
            <a:off x="6571401" y="5631359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4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BFD84363-C71B-4933-A3E1-6F2A5C088DA4}"/>
              </a:ext>
            </a:extLst>
          </p:cNvPr>
          <p:cNvSpPr txBox="1">
            <a:spLocks/>
          </p:cNvSpPr>
          <p:nvPr/>
        </p:nvSpPr>
        <p:spPr>
          <a:xfrm>
            <a:off x="7842602" y="4993975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5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AD208BD-BFC5-42C6-B318-05856F364279}"/>
              </a:ext>
            </a:extLst>
          </p:cNvPr>
          <p:cNvSpPr txBox="1">
            <a:spLocks/>
          </p:cNvSpPr>
          <p:nvPr/>
        </p:nvSpPr>
        <p:spPr>
          <a:xfrm>
            <a:off x="9174190" y="4369431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6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7FEA8CD2-2CCF-432E-BC70-213F89AECC60}"/>
              </a:ext>
            </a:extLst>
          </p:cNvPr>
          <p:cNvSpPr txBox="1">
            <a:spLocks/>
          </p:cNvSpPr>
          <p:nvPr/>
        </p:nvSpPr>
        <p:spPr>
          <a:xfrm>
            <a:off x="10459996" y="3811245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7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69CAD4E-CBF2-4700-9506-4C38AC42A118}"/>
              </a:ext>
            </a:extLst>
          </p:cNvPr>
          <p:cNvSpPr txBox="1">
            <a:spLocks/>
          </p:cNvSpPr>
          <p:nvPr/>
        </p:nvSpPr>
        <p:spPr>
          <a:xfrm>
            <a:off x="11731197" y="3187898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8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96E34E5F-BEB3-4B43-828F-C8B81AC4623C}"/>
              </a:ext>
            </a:extLst>
          </p:cNvPr>
          <p:cNvSpPr txBox="1">
            <a:spLocks/>
          </p:cNvSpPr>
          <p:nvPr/>
        </p:nvSpPr>
        <p:spPr>
          <a:xfrm>
            <a:off x="13002398" y="2564551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9</a:t>
            </a: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97E4C3E8-0C19-48D1-B98C-1F433141C8DC}"/>
              </a:ext>
            </a:extLst>
          </p:cNvPr>
          <p:cNvSpPr txBox="1">
            <a:spLocks/>
          </p:cNvSpPr>
          <p:nvPr/>
        </p:nvSpPr>
        <p:spPr>
          <a:xfrm>
            <a:off x="14273599" y="2084342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10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86FB404A-D29D-4C95-B129-7C0D0738B169}"/>
              </a:ext>
            </a:extLst>
          </p:cNvPr>
          <p:cNvCxnSpPr/>
          <p:nvPr/>
        </p:nvCxnSpPr>
        <p:spPr>
          <a:xfrm flipV="1">
            <a:off x="5029200" y="3331036"/>
            <a:ext cx="5636514" cy="2650664"/>
          </a:xfrm>
          <a:prstGeom prst="straightConnector1">
            <a:avLst/>
          </a:prstGeom>
          <a:ln w="152400" cmpd="sng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A422F98A-0471-4AD2-9A4A-ABB1A691E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772" y="5524500"/>
            <a:ext cx="5147828" cy="4461452"/>
          </a:xfrm>
          <a:prstGeom prst="rect">
            <a:avLst/>
          </a:prstGeom>
        </p:spPr>
      </p:pic>
      <p:sp>
        <p:nvSpPr>
          <p:cNvPr id="2" name="AutoShape 2" descr="ورقة تدريب الدرس:«أعلى» و«أسفل» و«أمام» و«خلف» | نجوى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Backward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AutoShape 6" descr="Backward"/>
          <p:cNvSpPr>
            <a:spLocks noChangeAspect="1" noChangeArrowheads="1"/>
          </p:cNvSpPr>
          <p:nvPr/>
        </p:nvSpPr>
        <p:spPr bwMode="auto">
          <a:xfrm>
            <a:off x="18372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104" name="Picture 8" descr="Ilustración de un niño chico Sube una palabra hacia arriba o letras  Fotografía de stock - Alamy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3"/>
          <a:stretch/>
        </p:blipFill>
        <p:spPr bwMode="auto">
          <a:xfrm>
            <a:off x="3290619" y="491655"/>
            <a:ext cx="2833923" cy="213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Leo walk cycle take TWO by LuigiL on deviantART | Walking animation,  Animation sketches, Animation walk cyc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827">
            <a:off x="4516477" y="2481276"/>
            <a:ext cx="5524069" cy="239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1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9026828-A4F8-4966-8691-9D8446B8BEF9}"/>
              </a:ext>
            </a:extLst>
          </p:cNvPr>
          <p:cNvSpPr/>
          <p:nvPr/>
        </p:nvSpPr>
        <p:spPr>
          <a:xfrm>
            <a:off x="585040" y="427306"/>
            <a:ext cx="17113349" cy="9432389"/>
          </a:xfrm>
          <a:custGeom>
            <a:avLst/>
            <a:gdLst>
              <a:gd name="connsiteX0" fmla="*/ 0 w 11408899"/>
              <a:gd name="connsiteY0" fmla="*/ 0 h 6288259"/>
              <a:gd name="connsiteX1" fmla="*/ 11408899 w 11408899"/>
              <a:gd name="connsiteY1" fmla="*/ 0 h 6288259"/>
              <a:gd name="connsiteX2" fmla="*/ 11408899 w 11408899"/>
              <a:gd name="connsiteY2" fmla="*/ 6288259 h 6288259"/>
              <a:gd name="connsiteX3" fmla="*/ 0 w 11408899"/>
              <a:gd name="connsiteY3" fmla="*/ 6288259 h 6288259"/>
              <a:gd name="connsiteX4" fmla="*/ 0 w 11408899"/>
              <a:gd name="connsiteY4" fmla="*/ 0 h 62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8899" h="6288259" fill="none" extrusionOk="0">
                <a:moveTo>
                  <a:pt x="0" y="0"/>
                </a:moveTo>
                <a:cubicBezTo>
                  <a:pt x="2722140" y="-82306"/>
                  <a:pt x="9353491" y="76651"/>
                  <a:pt x="11408899" y="0"/>
                </a:cubicBezTo>
                <a:cubicBezTo>
                  <a:pt x="11351337" y="2922114"/>
                  <a:pt x="11389482" y="4348900"/>
                  <a:pt x="11408899" y="6288259"/>
                </a:cubicBezTo>
                <a:cubicBezTo>
                  <a:pt x="6321942" y="6128454"/>
                  <a:pt x="4123921" y="6367323"/>
                  <a:pt x="0" y="6288259"/>
                </a:cubicBezTo>
                <a:cubicBezTo>
                  <a:pt x="-88608" y="3248875"/>
                  <a:pt x="36599" y="2114612"/>
                  <a:pt x="0" y="0"/>
                </a:cubicBezTo>
                <a:close/>
              </a:path>
              <a:path w="11408899" h="6288259" stroke="0" extrusionOk="0">
                <a:moveTo>
                  <a:pt x="0" y="0"/>
                </a:moveTo>
                <a:cubicBezTo>
                  <a:pt x="2111908" y="86591"/>
                  <a:pt x="7346002" y="127039"/>
                  <a:pt x="11408899" y="0"/>
                </a:cubicBezTo>
                <a:cubicBezTo>
                  <a:pt x="11521210" y="2209043"/>
                  <a:pt x="11532405" y="5621393"/>
                  <a:pt x="11408899" y="6288259"/>
                </a:cubicBezTo>
                <a:cubicBezTo>
                  <a:pt x="7876299" y="6164277"/>
                  <a:pt x="1414684" y="6190382"/>
                  <a:pt x="0" y="6288259"/>
                </a:cubicBezTo>
                <a:cubicBezTo>
                  <a:pt x="-83463" y="3760801"/>
                  <a:pt x="-39097" y="1526797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233054792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0FE374-A8BA-4ACC-9C80-0D8F26EDAE9E}"/>
              </a:ext>
            </a:extLst>
          </p:cNvPr>
          <p:cNvSpPr txBox="1">
            <a:spLocks/>
          </p:cNvSpPr>
          <p:nvPr/>
        </p:nvSpPr>
        <p:spPr>
          <a:xfrm>
            <a:off x="3772552" y="1049375"/>
            <a:ext cx="8991601" cy="963254"/>
          </a:xfrm>
          <a:custGeom>
            <a:avLst/>
            <a:gdLst>
              <a:gd name="connsiteX0" fmla="*/ 0 w 9774115"/>
              <a:gd name="connsiteY0" fmla="*/ 0 h 642169"/>
              <a:gd name="connsiteX1" fmla="*/ 9774115 w 9774115"/>
              <a:gd name="connsiteY1" fmla="*/ 0 h 642169"/>
              <a:gd name="connsiteX2" fmla="*/ 9774115 w 9774115"/>
              <a:gd name="connsiteY2" fmla="*/ 642169 h 642169"/>
              <a:gd name="connsiteX3" fmla="*/ 0 w 9774115"/>
              <a:gd name="connsiteY3" fmla="*/ 642169 h 642169"/>
              <a:gd name="connsiteX4" fmla="*/ 0 w 9774115"/>
              <a:gd name="connsiteY4" fmla="*/ 0 h 642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74115" h="642169" fill="none" extrusionOk="0">
                <a:moveTo>
                  <a:pt x="0" y="0"/>
                </a:moveTo>
                <a:cubicBezTo>
                  <a:pt x="1495166" y="118588"/>
                  <a:pt x="8730872" y="-27848"/>
                  <a:pt x="9774115" y="0"/>
                </a:cubicBezTo>
                <a:cubicBezTo>
                  <a:pt x="9728962" y="317469"/>
                  <a:pt x="9776496" y="503791"/>
                  <a:pt x="9774115" y="642169"/>
                </a:cubicBezTo>
                <a:cubicBezTo>
                  <a:pt x="8795788" y="752343"/>
                  <a:pt x="4224860" y="612587"/>
                  <a:pt x="0" y="642169"/>
                </a:cubicBezTo>
                <a:cubicBezTo>
                  <a:pt x="-34569" y="491471"/>
                  <a:pt x="47815" y="135191"/>
                  <a:pt x="0" y="0"/>
                </a:cubicBezTo>
                <a:close/>
              </a:path>
              <a:path w="9774115" h="642169" stroke="0" extrusionOk="0">
                <a:moveTo>
                  <a:pt x="0" y="0"/>
                </a:moveTo>
                <a:cubicBezTo>
                  <a:pt x="1883913" y="-74023"/>
                  <a:pt x="5435038" y="-72234"/>
                  <a:pt x="9774115" y="0"/>
                </a:cubicBezTo>
                <a:cubicBezTo>
                  <a:pt x="9750017" y="299332"/>
                  <a:pt x="9819989" y="568620"/>
                  <a:pt x="9774115" y="642169"/>
                </a:cubicBezTo>
                <a:cubicBezTo>
                  <a:pt x="6805858" y="673789"/>
                  <a:pt x="2217316" y="559615"/>
                  <a:pt x="0" y="642169"/>
                </a:cubicBezTo>
                <a:cubicBezTo>
                  <a:pt x="-15209" y="505696"/>
                  <a:pt x="-30230" y="204618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4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هيا نعد تنازلياً </a:t>
            </a:r>
            <a:r>
              <a:rPr lang="ar-SA" sz="4200" b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من  </a:t>
            </a:r>
            <a:r>
              <a:rPr lang="ar-SA" sz="4200" b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10حتى  </a:t>
            </a:r>
            <a:r>
              <a:rPr lang="ar-SA" sz="4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C90AC8D-CE39-479F-94A8-15A02966E19D}"/>
              </a:ext>
            </a:extLst>
          </p:cNvPr>
          <p:cNvSpPr txBox="1">
            <a:spLocks/>
          </p:cNvSpPr>
          <p:nvPr/>
        </p:nvSpPr>
        <p:spPr>
          <a:xfrm>
            <a:off x="2547949" y="7859206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4401ED3-C642-47D6-8712-1CDC74007995}"/>
              </a:ext>
            </a:extLst>
          </p:cNvPr>
          <p:cNvSpPr txBox="1">
            <a:spLocks/>
          </p:cNvSpPr>
          <p:nvPr/>
        </p:nvSpPr>
        <p:spPr>
          <a:xfrm>
            <a:off x="3819150" y="6969619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709A332-D3C3-479C-B096-C3839C37B8FA}"/>
              </a:ext>
            </a:extLst>
          </p:cNvPr>
          <p:cNvSpPr txBox="1">
            <a:spLocks/>
          </p:cNvSpPr>
          <p:nvPr/>
        </p:nvSpPr>
        <p:spPr>
          <a:xfrm>
            <a:off x="5090351" y="6235830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D790847-40A5-443D-8275-C8A3A3C26EDF}"/>
              </a:ext>
            </a:extLst>
          </p:cNvPr>
          <p:cNvSpPr txBox="1">
            <a:spLocks/>
          </p:cNvSpPr>
          <p:nvPr/>
        </p:nvSpPr>
        <p:spPr>
          <a:xfrm>
            <a:off x="6361552" y="5277329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4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BFD84363-C71B-4933-A3E1-6F2A5C088DA4}"/>
              </a:ext>
            </a:extLst>
          </p:cNvPr>
          <p:cNvSpPr txBox="1">
            <a:spLocks/>
          </p:cNvSpPr>
          <p:nvPr/>
        </p:nvSpPr>
        <p:spPr>
          <a:xfrm>
            <a:off x="7632753" y="4723894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5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AD208BD-BFC5-42C6-B318-05856F364279}"/>
              </a:ext>
            </a:extLst>
          </p:cNvPr>
          <p:cNvSpPr txBox="1">
            <a:spLocks/>
          </p:cNvSpPr>
          <p:nvPr/>
        </p:nvSpPr>
        <p:spPr>
          <a:xfrm>
            <a:off x="8960195" y="3951832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6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7FEA8CD2-2CCF-432E-BC70-213F89AECC60}"/>
              </a:ext>
            </a:extLst>
          </p:cNvPr>
          <p:cNvSpPr txBox="1">
            <a:spLocks/>
          </p:cNvSpPr>
          <p:nvPr/>
        </p:nvSpPr>
        <p:spPr>
          <a:xfrm>
            <a:off x="10231396" y="3352726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7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69CAD4E-CBF2-4700-9506-4C38AC42A118}"/>
              </a:ext>
            </a:extLst>
          </p:cNvPr>
          <p:cNvSpPr txBox="1">
            <a:spLocks/>
          </p:cNvSpPr>
          <p:nvPr/>
        </p:nvSpPr>
        <p:spPr>
          <a:xfrm>
            <a:off x="11502597" y="2910651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8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96E34E5F-BEB3-4B43-828F-C8B81AC4623C}"/>
              </a:ext>
            </a:extLst>
          </p:cNvPr>
          <p:cNvSpPr txBox="1">
            <a:spLocks/>
          </p:cNvSpPr>
          <p:nvPr/>
        </p:nvSpPr>
        <p:spPr>
          <a:xfrm>
            <a:off x="12773798" y="2295242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rgbClr val="C09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9</a:t>
            </a: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97E4C3E8-0C19-48D1-B98C-1F433141C8DC}"/>
              </a:ext>
            </a:extLst>
          </p:cNvPr>
          <p:cNvSpPr txBox="1">
            <a:spLocks/>
          </p:cNvSpPr>
          <p:nvPr/>
        </p:nvSpPr>
        <p:spPr>
          <a:xfrm>
            <a:off x="14044999" y="1531002"/>
            <a:ext cx="1271201" cy="1246694"/>
          </a:xfrm>
          <a:custGeom>
            <a:avLst/>
            <a:gdLst>
              <a:gd name="connsiteX0" fmla="*/ 0 w 847467"/>
              <a:gd name="connsiteY0" fmla="*/ 0 h 831129"/>
              <a:gd name="connsiteX1" fmla="*/ 847467 w 847467"/>
              <a:gd name="connsiteY1" fmla="*/ 0 h 831129"/>
              <a:gd name="connsiteX2" fmla="*/ 847467 w 847467"/>
              <a:gd name="connsiteY2" fmla="*/ 831129 h 831129"/>
              <a:gd name="connsiteX3" fmla="*/ 0 w 847467"/>
              <a:gd name="connsiteY3" fmla="*/ 831129 h 831129"/>
              <a:gd name="connsiteX4" fmla="*/ 0 w 847467"/>
              <a:gd name="connsiteY4" fmla="*/ 0 h 8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67" h="831129" fill="none" extrusionOk="0">
                <a:moveTo>
                  <a:pt x="0" y="0"/>
                </a:moveTo>
                <a:cubicBezTo>
                  <a:pt x="191179" y="19007"/>
                  <a:pt x="515923" y="-42861"/>
                  <a:pt x="847467" y="0"/>
                </a:cubicBezTo>
                <a:cubicBezTo>
                  <a:pt x="884293" y="401473"/>
                  <a:pt x="916936" y="469008"/>
                  <a:pt x="847467" y="831129"/>
                </a:cubicBezTo>
                <a:cubicBezTo>
                  <a:pt x="749372" y="865782"/>
                  <a:pt x="128814" y="872965"/>
                  <a:pt x="0" y="831129"/>
                </a:cubicBezTo>
                <a:cubicBezTo>
                  <a:pt x="-15618" y="477553"/>
                  <a:pt x="-31324" y="368576"/>
                  <a:pt x="0" y="0"/>
                </a:cubicBezTo>
                <a:close/>
              </a:path>
              <a:path w="847467" h="831129" stroke="0" extrusionOk="0">
                <a:moveTo>
                  <a:pt x="0" y="0"/>
                </a:moveTo>
                <a:cubicBezTo>
                  <a:pt x="191548" y="-58698"/>
                  <a:pt x="579094" y="6132"/>
                  <a:pt x="847467" y="0"/>
                </a:cubicBezTo>
                <a:cubicBezTo>
                  <a:pt x="919813" y="93219"/>
                  <a:pt x="856192" y="691602"/>
                  <a:pt x="847467" y="831129"/>
                </a:cubicBezTo>
                <a:cubicBezTo>
                  <a:pt x="720297" y="901367"/>
                  <a:pt x="206247" y="818975"/>
                  <a:pt x="0" y="831129"/>
                </a:cubicBezTo>
                <a:cubicBezTo>
                  <a:pt x="-74511" y="663540"/>
                  <a:pt x="-22372" y="234597"/>
                  <a:pt x="0" y="0"/>
                </a:cubicBezTo>
                <a:close/>
              </a:path>
            </a:pathLst>
          </a:custGeom>
          <a:solidFill>
            <a:srgbClr val="F5F9FD">
              <a:alpha val="62000"/>
            </a:srgbClr>
          </a:solidFill>
          <a:ln w="762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466057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ar-SA" sz="7200" b="1" dirty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10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36FCA112-4CCC-45B1-B689-E279C293A5A0}"/>
              </a:ext>
            </a:extLst>
          </p:cNvPr>
          <p:cNvCxnSpPr>
            <a:cxnSpLocks/>
          </p:cNvCxnSpPr>
          <p:nvPr/>
        </p:nvCxnSpPr>
        <p:spPr>
          <a:xfrm flipH="1">
            <a:off x="7324350" y="6097875"/>
            <a:ext cx="5439804" cy="2627025"/>
          </a:xfrm>
          <a:prstGeom prst="straightConnector1">
            <a:avLst/>
          </a:prstGeom>
          <a:ln w="152400" cmpd="sng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1" name="صورة 20" descr="صورة تحتوي على نص, موسيقى, بيانو&#10;&#10;تم إنشاء الوصف تلقائياً">
            <a:extLst>
              <a:ext uri="{FF2B5EF4-FFF2-40B4-BE49-F238E27FC236}">
                <a16:creationId xmlns:a16="http://schemas.microsoft.com/office/drawing/2014/main" xmlns="" id="{9B01B11F-864E-4557-9225-E5CAABC8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/>
          <a:stretch/>
        </p:blipFill>
        <p:spPr>
          <a:xfrm>
            <a:off x="12954000" y="5540234"/>
            <a:ext cx="4953000" cy="4403866"/>
          </a:xfrm>
          <a:prstGeom prst="rect">
            <a:avLst/>
          </a:prstGeom>
        </p:spPr>
      </p:pic>
      <p:pic>
        <p:nvPicPr>
          <p:cNvPr id="6146" name="Picture 2" descr="Illustration of a Kid Boy Going Down, Walking on a Downward Word or  Lettering Stock Photo - Alamy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4"/>
          <a:stretch/>
        </p:blipFill>
        <p:spPr bwMode="auto">
          <a:xfrm>
            <a:off x="3505151" y="845046"/>
            <a:ext cx="2834630" cy="219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eo walk cycle take TWO by LuigiL on deviantART | Walking animation,  Animation sketches, Animation walk cyc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827" flipH="1">
            <a:off x="7497076" y="4898196"/>
            <a:ext cx="5346090" cy="239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9384" y="816452"/>
            <a:ext cx="16170411" cy="897524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89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3838919" y="5785645"/>
            <a:ext cx="2137800" cy="173116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٨"/>
          <p:cNvSpPr txBox="1"/>
          <p:nvPr/>
        </p:nvSpPr>
        <p:spPr>
          <a:xfrm>
            <a:off x="14584475" y="6003576"/>
            <a:ext cx="102200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2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2536725" y="5802699"/>
            <a:ext cx="2161335" cy="175021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٨"/>
          <p:cNvSpPr txBox="1"/>
          <p:nvPr/>
        </p:nvSpPr>
        <p:spPr>
          <a:xfrm>
            <a:off x="13535633" y="6127736"/>
            <a:ext cx="956870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294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1229328" y="5802700"/>
            <a:ext cx="2161335" cy="1750218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تسعة"/>
          <p:cNvSpPr txBox="1"/>
          <p:nvPr/>
        </p:nvSpPr>
        <p:spPr>
          <a:xfrm>
            <a:off x="2349755" y="1104900"/>
            <a:ext cx="2939085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واحد </a:t>
            </a:r>
            <a:endParaRPr sz="60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96" name="٩"/>
          <p:cNvSpPr txBox="1"/>
          <p:nvPr/>
        </p:nvSpPr>
        <p:spPr>
          <a:xfrm>
            <a:off x="3200400" y="1715277"/>
            <a:ext cx="1309249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297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9921306" y="5787885"/>
            <a:ext cx="2161335" cy="1750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651041" y="5776119"/>
            <a:ext cx="2161332" cy="1750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7366100" y="5802700"/>
            <a:ext cx="2161340" cy="1750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6062102" y="5802696"/>
            <a:ext cx="2161338" cy="1750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766703" y="5820913"/>
            <a:ext cx="2161335" cy="1750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3468924" y="5838925"/>
            <a:ext cx="2161340" cy="1750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190057" y="5851159"/>
            <a:ext cx="2161341" cy="1750223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١"/>
          <p:cNvSpPr txBox="1"/>
          <p:nvPr/>
        </p:nvSpPr>
        <p:spPr>
          <a:xfrm>
            <a:off x="2973505" y="6172535"/>
            <a:ext cx="95687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305" name="٢"/>
          <p:cNvSpPr txBox="1"/>
          <p:nvPr/>
        </p:nvSpPr>
        <p:spPr>
          <a:xfrm>
            <a:off x="4332543" y="6081898"/>
            <a:ext cx="817480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306" name="٣"/>
          <p:cNvSpPr txBox="1"/>
          <p:nvPr/>
        </p:nvSpPr>
        <p:spPr>
          <a:xfrm>
            <a:off x="5731883" y="6074161"/>
            <a:ext cx="708227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307" name="٤"/>
          <p:cNvSpPr txBox="1"/>
          <p:nvPr/>
        </p:nvSpPr>
        <p:spPr>
          <a:xfrm>
            <a:off x="6891364" y="6081898"/>
            <a:ext cx="89368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308" name="٥"/>
          <p:cNvSpPr txBox="1"/>
          <p:nvPr/>
        </p:nvSpPr>
        <p:spPr>
          <a:xfrm>
            <a:off x="8322683" y="6097401"/>
            <a:ext cx="81410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309" name="٦"/>
          <p:cNvSpPr txBox="1"/>
          <p:nvPr/>
        </p:nvSpPr>
        <p:spPr>
          <a:xfrm>
            <a:off x="9465059" y="6119376"/>
            <a:ext cx="9892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310" name="٧"/>
          <p:cNvSpPr txBox="1"/>
          <p:nvPr/>
        </p:nvSpPr>
        <p:spPr>
          <a:xfrm>
            <a:off x="10615540" y="6127736"/>
            <a:ext cx="1147717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311" name="٨"/>
          <p:cNvSpPr txBox="1"/>
          <p:nvPr/>
        </p:nvSpPr>
        <p:spPr>
          <a:xfrm>
            <a:off x="12013786" y="6058727"/>
            <a:ext cx="1103383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33" name="بيضاوي"/>
          <p:cNvSpPr/>
          <p:nvPr/>
        </p:nvSpPr>
        <p:spPr>
          <a:xfrm>
            <a:off x="10901642" y="8004105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4" name="بيضاوي"/>
          <p:cNvSpPr/>
          <p:nvPr/>
        </p:nvSpPr>
        <p:spPr>
          <a:xfrm>
            <a:off x="9569782" y="7946399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5" name="بيضاوي"/>
          <p:cNvSpPr/>
          <p:nvPr/>
        </p:nvSpPr>
        <p:spPr>
          <a:xfrm>
            <a:off x="8305800" y="8004104"/>
            <a:ext cx="790311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0" name="بيضاوي"/>
          <p:cNvSpPr/>
          <p:nvPr/>
        </p:nvSpPr>
        <p:spPr>
          <a:xfrm>
            <a:off x="6982087" y="8004105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1" name="بيضاوي"/>
          <p:cNvSpPr/>
          <p:nvPr/>
        </p:nvSpPr>
        <p:spPr>
          <a:xfrm>
            <a:off x="5649797" y="8015741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2" name="بيضاوي"/>
          <p:cNvSpPr/>
          <p:nvPr/>
        </p:nvSpPr>
        <p:spPr>
          <a:xfrm>
            <a:off x="4419599" y="8004103"/>
            <a:ext cx="790311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8" name="تجميع"/>
          <p:cNvSpPr/>
          <p:nvPr/>
        </p:nvSpPr>
        <p:spPr>
          <a:xfrm>
            <a:off x="3161487" y="7963423"/>
            <a:ext cx="790311" cy="1090152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7" name="بيضاوي"/>
          <p:cNvSpPr/>
          <p:nvPr/>
        </p:nvSpPr>
        <p:spPr>
          <a:xfrm>
            <a:off x="14816168" y="7946406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6" name="بيضاوي"/>
          <p:cNvSpPr/>
          <p:nvPr/>
        </p:nvSpPr>
        <p:spPr>
          <a:xfrm>
            <a:off x="12170320" y="8004105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7" name="بيضاوي"/>
          <p:cNvSpPr/>
          <p:nvPr/>
        </p:nvSpPr>
        <p:spPr>
          <a:xfrm>
            <a:off x="13531016" y="7963423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52" name="تسعة"/>
          <p:cNvSpPr txBox="1"/>
          <p:nvPr/>
        </p:nvSpPr>
        <p:spPr>
          <a:xfrm>
            <a:off x="4447333" y="1124720"/>
            <a:ext cx="2410667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اثنان 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3" name="٩"/>
          <p:cNvSpPr txBox="1"/>
          <p:nvPr/>
        </p:nvSpPr>
        <p:spPr>
          <a:xfrm>
            <a:off x="5105400" y="1714500"/>
            <a:ext cx="1326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5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2830666" y="1028700"/>
            <a:ext cx="5000134" cy="1277495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عُد الاعداد بالترتيب </a:t>
            </a:r>
            <a:endParaRPr lang="ar-SA" sz="3600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  <a:p>
            <a:pPr algn="ctr"/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من </a:t>
            </a:r>
            <a:r>
              <a:rPr lang="ar-SA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 الى </a:t>
            </a:r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10</a:t>
            </a:r>
          </a:p>
        </p:txBody>
      </p:sp>
      <p:sp>
        <p:nvSpPr>
          <p:cNvPr id="56" name="تسعة"/>
          <p:cNvSpPr txBox="1"/>
          <p:nvPr/>
        </p:nvSpPr>
        <p:spPr>
          <a:xfrm>
            <a:off x="6477000" y="1104900"/>
            <a:ext cx="2275003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ثلاثة</a:t>
            </a:r>
            <a:endParaRPr sz="60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٩"/>
          <p:cNvSpPr txBox="1"/>
          <p:nvPr/>
        </p:nvSpPr>
        <p:spPr>
          <a:xfrm>
            <a:off x="6979360" y="1715277"/>
            <a:ext cx="1309249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8" name="تسعة"/>
          <p:cNvSpPr txBox="1"/>
          <p:nvPr/>
        </p:nvSpPr>
        <p:spPr>
          <a:xfrm>
            <a:off x="8226293" y="1124720"/>
            <a:ext cx="2410667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أربعة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٩"/>
          <p:cNvSpPr txBox="1"/>
          <p:nvPr/>
        </p:nvSpPr>
        <p:spPr>
          <a:xfrm>
            <a:off x="8884360" y="1714500"/>
            <a:ext cx="1326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0" name="تسعة"/>
          <p:cNvSpPr txBox="1"/>
          <p:nvPr/>
        </p:nvSpPr>
        <p:spPr>
          <a:xfrm>
            <a:off x="9786315" y="1104900"/>
            <a:ext cx="2939085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خمسة</a:t>
            </a:r>
            <a:endParaRPr sz="60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1" name="٩"/>
          <p:cNvSpPr txBox="1"/>
          <p:nvPr/>
        </p:nvSpPr>
        <p:spPr>
          <a:xfrm>
            <a:off x="10636960" y="1715277"/>
            <a:ext cx="1309249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4" name="تسعة"/>
          <p:cNvSpPr txBox="1"/>
          <p:nvPr/>
        </p:nvSpPr>
        <p:spPr>
          <a:xfrm>
            <a:off x="2578355" y="3618723"/>
            <a:ext cx="2939085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ستة</a:t>
            </a:r>
            <a:endParaRPr sz="60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5" name="٩"/>
          <p:cNvSpPr txBox="1"/>
          <p:nvPr/>
        </p:nvSpPr>
        <p:spPr>
          <a:xfrm>
            <a:off x="3429000" y="4306077"/>
            <a:ext cx="1309249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6" name="تسعة"/>
          <p:cNvSpPr txBox="1"/>
          <p:nvPr/>
        </p:nvSpPr>
        <p:spPr>
          <a:xfrm>
            <a:off x="4675933" y="3638543"/>
            <a:ext cx="2410667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سبعة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7" name="٩"/>
          <p:cNvSpPr txBox="1"/>
          <p:nvPr/>
        </p:nvSpPr>
        <p:spPr>
          <a:xfrm>
            <a:off x="5334000" y="4305300"/>
            <a:ext cx="1326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8" name="تسعة"/>
          <p:cNvSpPr txBox="1"/>
          <p:nvPr/>
        </p:nvSpPr>
        <p:spPr>
          <a:xfrm>
            <a:off x="6705600" y="3618723"/>
            <a:ext cx="2275003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ثمانية</a:t>
            </a:r>
            <a:endParaRPr sz="60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9" name="٩"/>
          <p:cNvSpPr txBox="1"/>
          <p:nvPr/>
        </p:nvSpPr>
        <p:spPr>
          <a:xfrm>
            <a:off x="7207960" y="4306077"/>
            <a:ext cx="1309249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8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0" name="تسعة"/>
          <p:cNvSpPr txBox="1"/>
          <p:nvPr/>
        </p:nvSpPr>
        <p:spPr>
          <a:xfrm>
            <a:off x="8454893" y="3638543"/>
            <a:ext cx="2410667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تسعة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1" name="٩"/>
          <p:cNvSpPr txBox="1"/>
          <p:nvPr/>
        </p:nvSpPr>
        <p:spPr>
          <a:xfrm>
            <a:off x="9112960" y="4305300"/>
            <a:ext cx="1326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2" name="تسعة"/>
          <p:cNvSpPr txBox="1"/>
          <p:nvPr/>
        </p:nvSpPr>
        <p:spPr>
          <a:xfrm>
            <a:off x="10014915" y="3618723"/>
            <a:ext cx="2939085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عشرة</a:t>
            </a:r>
            <a:endParaRPr sz="60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3" name="٩"/>
          <p:cNvSpPr txBox="1"/>
          <p:nvPr/>
        </p:nvSpPr>
        <p:spPr>
          <a:xfrm>
            <a:off x="10865560" y="4306077"/>
            <a:ext cx="2018873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12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8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4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8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 advAuto="0"/>
      <p:bldP spid="45" grpId="0" animBg="1" advAuto="0"/>
      <p:bldP spid="42" grpId="0" animBg="1" advAuto="0"/>
      <p:bldP spid="43" grpId="0" animBg="1" advAuto="0"/>
      <p:bldP spid="294" grpId="0" animBg="1" advAuto="0"/>
      <p:bldP spid="295" grpId="0" animBg="1" advAuto="0"/>
      <p:bldP spid="296" grpId="0" animBg="1" advAuto="0"/>
      <p:bldP spid="297" grpId="0" animBg="1" advAuto="0"/>
      <p:bldP spid="298" grpId="0" animBg="1" advAuto="0"/>
      <p:bldP spid="299" grpId="0" animBg="1" advAuto="0"/>
      <p:bldP spid="300" grpId="0" animBg="1" advAuto="0"/>
      <p:bldP spid="301" grpId="0" animBg="1" advAuto="0"/>
      <p:bldP spid="302" grpId="0" animBg="1" advAuto="0"/>
      <p:bldP spid="303" grpId="0" animBg="1" advAuto="0"/>
      <p:bldP spid="304" grpId="0" animBg="1" advAuto="0"/>
      <p:bldP spid="305" grpId="0" animBg="1" advAuto="0"/>
      <p:bldP spid="306" grpId="0" animBg="1" advAuto="0"/>
      <p:bldP spid="307" grpId="0" animBg="1" advAuto="0"/>
      <p:bldP spid="308" grpId="0" animBg="1" advAuto="0"/>
      <p:bldP spid="309" grpId="0" animBg="1" advAuto="0"/>
      <p:bldP spid="310" grpId="0" animBg="1" advAuto="0"/>
      <p:bldP spid="311" grpId="0" animBg="1" advAuto="0"/>
      <p:bldP spid="33" grpId="0" animBg="1"/>
      <p:bldP spid="34" grpId="0" animBg="1"/>
      <p:bldP spid="35" grpId="0" animBg="1"/>
      <p:bldP spid="30" grpId="0" animBg="1"/>
      <p:bldP spid="31" grpId="0" animBg="1"/>
      <p:bldP spid="32" grpId="0" animBg="1"/>
      <p:bldP spid="28" grpId="0" animBg="1"/>
      <p:bldP spid="37" grpId="0" animBg="1"/>
      <p:bldP spid="46" grpId="0" animBg="1"/>
      <p:bldP spid="47" grpId="0" animBg="1"/>
      <p:bldP spid="52" grpId="0" animBg="1" advAuto="0"/>
      <p:bldP spid="53" grpId="0" animBg="1" advAuto="0"/>
      <p:bldP spid="56" grpId="0" animBg="1" advAuto="0"/>
      <p:bldP spid="57" grpId="0" animBg="1" advAuto="0"/>
      <p:bldP spid="58" grpId="0" animBg="1" advAuto="0"/>
      <p:bldP spid="59" grpId="0" animBg="1" advAuto="0"/>
      <p:bldP spid="60" grpId="0" animBg="1" advAuto="0"/>
      <p:bldP spid="61" grpId="0" animBg="1" advAuto="0"/>
      <p:bldP spid="64" grpId="0" animBg="1" advAuto="0"/>
      <p:bldP spid="65" grpId="0" animBg="1" advAuto="0"/>
      <p:bldP spid="66" grpId="0" animBg="1" advAuto="0"/>
      <p:bldP spid="67" grpId="0" animBg="1" advAuto="0"/>
      <p:bldP spid="68" grpId="0" animBg="1" advAuto="0"/>
      <p:bldP spid="69" grpId="0" animBg="1" advAuto="0"/>
      <p:bldP spid="70" grpId="0" animBg="1" advAuto="0"/>
      <p:bldP spid="71" grpId="0" animBg="1" advAuto="0"/>
      <p:bldP spid="72" grpId="0" animBg="1" advAuto="0"/>
      <p:bldP spid="73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09600" y="800100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>
              <a:alpha val="66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181" name="IMG_7364.jpeg" descr="IMG_7364.jpeg"/>
          <p:cNvPicPr>
            <a:picLocks noChangeAspect="1"/>
          </p:cNvPicPr>
          <p:nvPr/>
        </p:nvPicPr>
        <p:blipFill>
          <a:blip r:embed="rId2">
            <a:extLst/>
          </a:blip>
          <a:srcRect t="72399"/>
          <a:stretch>
            <a:fillRect/>
          </a:stretch>
        </p:blipFill>
        <p:spPr>
          <a:xfrm flipH="1">
            <a:off x="11576042" y="6994922"/>
            <a:ext cx="6711959" cy="3291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9" y="0"/>
                </a:moveTo>
                <a:lnTo>
                  <a:pt x="1577" y="973"/>
                </a:lnTo>
                <a:cubicBezTo>
                  <a:pt x="1265" y="2340"/>
                  <a:pt x="1211" y="2469"/>
                  <a:pt x="1092" y="2140"/>
                </a:cubicBezTo>
                <a:cubicBezTo>
                  <a:pt x="926" y="1682"/>
                  <a:pt x="789" y="1672"/>
                  <a:pt x="611" y="2109"/>
                </a:cubicBezTo>
                <a:cubicBezTo>
                  <a:pt x="535" y="2295"/>
                  <a:pt x="368" y="2532"/>
                  <a:pt x="238" y="2633"/>
                </a:cubicBezTo>
                <a:lnTo>
                  <a:pt x="0" y="2816"/>
                </a:lnTo>
                <a:lnTo>
                  <a:pt x="0" y="12206"/>
                </a:lnTo>
                <a:lnTo>
                  <a:pt x="0" y="21600"/>
                </a:lnTo>
                <a:lnTo>
                  <a:pt x="10799" y="21600"/>
                </a:lnTo>
                <a:lnTo>
                  <a:pt x="21600" y="21600"/>
                </a:lnTo>
                <a:lnTo>
                  <a:pt x="21600" y="19385"/>
                </a:lnTo>
                <a:cubicBezTo>
                  <a:pt x="21600" y="17344"/>
                  <a:pt x="21510" y="16666"/>
                  <a:pt x="21351" y="17510"/>
                </a:cubicBezTo>
                <a:cubicBezTo>
                  <a:pt x="21299" y="17786"/>
                  <a:pt x="21257" y="17800"/>
                  <a:pt x="21133" y="17589"/>
                </a:cubicBezTo>
                <a:cubicBezTo>
                  <a:pt x="21035" y="17423"/>
                  <a:pt x="20979" y="17411"/>
                  <a:pt x="20979" y="17553"/>
                </a:cubicBezTo>
                <a:cubicBezTo>
                  <a:pt x="20979" y="17677"/>
                  <a:pt x="21030" y="17842"/>
                  <a:pt x="21092" y="17921"/>
                </a:cubicBezTo>
                <a:cubicBezTo>
                  <a:pt x="21163" y="18009"/>
                  <a:pt x="21076" y="18307"/>
                  <a:pt x="20861" y="18710"/>
                </a:cubicBezTo>
                <a:cubicBezTo>
                  <a:pt x="20586" y="19224"/>
                  <a:pt x="20418" y="19359"/>
                  <a:pt x="20048" y="19370"/>
                </a:cubicBezTo>
                <a:cubicBezTo>
                  <a:pt x="19596" y="19383"/>
                  <a:pt x="19584" y="19365"/>
                  <a:pt x="19552" y="18686"/>
                </a:cubicBezTo>
                <a:cubicBezTo>
                  <a:pt x="19513" y="17861"/>
                  <a:pt x="19254" y="17564"/>
                  <a:pt x="19056" y="18116"/>
                </a:cubicBezTo>
                <a:cubicBezTo>
                  <a:pt x="18941" y="18438"/>
                  <a:pt x="18946" y="18591"/>
                  <a:pt x="19092" y="19096"/>
                </a:cubicBezTo>
                <a:cubicBezTo>
                  <a:pt x="19281" y="19750"/>
                  <a:pt x="19165" y="20283"/>
                  <a:pt x="18882" y="20061"/>
                </a:cubicBezTo>
                <a:cubicBezTo>
                  <a:pt x="18712" y="19929"/>
                  <a:pt x="18555" y="18224"/>
                  <a:pt x="18654" y="17589"/>
                </a:cubicBezTo>
                <a:cubicBezTo>
                  <a:pt x="18705" y="17256"/>
                  <a:pt x="18683" y="17200"/>
                  <a:pt x="18541" y="17311"/>
                </a:cubicBezTo>
                <a:cubicBezTo>
                  <a:pt x="18417" y="17408"/>
                  <a:pt x="18290" y="17266"/>
                  <a:pt x="18129" y="16854"/>
                </a:cubicBezTo>
                <a:cubicBezTo>
                  <a:pt x="17918" y="16315"/>
                  <a:pt x="17821" y="16248"/>
                  <a:pt x="17121" y="16163"/>
                </a:cubicBezTo>
                <a:lnTo>
                  <a:pt x="16347" y="16069"/>
                </a:lnTo>
                <a:lnTo>
                  <a:pt x="16286" y="17202"/>
                </a:lnTo>
                <a:cubicBezTo>
                  <a:pt x="16253" y="17823"/>
                  <a:pt x="16214" y="18615"/>
                  <a:pt x="16200" y="18963"/>
                </a:cubicBezTo>
                <a:cubicBezTo>
                  <a:pt x="16175" y="19566"/>
                  <a:pt x="16154" y="19592"/>
                  <a:pt x="15761" y="19522"/>
                </a:cubicBezTo>
                <a:cubicBezTo>
                  <a:pt x="14890" y="19367"/>
                  <a:pt x="14752" y="18659"/>
                  <a:pt x="15449" y="17921"/>
                </a:cubicBezTo>
                <a:cubicBezTo>
                  <a:pt x="16082" y="17248"/>
                  <a:pt x="16198" y="15849"/>
                  <a:pt x="15705" y="14843"/>
                </a:cubicBezTo>
                <a:cubicBezTo>
                  <a:pt x="15263" y="13940"/>
                  <a:pt x="14468" y="14612"/>
                  <a:pt x="14468" y="15889"/>
                </a:cubicBezTo>
                <a:cubicBezTo>
                  <a:pt x="14468" y="16629"/>
                  <a:pt x="14334" y="16863"/>
                  <a:pt x="14157" y="16428"/>
                </a:cubicBezTo>
                <a:cubicBezTo>
                  <a:pt x="14004" y="16050"/>
                  <a:pt x="13628" y="16016"/>
                  <a:pt x="13456" y="16366"/>
                </a:cubicBezTo>
                <a:cubicBezTo>
                  <a:pt x="13273" y="16740"/>
                  <a:pt x="13305" y="17251"/>
                  <a:pt x="13552" y="17893"/>
                </a:cubicBezTo>
                <a:cubicBezTo>
                  <a:pt x="13822" y="18595"/>
                  <a:pt x="13701" y="18971"/>
                  <a:pt x="13303" y="18663"/>
                </a:cubicBezTo>
                <a:cubicBezTo>
                  <a:pt x="12995" y="18423"/>
                  <a:pt x="12756" y="17071"/>
                  <a:pt x="12860" y="16139"/>
                </a:cubicBezTo>
                <a:cubicBezTo>
                  <a:pt x="12920" y="15606"/>
                  <a:pt x="12911" y="15613"/>
                  <a:pt x="12590" y="16323"/>
                </a:cubicBezTo>
                <a:cubicBezTo>
                  <a:pt x="12367" y="16816"/>
                  <a:pt x="12184" y="17036"/>
                  <a:pt x="12029" y="16995"/>
                </a:cubicBezTo>
                <a:cubicBezTo>
                  <a:pt x="11845" y="16946"/>
                  <a:pt x="11809" y="17015"/>
                  <a:pt x="11851" y="17342"/>
                </a:cubicBezTo>
                <a:cubicBezTo>
                  <a:pt x="11914" y="17832"/>
                  <a:pt x="11737" y="18106"/>
                  <a:pt x="11493" y="17901"/>
                </a:cubicBezTo>
                <a:cubicBezTo>
                  <a:pt x="11396" y="17820"/>
                  <a:pt x="11163" y="17734"/>
                  <a:pt x="10975" y="17706"/>
                </a:cubicBezTo>
                <a:cubicBezTo>
                  <a:pt x="10512" y="17637"/>
                  <a:pt x="10405" y="17376"/>
                  <a:pt x="10540" y="16647"/>
                </a:cubicBezTo>
                <a:cubicBezTo>
                  <a:pt x="10627" y="16184"/>
                  <a:pt x="10618" y="15979"/>
                  <a:pt x="10498" y="15710"/>
                </a:cubicBezTo>
                <a:cubicBezTo>
                  <a:pt x="10414" y="15521"/>
                  <a:pt x="10306" y="15148"/>
                  <a:pt x="10257" y="14878"/>
                </a:cubicBezTo>
                <a:cubicBezTo>
                  <a:pt x="10169" y="14392"/>
                  <a:pt x="10164" y="14392"/>
                  <a:pt x="9883" y="15143"/>
                </a:cubicBezTo>
                <a:cubicBezTo>
                  <a:pt x="9569" y="15983"/>
                  <a:pt x="9265" y="16116"/>
                  <a:pt x="9075" y="15495"/>
                </a:cubicBezTo>
                <a:cubicBezTo>
                  <a:pt x="8955" y="15103"/>
                  <a:pt x="8937" y="15113"/>
                  <a:pt x="8565" y="15714"/>
                </a:cubicBezTo>
                <a:cubicBezTo>
                  <a:pt x="8353" y="16056"/>
                  <a:pt x="8157" y="16257"/>
                  <a:pt x="8128" y="16163"/>
                </a:cubicBezTo>
                <a:cubicBezTo>
                  <a:pt x="8077" y="15994"/>
                  <a:pt x="7538" y="15981"/>
                  <a:pt x="7234" y="16139"/>
                </a:cubicBezTo>
                <a:cubicBezTo>
                  <a:pt x="7115" y="16202"/>
                  <a:pt x="7073" y="15983"/>
                  <a:pt x="7048" y="15194"/>
                </a:cubicBezTo>
                <a:cubicBezTo>
                  <a:pt x="7022" y="14363"/>
                  <a:pt x="7059" y="14067"/>
                  <a:pt x="7247" y="13659"/>
                </a:cubicBezTo>
                <a:cubicBezTo>
                  <a:pt x="7439" y="13242"/>
                  <a:pt x="7462" y="13055"/>
                  <a:pt x="7379" y="12577"/>
                </a:cubicBezTo>
                <a:cubicBezTo>
                  <a:pt x="7301" y="12123"/>
                  <a:pt x="7215" y="12003"/>
                  <a:pt x="6973" y="12003"/>
                </a:cubicBezTo>
                <a:cubicBezTo>
                  <a:pt x="6701" y="12003"/>
                  <a:pt x="6661" y="12087"/>
                  <a:pt x="6615" y="12741"/>
                </a:cubicBezTo>
                <a:cubicBezTo>
                  <a:pt x="6575" y="13315"/>
                  <a:pt x="6513" y="13481"/>
                  <a:pt x="6339" y="13499"/>
                </a:cubicBezTo>
                <a:cubicBezTo>
                  <a:pt x="5920" y="13542"/>
                  <a:pt x="5787" y="13765"/>
                  <a:pt x="5787" y="14417"/>
                </a:cubicBezTo>
                <a:cubicBezTo>
                  <a:pt x="5787" y="14860"/>
                  <a:pt x="5864" y="15153"/>
                  <a:pt x="6044" y="15393"/>
                </a:cubicBezTo>
                <a:cubicBezTo>
                  <a:pt x="6186" y="15583"/>
                  <a:pt x="6277" y="15821"/>
                  <a:pt x="6245" y="15925"/>
                </a:cubicBezTo>
                <a:cubicBezTo>
                  <a:pt x="6152" y="16232"/>
                  <a:pt x="5786" y="16140"/>
                  <a:pt x="5720" y="15792"/>
                </a:cubicBezTo>
                <a:cubicBezTo>
                  <a:pt x="5667" y="15509"/>
                  <a:pt x="5644" y="15513"/>
                  <a:pt x="5533" y="15823"/>
                </a:cubicBezTo>
                <a:cubicBezTo>
                  <a:pt x="5463" y="16018"/>
                  <a:pt x="5381" y="16092"/>
                  <a:pt x="5351" y="15987"/>
                </a:cubicBezTo>
                <a:cubicBezTo>
                  <a:pt x="5147" y="15285"/>
                  <a:pt x="4762" y="11973"/>
                  <a:pt x="4741" y="10738"/>
                </a:cubicBezTo>
                <a:cubicBezTo>
                  <a:pt x="4720" y="9425"/>
                  <a:pt x="4739" y="9252"/>
                  <a:pt x="4916" y="9187"/>
                </a:cubicBezTo>
                <a:cubicBezTo>
                  <a:pt x="5263" y="9059"/>
                  <a:pt x="5301" y="8781"/>
                  <a:pt x="5023" y="8410"/>
                </a:cubicBezTo>
                <a:cubicBezTo>
                  <a:pt x="4875" y="8211"/>
                  <a:pt x="4755" y="7884"/>
                  <a:pt x="4755" y="7679"/>
                </a:cubicBezTo>
                <a:cubicBezTo>
                  <a:pt x="4755" y="7079"/>
                  <a:pt x="4498" y="6763"/>
                  <a:pt x="4335" y="7164"/>
                </a:cubicBezTo>
                <a:cubicBezTo>
                  <a:pt x="4230" y="7423"/>
                  <a:pt x="4224" y="7639"/>
                  <a:pt x="4312" y="8117"/>
                </a:cubicBezTo>
                <a:cubicBezTo>
                  <a:pt x="4412" y="8654"/>
                  <a:pt x="4400" y="8764"/>
                  <a:pt x="4220" y="8960"/>
                </a:cubicBezTo>
                <a:cubicBezTo>
                  <a:pt x="3811" y="9408"/>
                  <a:pt x="3721" y="9090"/>
                  <a:pt x="3889" y="7781"/>
                </a:cubicBezTo>
                <a:cubicBezTo>
                  <a:pt x="4053" y="6502"/>
                  <a:pt x="4045" y="4611"/>
                  <a:pt x="3876" y="4629"/>
                </a:cubicBezTo>
                <a:cubicBezTo>
                  <a:pt x="3819" y="4634"/>
                  <a:pt x="3610" y="5083"/>
                  <a:pt x="3412" y="5625"/>
                </a:cubicBezTo>
                <a:cubicBezTo>
                  <a:pt x="3206" y="6190"/>
                  <a:pt x="3014" y="6532"/>
                  <a:pt x="2962" y="6425"/>
                </a:cubicBezTo>
                <a:cubicBezTo>
                  <a:pt x="2912" y="6323"/>
                  <a:pt x="2827" y="5414"/>
                  <a:pt x="2772" y="4402"/>
                </a:cubicBezTo>
                <a:cubicBezTo>
                  <a:pt x="2696" y="2989"/>
                  <a:pt x="2588" y="2200"/>
                  <a:pt x="2301" y="1000"/>
                </a:cubicBezTo>
                <a:lnTo>
                  <a:pt x="2061" y="0"/>
                </a:lnTo>
                <a:lnTo>
                  <a:pt x="1799" y="0"/>
                </a:lnTo>
                <a:close/>
                <a:moveTo>
                  <a:pt x="10439" y="10933"/>
                </a:moveTo>
                <a:cubicBezTo>
                  <a:pt x="10309" y="10933"/>
                  <a:pt x="10232" y="11072"/>
                  <a:pt x="10232" y="11308"/>
                </a:cubicBezTo>
                <a:cubicBezTo>
                  <a:pt x="10232" y="11744"/>
                  <a:pt x="10344" y="11794"/>
                  <a:pt x="10521" y="11433"/>
                </a:cubicBezTo>
                <a:cubicBezTo>
                  <a:pt x="10698" y="11072"/>
                  <a:pt x="10676" y="10933"/>
                  <a:pt x="10439" y="10933"/>
                </a:cubicBezTo>
                <a:close/>
                <a:moveTo>
                  <a:pt x="8985" y="13796"/>
                </a:moveTo>
                <a:cubicBezTo>
                  <a:pt x="8925" y="13796"/>
                  <a:pt x="8904" y="13891"/>
                  <a:pt x="8939" y="14007"/>
                </a:cubicBezTo>
                <a:cubicBezTo>
                  <a:pt x="8974" y="14123"/>
                  <a:pt x="9023" y="14218"/>
                  <a:pt x="9048" y="14218"/>
                </a:cubicBezTo>
                <a:cubicBezTo>
                  <a:pt x="9073" y="14218"/>
                  <a:pt x="9094" y="14123"/>
                  <a:pt x="9094" y="14007"/>
                </a:cubicBezTo>
                <a:cubicBezTo>
                  <a:pt x="9094" y="13891"/>
                  <a:pt x="9045" y="13796"/>
                  <a:pt x="8985" y="13796"/>
                </a:cubicBezTo>
                <a:close/>
                <a:moveTo>
                  <a:pt x="21142" y="14640"/>
                </a:moveTo>
                <a:cubicBezTo>
                  <a:pt x="21052" y="14640"/>
                  <a:pt x="20979" y="14788"/>
                  <a:pt x="20979" y="14972"/>
                </a:cubicBezTo>
                <a:cubicBezTo>
                  <a:pt x="20979" y="15344"/>
                  <a:pt x="21201" y="15281"/>
                  <a:pt x="21265" y="14890"/>
                </a:cubicBezTo>
                <a:cubicBezTo>
                  <a:pt x="21287" y="14752"/>
                  <a:pt x="21232" y="14640"/>
                  <a:pt x="21142" y="14640"/>
                </a:cubicBezTo>
                <a:close/>
                <a:moveTo>
                  <a:pt x="20688" y="16132"/>
                </a:moveTo>
                <a:cubicBezTo>
                  <a:pt x="20580" y="16137"/>
                  <a:pt x="20542" y="16318"/>
                  <a:pt x="20600" y="16628"/>
                </a:cubicBezTo>
                <a:cubicBezTo>
                  <a:pt x="20635" y="16813"/>
                  <a:pt x="20729" y="16899"/>
                  <a:pt x="20820" y="16827"/>
                </a:cubicBezTo>
                <a:cubicBezTo>
                  <a:pt x="21024" y="16667"/>
                  <a:pt x="21025" y="16346"/>
                  <a:pt x="20820" y="16186"/>
                </a:cubicBezTo>
                <a:cubicBezTo>
                  <a:pt x="20769" y="16147"/>
                  <a:pt x="20724" y="16130"/>
                  <a:pt x="20688" y="16132"/>
                </a:cubicBezTo>
                <a:close/>
                <a:moveTo>
                  <a:pt x="11259" y="16538"/>
                </a:moveTo>
                <a:cubicBezTo>
                  <a:pt x="11199" y="16538"/>
                  <a:pt x="11178" y="16633"/>
                  <a:pt x="11213" y="16749"/>
                </a:cubicBezTo>
                <a:cubicBezTo>
                  <a:pt x="11248" y="16865"/>
                  <a:pt x="11297" y="16960"/>
                  <a:pt x="11322" y="16960"/>
                </a:cubicBezTo>
                <a:cubicBezTo>
                  <a:pt x="11347" y="16960"/>
                  <a:pt x="11368" y="16865"/>
                  <a:pt x="11368" y="16749"/>
                </a:cubicBezTo>
                <a:cubicBezTo>
                  <a:pt x="11368" y="16633"/>
                  <a:pt x="11319" y="16538"/>
                  <a:pt x="11259" y="1653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2" name="رابط كسهم مستقيم 9"/>
          <p:cNvSpPr/>
          <p:nvPr/>
        </p:nvSpPr>
        <p:spPr>
          <a:xfrm flipH="1" flipV="1">
            <a:off x="838546" y="5510076"/>
            <a:ext cx="16535054" cy="2"/>
          </a:xfrm>
          <a:prstGeom prst="line">
            <a:avLst/>
          </a:prstGeom>
          <a:ln w="254000">
            <a:solidFill>
              <a:schemeClr val="accent6">
                <a:lumMod val="75000"/>
              </a:schemeClr>
            </a:solidFill>
            <a:headEnd type="triangle"/>
            <a:tailEnd type="oval"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183" name="شكل بيضاوي 13"/>
          <p:cNvSpPr/>
          <p:nvPr/>
        </p:nvSpPr>
        <p:spPr>
          <a:xfrm>
            <a:off x="1270200" y="5312411"/>
            <a:ext cx="249215" cy="356348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84" name="مستطيل 16"/>
          <p:cNvSpPr txBox="1"/>
          <p:nvPr/>
        </p:nvSpPr>
        <p:spPr>
          <a:xfrm>
            <a:off x="838201" y="5676900"/>
            <a:ext cx="1219199" cy="873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b="1" dirty="0"/>
              <a:t>0</a:t>
            </a:r>
            <a:endParaRPr sz="9600" b="1" dirty="0"/>
          </a:p>
        </p:txBody>
      </p:sp>
      <p:sp>
        <p:nvSpPr>
          <p:cNvPr id="187" name="مستطيل 134"/>
          <p:cNvSpPr txBox="1"/>
          <p:nvPr/>
        </p:nvSpPr>
        <p:spPr>
          <a:xfrm>
            <a:off x="2590800" y="5490523"/>
            <a:ext cx="545375" cy="1329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؟</a:t>
            </a:r>
          </a:p>
        </p:txBody>
      </p:sp>
      <p:sp>
        <p:nvSpPr>
          <p:cNvPr id="190" name="مستطيل 137"/>
          <p:cNvSpPr txBox="1"/>
          <p:nvPr/>
        </p:nvSpPr>
        <p:spPr>
          <a:xfrm>
            <a:off x="3950425" y="5448300"/>
            <a:ext cx="545375" cy="1329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؟</a:t>
            </a:r>
          </a:p>
        </p:txBody>
      </p:sp>
      <p:sp>
        <p:nvSpPr>
          <p:cNvPr id="192" name="مستطيل 139"/>
          <p:cNvSpPr txBox="1"/>
          <p:nvPr/>
        </p:nvSpPr>
        <p:spPr>
          <a:xfrm>
            <a:off x="5226782" y="5448300"/>
            <a:ext cx="545375" cy="1329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؟</a:t>
            </a:r>
          </a:p>
        </p:txBody>
      </p:sp>
      <p:sp>
        <p:nvSpPr>
          <p:cNvPr id="194" name="شكل بيضاوي 142"/>
          <p:cNvSpPr/>
          <p:nvPr/>
        </p:nvSpPr>
        <p:spPr>
          <a:xfrm>
            <a:off x="2680082" y="5297539"/>
            <a:ext cx="249216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95" name="شكل بيضاوي 143"/>
          <p:cNvSpPr/>
          <p:nvPr/>
        </p:nvSpPr>
        <p:spPr>
          <a:xfrm>
            <a:off x="4042512" y="5299795"/>
            <a:ext cx="249215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96" name="شكل بيضاوي 144"/>
          <p:cNvSpPr/>
          <p:nvPr/>
        </p:nvSpPr>
        <p:spPr>
          <a:xfrm>
            <a:off x="5330551" y="5299795"/>
            <a:ext cx="249216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97" name="شكل بيضاوي 145"/>
          <p:cNvSpPr/>
          <p:nvPr/>
        </p:nvSpPr>
        <p:spPr>
          <a:xfrm>
            <a:off x="6788491" y="5327158"/>
            <a:ext cx="249216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98" name="شكل بيضاوي 146"/>
          <p:cNvSpPr/>
          <p:nvPr/>
        </p:nvSpPr>
        <p:spPr>
          <a:xfrm>
            <a:off x="8316792" y="5307618"/>
            <a:ext cx="249215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99" name="شكل بيضاوي 147"/>
          <p:cNvSpPr/>
          <p:nvPr/>
        </p:nvSpPr>
        <p:spPr>
          <a:xfrm>
            <a:off x="9845096" y="5334981"/>
            <a:ext cx="249216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00" name="شكل بيضاوي 148"/>
          <p:cNvSpPr/>
          <p:nvPr/>
        </p:nvSpPr>
        <p:spPr>
          <a:xfrm>
            <a:off x="11256133" y="5315440"/>
            <a:ext cx="249216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01" name="شكل بيضاوي 149"/>
          <p:cNvSpPr/>
          <p:nvPr/>
        </p:nvSpPr>
        <p:spPr>
          <a:xfrm>
            <a:off x="12690631" y="5295900"/>
            <a:ext cx="249215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02" name="شكل بيضاوي 150"/>
          <p:cNvSpPr/>
          <p:nvPr/>
        </p:nvSpPr>
        <p:spPr>
          <a:xfrm>
            <a:off x="14218932" y="5299810"/>
            <a:ext cx="249215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03" name="شكل بيضاوي 151"/>
          <p:cNvSpPr/>
          <p:nvPr/>
        </p:nvSpPr>
        <p:spPr>
          <a:xfrm>
            <a:off x="15653423" y="5303722"/>
            <a:ext cx="249216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04" name="؟"/>
          <p:cNvSpPr txBox="1"/>
          <p:nvPr/>
        </p:nvSpPr>
        <p:spPr>
          <a:xfrm>
            <a:off x="6684666" y="5432673"/>
            <a:ext cx="584133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8579" tIns="68580" rIns="68579" bIns="68580">
            <a:spAutoFit/>
          </a:bodyPr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sz="9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؟</a:t>
            </a:r>
          </a:p>
        </p:txBody>
      </p:sp>
      <p:sp>
        <p:nvSpPr>
          <p:cNvPr id="205" name="مستطيل 135"/>
          <p:cNvSpPr txBox="1"/>
          <p:nvPr/>
        </p:nvSpPr>
        <p:spPr>
          <a:xfrm>
            <a:off x="2057400" y="5830279"/>
            <a:ext cx="1630449" cy="985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/>
              <a:t>1</a:t>
            </a:r>
            <a:endParaRPr sz="9600" dirty="0"/>
          </a:p>
        </p:txBody>
      </p:sp>
      <p:sp>
        <p:nvSpPr>
          <p:cNvPr id="206" name="مستطيل 135"/>
          <p:cNvSpPr txBox="1"/>
          <p:nvPr/>
        </p:nvSpPr>
        <p:spPr>
          <a:xfrm>
            <a:off x="3398751" y="5745078"/>
            <a:ext cx="1630449" cy="1223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/>
              <a:t>2</a:t>
            </a:r>
            <a:endParaRPr sz="9600" dirty="0"/>
          </a:p>
        </p:txBody>
      </p:sp>
      <p:sp>
        <p:nvSpPr>
          <p:cNvPr id="207" name="مستطيل 135"/>
          <p:cNvSpPr txBox="1"/>
          <p:nvPr/>
        </p:nvSpPr>
        <p:spPr>
          <a:xfrm>
            <a:off x="4694151" y="5749089"/>
            <a:ext cx="1630449" cy="1223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/>
              <a:t>3</a:t>
            </a:r>
            <a:endParaRPr sz="9600" dirty="0"/>
          </a:p>
        </p:txBody>
      </p:sp>
      <p:sp>
        <p:nvSpPr>
          <p:cNvPr id="208" name="مستطيل 135"/>
          <p:cNvSpPr txBox="1"/>
          <p:nvPr/>
        </p:nvSpPr>
        <p:spPr>
          <a:xfrm>
            <a:off x="6172200" y="5676900"/>
            <a:ext cx="1569951" cy="114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/>
              <a:t>4</a:t>
            </a:r>
            <a:endParaRPr sz="9600" dirty="0"/>
          </a:p>
        </p:txBody>
      </p:sp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3128785" y="2019300"/>
            <a:ext cx="10560307" cy="172103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0" name="أكمل الأعداد الناقصة"/>
          <p:cNvSpPr txBox="1"/>
          <p:nvPr/>
        </p:nvSpPr>
        <p:spPr>
          <a:xfrm>
            <a:off x="4042512" y="1866900"/>
            <a:ext cx="9646580" cy="171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هيا نرتب الاعداد على خط الاعداد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3664" t="9889" r="32159" b="21906"/>
          <a:stretch>
            <a:fillRect/>
          </a:stretch>
        </p:blipFill>
        <p:spPr>
          <a:xfrm>
            <a:off x="13182600" y="487104"/>
            <a:ext cx="3134916" cy="342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" name="فيلم" descr="فيلم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99042" y="327864"/>
            <a:ext cx="3038829" cy="3740148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مستطيل 134"/>
          <p:cNvSpPr txBox="1"/>
          <p:nvPr/>
        </p:nvSpPr>
        <p:spPr>
          <a:xfrm>
            <a:off x="8229600" y="5566723"/>
            <a:ext cx="545375" cy="1329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؟</a:t>
            </a:r>
          </a:p>
        </p:txBody>
      </p:sp>
      <p:sp>
        <p:nvSpPr>
          <p:cNvPr id="37" name="مستطيل 137"/>
          <p:cNvSpPr txBox="1"/>
          <p:nvPr/>
        </p:nvSpPr>
        <p:spPr>
          <a:xfrm>
            <a:off x="9741625" y="5524500"/>
            <a:ext cx="545375" cy="1329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؟</a:t>
            </a:r>
          </a:p>
        </p:txBody>
      </p:sp>
      <p:sp>
        <p:nvSpPr>
          <p:cNvPr id="38" name="مستطيل 139"/>
          <p:cNvSpPr txBox="1"/>
          <p:nvPr/>
        </p:nvSpPr>
        <p:spPr>
          <a:xfrm>
            <a:off x="11189425" y="5414323"/>
            <a:ext cx="545375" cy="1329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؟</a:t>
            </a:r>
          </a:p>
        </p:txBody>
      </p:sp>
      <p:sp>
        <p:nvSpPr>
          <p:cNvPr id="39" name="؟"/>
          <p:cNvSpPr txBox="1"/>
          <p:nvPr/>
        </p:nvSpPr>
        <p:spPr>
          <a:xfrm>
            <a:off x="12598467" y="5356473"/>
            <a:ext cx="584133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8579" tIns="68580" rIns="68579" bIns="68580">
            <a:spAutoFit/>
          </a:bodyPr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sz="9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؟</a:t>
            </a:r>
          </a:p>
        </p:txBody>
      </p:sp>
      <p:sp>
        <p:nvSpPr>
          <p:cNvPr id="40" name="مستطيل 135"/>
          <p:cNvSpPr txBox="1"/>
          <p:nvPr/>
        </p:nvSpPr>
        <p:spPr>
          <a:xfrm>
            <a:off x="7696200" y="5677879"/>
            <a:ext cx="1630449" cy="985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/>
              <a:t>5</a:t>
            </a:r>
            <a:endParaRPr sz="9600" dirty="0"/>
          </a:p>
        </p:txBody>
      </p:sp>
      <p:sp>
        <p:nvSpPr>
          <p:cNvPr id="41" name="مستطيل 135"/>
          <p:cNvSpPr txBox="1"/>
          <p:nvPr/>
        </p:nvSpPr>
        <p:spPr>
          <a:xfrm>
            <a:off x="9144000" y="5600700"/>
            <a:ext cx="1630449" cy="1223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/>
              <a:t>6</a:t>
            </a:r>
            <a:endParaRPr sz="9600" dirty="0"/>
          </a:p>
        </p:txBody>
      </p:sp>
      <p:sp>
        <p:nvSpPr>
          <p:cNvPr id="42" name="مستطيل 135"/>
          <p:cNvSpPr txBox="1"/>
          <p:nvPr/>
        </p:nvSpPr>
        <p:spPr>
          <a:xfrm>
            <a:off x="10637751" y="5524500"/>
            <a:ext cx="1630449" cy="1223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/>
              <a:t>7</a:t>
            </a:r>
            <a:endParaRPr sz="9600" dirty="0"/>
          </a:p>
        </p:txBody>
      </p:sp>
      <p:sp>
        <p:nvSpPr>
          <p:cNvPr id="43" name="مستطيل 135"/>
          <p:cNvSpPr txBox="1"/>
          <p:nvPr/>
        </p:nvSpPr>
        <p:spPr>
          <a:xfrm>
            <a:off x="12069849" y="5516478"/>
            <a:ext cx="1569951" cy="114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/>
              <a:t>8</a:t>
            </a:r>
            <a:endParaRPr sz="9600" dirty="0"/>
          </a:p>
        </p:txBody>
      </p:sp>
      <p:sp>
        <p:nvSpPr>
          <p:cNvPr id="44" name="مستطيل 139"/>
          <p:cNvSpPr txBox="1"/>
          <p:nvPr/>
        </p:nvSpPr>
        <p:spPr>
          <a:xfrm>
            <a:off x="14085025" y="5448300"/>
            <a:ext cx="545375" cy="1329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؟</a:t>
            </a:r>
          </a:p>
        </p:txBody>
      </p:sp>
      <p:sp>
        <p:nvSpPr>
          <p:cNvPr id="45" name="؟"/>
          <p:cNvSpPr txBox="1"/>
          <p:nvPr/>
        </p:nvSpPr>
        <p:spPr>
          <a:xfrm>
            <a:off x="15494067" y="5444289"/>
            <a:ext cx="584133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8579" tIns="68580" rIns="68579" bIns="68580">
            <a:spAutoFit/>
          </a:bodyPr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sz="9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؟</a:t>
            </a:r>
          </a:p>
        </p:txBody>
      </p:sp>
      <p:sp>
        <p:nvSpPr>
          <p:cNvPr id="46" name="مستطيل 135"/>
          <p:cNvSpPr txBox="1"/>
          <p:nvPr/>
        </p:nvSpPr>
        <p:spPr>
          <a:xfrm>
            <a:off x="13609551" y="5440278"/>
            <a:ext cx="1630449" cy="1223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/>
              <a:t>9</a:t>
            </a:r>
            <a:endParaRPr sz="9600" dirty="0"/>
          </a:p>
        </p:txBody>
      </p:sp>
      <p:sp>
        <p:nvSpPr>
          <p:cNvPr id="47" name="مستطيل 135"/>
          <p:cNvSpPr txBox="1"/>
          <p:nvPr/>
        </p:nvSpPr>
        <p:spPr>
          <a:xfrm>
            <a:off x="15163800" y="5524500"/>
            <a:ext cx="1569951" cy="114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sz="9600" dirty="0"/>
              <a:t>١٠</a:t>
            </a:r>
          </a:p>
        </p:txBody>
      </p:sp>
    </p:spTree>
    <p:extLst>
      <p:ext uri="{BB962C8B-B14F-4D97-AF65-F5344CB8AC3E}">
        <p14:creationId xmlns:p14="http://schemas.microsoft.com/office/powerpoint/2010/main" val="11485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83" grpId="0" animBg="1"/>
      <p:bldP spid="187" grpId="0" animBg="1" advAuto="0"/>
      <p:bldP spid="190" grpId="0" animBg="1" advAuto="0"/>
      <p:bldP spid="192" grpId="0" animBg="1" advAuto="0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 advAuto="0"/>
      <p:bldP spid="205" grpId="0" animBg="1" advAuto="0"/>
      <p:bldP spid="206" grpId="0" animBg="1" advAuto="0"/>
      <p:bldP spid="207" grpId="0" animBg="1" advAuto="0"/>
      <p:bldP spid="208" grpId="0" animBg="1" advAuto="0"/>
      <p:bldP spid="35" grpId="0" animBg="1"/>
      <p:bldP spid="180" grpId="0" animBg="1" advAuto="0"/>
      <p:bldP spid="36" grpId="0" animBg="1" advAuto="0"/>
      <p:bldP spid="37" grpId="0" animBg="1" advAuto="0"/>
      <p:bldP spid="38" grpId="0" animBg="1" advAuto="0"/>
      <p:bldP spid="39" grpId="0" animBg="1" advAuto="0"/>
      <p:bldP spid="40" grpId="0" animBg="1" advAuto="0"/>
      <p:bldP spid="41" grpId="0" animBg="1" advAuto="0"/>
      <p:bldP spid="42" grpId="0" animBg="1" advAuto="0"/>
      <p:bldP spid="43" grpId="0" animBg="1" advAuto="0"/>
      <p:bldP spid="44" grpId="0" animBg="1" advAuto="0"/>
      <p:bldP spid="45" grpId="0" animBg="1" advAuto="0"/>
      <p:bldP spid="46" grpId="0" animBg="1" advAuto="0"/>
      <p:bldP spid="47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09600" y="800100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181" name="IMG_7364.jpeg" descr="IMG_7364.jpeg"/>
          <p:cNvPicPr>
            <a:picLocks noChangeAspect="1"/>
          </p:cNvPicPr>
          <p:nvPr/>
        </p:nvPicPr>
        <p:blipFill>
          <a:blip r:embed="rId2">
            <a:extLst/>
          </a:blip>
          <a:srcRect t="72399"/>
          <a:stretch>
            <a:fillRect/>
          </a:stretch>
        </p:blipFill>
        <p:spPr>
          <a:xfrm flipH="1">
            <a:off x="11576042" y="6994922"/>
            <a:ext cx="6711959" cy="3291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9" y="0"/>
                </a:moveTo>
                <a:lnTo>
                  <a:pt x="1577" y="973"/>
                </a:lnTo>
                <a:cubicBezTo>
                  <a:pt x="1265" y="2340"/>
                  <a:pt x="1211" y="2469"/>
                  <a:pt x="1092" y="2140"/>
                </a:cubicBezTo>
                <a:cubicBezTo>
                  <a:pt x="926" y="1682"/>
                  <a:pt x="789" y="1672"/>
                  <a:pt x="611" y="2109"/>
                </a:cubicBezTo>
                <a:cubicBezTo>
                  <a:pt x="535" y="2295"/>
                  <a:pt x="368" y="2532"/>
                  <a:pt x="238" y="2633"/>
                </a:cubicBezTo>
                <a:lnTo>
                  <a:pt x="0" y="2816"/>
                </a:lnTo>
                <a:lnTo>
                  <a:pt x="0" y="12206"/>
                </a:lnTo>
                <a:lnTo>
                  <a:pt x="0" y="21600"/>
                </a:lnTo>
                <a:lnTo>
                  <a:pt x="10799" y="21600"/>
                </a:lnTo>
                <a:lnTo>
                  <a:pt x="21600" y="21600"/>
                </a:lnTo>
                <a:lnTo>
                  <a:pt x="21600" y="19385"/>
                </a:lnTo>
                <a:cubicBezTo>
                  <a:pt x="21600" y="17344"/>
                  <a:pt x="21510" y="16666"/>
                  <a:pt x="21351" y="17510"/>
                </a:cubicBezTo>
                <a:cubicBezTo>
                  <a:pt x="21299" y="17786"/>
                  <a:pt x="21257" y="17800"/>
                  <a:pt x="21133" y="17589"/>
                </a:cubicBezTo>
                <a:cubicBezTo>
                  <a:pt x="21035" y="17423"/>
                  <a:pt x="20979" y="17411"/>
                  <a:pt x="20979" y="17553"/>
                </a:cubicBezTo>
                <a:cubicBezTo>
                  <a:pt x="20979" y="17677"/>
                  <a:pt x="21030" y="17842"/>
                  <a:pt x="21092" y="17921"/>
                </a:cubicBezTo>
                <a:cubicBezTo>
                  <a:pt x="21163" y="18009"/>
                  <a:pt x="21076" y="18307"/>
                  <a:pt x="20861" y="18710"/>
                </a:cubicBezTo>
                <a:cubicBezTo>
                  <a:pt x="20586" y="19224"/>
                  <a:pt x="20418" y="19359"/>
                  <a:pt x="20048" y="19370"/>
                </a:cubicBezTo>
                <a:cubicBezTo>
                  <a:pt x="19596" y="19383"/>
                  <a:pt x="19584" y="19365"/>
                  <a:pt x="19552" y="18686"/>
                </a:cubicBezTo>
                <a:cubicBezTo>
                  <a:pt x="19513" y="17861"/>
                  <a:pt x="19254" y="17564"/>
                  <a:pt x="19056" y="18116"/>
                </a:cubicBezTo>
                <a:cubicBezTo>
                  <a:pt x="18941" y="18438"/>
                  <a:pt x="18946" y="18591"/>
                  <a:pt x="19092" y="19096"/>
                </a:cubicBezTo>
                <a:cubicBezTo>
                  <a:pt x="19281" y="19750"/>
                  <a:pt x="19165" y="20283"/>
                  <a:pt x="18882" y="20061"/>
                </a:cubicBezTo>
                <a:cubicBezTo>
                  <a:pt x="18712" y="19929"/>
                  <a:pt x="18555" y="18224"/>
                  <a:pt x="18654" y="17589"/>
                </a:cubicBezTo>
                <a:cubicBezTo>
                  <a:pt x="18705" y="17256"/>
                  <a:pt x="18683" y="17200"/>
                  <a:pt x="18541" y="17311"/>
                </a:cubicBezTo>
                <a:cubicBezTo>
                  <a:pt x="18417" y="17408"/>
                  <a:pt x="18290" y="17266"/>
                  <a:pt x="18129" y="16854"/>
                </a:cubicBezTo>
                <a:cubicBezTo>
                  <a:pt x="17918" y="16315"/>
                  <a:pt x="17821" y="16248"/>
                  <a:pt x="17121" y="16163"/>
                </a:cubicBezTo>
                <a:lnTo>
                  <a:pt x="16347" y="16069"/>
                </a:lnTo>
                <a:lnTo>
                  <a:pt x="16286" y="17202"/>
                </a:lnTo>
                <a:cubicBezTo>
                  <a:pt x="16253" y="17823"/>
                  <a:pt x="16214" y="18615"/>
                  <a:pt x="16200" y="18963"/>
                </a:cubicBezTo>
                <a:cubicBezTo>
                  <a:pt x="16175" y="19566"/>
                  <a:pt x="16154" y="19592"/>
                  <a:pt x="15761" y="19522"/>
                </a:cubicBezTo>
                <a:cubicBezTo>
                  <a:pt x="14890" y="19367"/>
                  <a:pt x="14752" y="18659"/>
                  <a:pt x="15449" y="17921"/>
                </a:cubicBezTo>
                <a:cubicBezTo>
                  <a:pt x="16082" y="17248"/>
                  <a:pt x="16198" y="15849"/>
                  <a:pt x="15705" y="14843"/>
                </a:cubicBezTo>
                <a:cubicBezTo>
                  <a:pt x="15263" y="13940"/>
                  <a:pt x="14468" y="14612"/>
                  <a:pt x="14468" y="15889"/>
                </a:cubicBezTo>
                <a:cubicBezTo>
                  <a:pt x="14468" y="16629"/>
                  <a:pt x="14334" y="16863"/>
                  <a:pt x="14157" y="16428"/>
                </a:cubicBezTo>
                <a:cubicBezTo>
                  <a:pt x="14004" y="16050"/>
                  <a:pt x="13628" y="16016"/>
                  <a:pt x="13456" y="16366"/>
                </a:cubicBezTo>
                <a:cubicBezTo>
                  <a:pt x="13273" y="16740"/>
                  <a:pt x="13305" y="17251"/>
                  <a:pt x="13552" y="17893"/>
                </a:cubicBezTo>
                <a:cubicBezTo>
                  <a:pt x="13822" y="18595"/>
                  <a:pt x="13701" y="18971"/>
                  <a:pt x="13303" y="18663"/>
                </a:cubicBezTo>
                <a:cubicBezTo>
                  <a:pt x="12995" y="18423"/>
                  <a:pt x="12756" y="17071"/>
                  <a:pt x="12860" y="16139"/>
                </a:cubicBezTo>
                <a:cubicBezTo>
                  <a:pt x="12920" y="15606"/>
                  <a:pt x="12911" y="15613"/>
                  <a:pt x="12590" y="16323"/>
                </a:cubicBezTo>
                <a:cubicBezTo>
                  <a:pt x="12367" y="16816"/>
                  <a:pt x="12184" y="17036"/>
                  <a:pt x="12029" y="16995"/>
                </a:cubicBezTo>
                <a:cubicBezTo>
                  <a:pt x="11845" y="16946"/>
                  <a:pt x="11809" y="17015"/>
                  <a:pt x="11851" y="17342"/>
                </a:cubicBezTo>
                <a:cubicBezTo>
                  <a:pt x="11914" y="17832"/>
                  <a:pt x="11737" y="18106"/>
                  <a:pt x="11493" y="17901"/>
                </a:cubicBezTo>
                <a:cubicBezTo>
                  <a:pt x="11396" y="17820"/>
                  <a:pt x="11163" y="17734"/>
                  <a:pt x="10975" y="17706"/>
                </a:cubicBezTo>
                <a:cubicBezTo>
                  <a:pt x="10512" y="17637"/>
                  <a:pt x="10405" y="17376"/>
                  <a:pt x="10540" y="16647"/>
                </a:cubicBezTo>
                <a:cubicBezTo>
                  <a:pt x="10627" y="16184"/>
                  <a:pt x="10618" y="15979"/>
                  <a:pt x="10498" y="15710"/>
                </a:cubicBezTo>
                <a:cubicBezTo>
                  <a:pt x="10414" y="15521"/>
                  <a:pt x="10306" y="15148"/>
                  <a:pt x="10257" y="14878"/>
                </a:cubicBezTo>
                <a:cubicBezTo>
                  <a:pt x="10169" y="14392"/>
                  <a:pt x="10164" y="14392"/>
                  <a:pt x="9883" y="15143"/>
                </a:cubicBezTo>
                <a:cubicBezTo>
                  <a:pt x="9569" y="15983"/>
                  <a:pt x="9265" y="16116"/>
                  <a:pt x="9075" y="15495"/>
                </a:cubicBezTo>
                <a:cubicBezTo>
                  <a:pt x="8955" y="15103"/>
                  <a:pt x="8937" y="15113"/>
                  <a:pt x="8565" y="15714"/>
                </a:cubicBezTo>
                <a:cubicBezTo>
                  <a:pt x="8353" y="16056"/>
                  <a:pt x="8157" y="16257"/>
                  <a:pt x="8128" y="16163"/>
                </a:cubicBezTo>
                <a:cubicBezTo>
                  <a:pt x="8077" y="15994"/>
                  <a:pt x="7538" y="15981"/>
                  <a:pt x="7234" y="16139"/>
                </a:cubicBezTo>
                <a:cubicBezTo>
                  <a:pt x="7115" y="16202"/>
                  <a:pt x="7073" y="15983"/>
                  <a:pt x="7048" y="15194"/>
                </a:cubicBezTo>
                <a:cubicBezTo>
                  <a:pt x="7022" y="14363"/>
                  <a:pt x="7059" y="14067"/>
                  <a:pt x="7247" y="13659"/>
                </a:cubicBezTo>
                <a:cubicBezTo>
                  <a:pt x="7439" y="13242"/>
                  <a:pt x="7462" y="13055"/>
                  <a:pt x="7379" y="12577"/>
                </a:cubicBezTo>
                <a:cubicBezTo>
                  <a:pt x="7301" y="12123"/>
                  <a:pt x="7215" y="12003"/>
                  <a:pt x="6973" y="12003"/>
                </a:cubicBezTo>
                <a:cubicBezTo>
                  <a:pt x="6701" y="12003"/>
                  <a:pt x="6661" y="12087"/>
                  <a:pt x="6615" y="12741"/>
                </a:cubicBezTo>
                <a:cubicBezTo>
                  <a:pt x="6575" y="13315"/>
                  <a:pt x="6513" y="13481"/>
                  <a:pt x="6339" y="13499"/>
                </a:cubicBezTo>
                <a:cubicBezTo>
                  <a:pt x="5920" y="13542"/>
                  <a:pt x="5787" y="13765"/>
                  <a:pt x="5787" y="14417"/>
                </a:cubicBezTo>
                <a:cubicBezTo>
                  <a:pt x="5787" y="14860"/>
                  <a:pt x="5864" y="15153"/>
                  <a:pt x="6044" y="15393"/>
                </a:cubicBezTo>
                <a:cubicBezTo>
                  <a:pt x="6186" y="15583"/>
                  <a:pt x="6277" y="15821"/>
                  <a:pt x="6245" y="15925"/>
                </a:cubicBezTo>
                <a:cubicBezTo>
                  <a:pt x="6152" y="16232"/>
                  <a:pt x="5786" y="16140"/>
                  <a:pt x="5720" y="15792"/>
                </a:cubicBezTo>
                <a:cubicBezTo>
                  <a:pt x="5667" y="15509"/>
                  <a:pt x="5644" y="15513"/>
                  <a:pt x="5533" y="15823"/>
                </a:cubicBezTo>
                <a:cubicBezTo>
                  <a:pt x="5463" y="16018"/>
                  <a:pt x="5381" y="16092"/>
                  <a:pt x="5351" y="15987"/>
                </a:cubicBezTo>
                <a:cubicBezTo>
                  <a:pt x="5147" y="15285"/>
                  <a:pt x="4762" y="11973"/>
                  <a:pt x="4741" y="10738"/>
                </a:cubicBezTo>
                <a:cubicBezTo>
                  <a:pt x="4720" y="9425"/>
                  <a:pt x="4739" y="9252"/>
                  <a:pt x="4916" y="9187"/>
                </a:cubicBezTo>
                <a:cubicBezTo>
                  <a:pt x="5263" y="9059"/>
                  <a:pt x="5301" y="8781"/>
                  <a:pt x="5023" y="8410"/>
                </a:cubicBezTo>
                <a:cubicBezTo>
                  <a:pt x="4875" y="8211"/>
                  <a:pt x="4755" y="7884"/>
                  <a:pt x="4755" y="7679"/>
                </a:cubicBezTo>
                <a:cubicBezTo>
                  <a:pt x="4755" y="7079"/>
                  <a:pt x="4498" y="6763"/>
                  <a:pt x="4335" y="7164"/>
                </a:cubicBezTo>
                <a:cubicBezTo>
                  <a:pt x="4230" y="7423"/>
                  <a:pt x="4224" y="7639"/>
                  <a:pt x="4312" y="8117"/>
                </a:cubicBezTo>
                <a:cubicBezTo>
                  <a:pt x="4412" y="8654"/>
                  <a:pt x="4400" y="8764"/>
                  <a:pt x="4220" y="8960"/>
                </a:cubicBezTo>
                <a:cubicBezTo>
                  <a:pt x="3811" y="9408"/>
                  <a:pt x="3721" y="9090"/>
                  <a:pt x="3889" y="7781"/>
                </a:cubicBezTo>
                <a:cubicBezTo>
                  <a:pt x="4053" y="6502"/>
                  <a:pt x="4045" y="4611"/>
                  <a:pt x="3876" y="4629"/>
                </a:cubicBezTo>
                <a:cubicBezTo>
                  <a:pt x="3819" y="4634"/>
                  <a:pt x="3610" y="5083"/>
                  <a:pt x="3412" y="5625"/>
                </a:cubicBezTo>
                <a:cubicBezTo>
                  <a:pt x="3206" y="6190"/>
                  <a:pt x="3014" y="6532"/>
                  <a:pt x="2962" y="6425"/>
                </a:cubicBezTo>
                <a:cubicBezTo>
                  <a:pt x="2912" y="6323"/>
                  <a:pt x="2827" y="5414"/>
                  <a:pt x="2772" y="4402"/>
                </a:cubicBezTo>
                <a:cubicBezTo>
                  <a:pt x="2696" y="2989"/>
                  <a:pt x="2588" y="2200"/>
                  <a:pt x="2301" y="1000"/>
                </a:cubicBezTo>
                <a:lnTo>
                  <a:pt x="2061" y="0"/>
                </a:lnTo>
                <a:lnTo>
                  <a:pt x="1799" y="0"/>
                </a:lnTo>
                <a:close/>
                <a:moveTo>
                  <a:pt x="10439" y="10933"/>
                </a:moveTo>
                <a:cubicBezTo>
                  <a:pt x="10309" y="10933"/>
                  <a:pt x="10232" y="11072"/>
                  <a:pt x="10232" y="11308"/>
                </a:cubicBezTo>
                <a:cubicBezTo>
                  <a:pt x="10232" y="11744"/>
                  <a:pt x="10344" y="11794"/>
                  <a:pt x="10521" y="11433"/>
                </a:cubicBezTo>
                <a:cubicBezTo>
                  <a:pt x="10698" y="11072"/>
                  <a:pt x="10676" y="10933"/>
                  <a:pt x="10439" y="10933"/>
                </a:cubicBezTo>
                <a:close/>
                <a:moveTo>
                  <a:pt x="8985" y="13796"/>
                </a:moveTo>
                <a:cubicBezTo>
                  <a:pt x="8925" y="13796"/>
                  <a:pt x="8904" y="13891"/>
                  <a:pt x="8939" y="14007"/>
                </a:cubicBezTo>
                <a:cubicBezTo>
                  <a:pt x="8974" y="14123"/>
                  <a:pt x="9023" y="14218"/>
                  <a:pt x="9048" y="14218"/>
                </a:cubicBezTo>
                <a:cubicBezTo>
                  <a:pt x="9073" y="14218"/>
                  <a:pt x="9094" y="14123"/>
                  <a:pt x="9094" y="14007"/>
                </a:cubicBezTo>
                <a:cubicBezTo>
                  <a:pt x="9094" y="13891"/>
                  <a:pt x="9045" y="13796"/>
                  <a:pt x="8985" y="13796"/>
                </a:cubicBezTo>
                <a:close/>
                <a:moveTo>
                  <a:pt x="21142" y="14640"/>
                </a:moveTo>
                <a:cubicBezTo>
                  <a:pt x="21052" y="14640"/>
                  <a:pt x="20979" y="14788"/>
                  <a:pt x="20979" y="14972"/>
                </a:cubicBezTo>
                <a:cubicBezTo>
                  <a:pt x="20979" y="15344"/>
                  <a:pt x="21201" y="15281"/>
                  <a:pt x="21265" y="14890"/>
                </a:cubicBezTo>
                <a:cubicBezTo>
                  <a:pt x="21287" y="14752"/>
                  <a:pt x="21232" y="14640"/>
                  <a:pt x="21142" y="14640"/>
                </a:cubicBezTo>
                <a:close/>
                <a:moveTo>
                  <a:pt x="20688" y="16132"/>
                </a:moveTo>
                <a:cubicBezTo>
                  <a:pt x="20580" y="16137"/>
                  <a:pt x="20542" y="16318"/>
                  <a:pt x="20600" y="16628"/>
                </a:cubicBezTo>
                <a:cubicBezTo>
                  <a:pt x="20635" y="16813"/>
                  <a:pt x="20729" y="16899"/>
                  <a:pt x="20820" y="16827"/>
                </a:cubicBezTo>
                <a:cubicBezTo>
                  <a:pt x="21024" y="16667"/>
                  <a:pt x="21025" y="16346"/>
                  <a:pt x="20820" y="16186"/>
                </a:cubicBezTo>
                <a:cubicBezTo>
                  <a:pt x="20769" y="16147"/>
                  <a:pt x="20724" y="16130"/>
                  <a:pt x="20688" y="16132"/>
                </a:cubicBezTo>
                <a:close/>
                <a:moveTo>
                  <a:pt x="11259" y="16538"/>
                </a:moveTo>
                <a:cubicBezTo>
                  <a:pt x="11199" y="16538"/>
                  <a:pt x="11178" y="16633"/>
                  <a:pt x="11213" y="16749"/>
                </a:cubicBezTo>
                <a:cubicBezTo>
                  <a:pt x="11248" y="16865"/>
                  <a:pt x="11297" y="16960"/>
                  <a:pt x="11322" y="16960"/>
                </a:cubicBezTo>
                <a:cubicBezTo>
                  <a:pt x="11347" y="16960"/>
                  <a:pt x="11368" y="16865"/>
                  <a:pt x="11368" y="16749"/>
                </a:cubicBezTo>
                <a:cubicBezTo>
                  <a:pt x="11368" y="16633"/>
                  <a:pt x="11319" y="16538"/>
                  <a:pt x="11259" y="1653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2" name="رابط كسهم مستقيم 9"/>
          <p:cNvSpPr/>
          <p:nvPr/>
        </p:nvSpPr>
        <p:spPr>
          <a:xfrm flipH="1" flipV="1">
            <a:off x="838546" y="5510076"/>
            <a:ext cx="16535054" cy="2"/>
          </a:xfrm>
          <a:prstGeom prst="line">
            <a:avLst/>
          </a:prstGeom>
          <a:ln w="76200">
            <a:solidFill>
              <a:srgbClr val="000000"/>
            </a:solidFill>
            <a:headEnd type="triangle"/>
            <a:tailEnd type="oval"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183" name="شكل بيضاوي 13"/>
          <p:cNvSpPr/>
          <p:nvPr/>
        </p:nvSpPr>
        <p:spPr>
          <a:xfrm>
            <a:off x="1270200" y="5312411"/>
            <a:ext cx="249215" cy="356348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84" name="مستطيل 16"/>
          <p:cNvSpPr txBox="1"/>
          <p:nvPr/>
        </p:nvSpPr>
        <p:spPr>
          <a:xfrm>
            <a:off x="1099042" y="5539704"/>
            <a:ext cx="1243763" cy="1475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185" name="مستطيل 132"/>
          <p:cNvSpPr txBox="1"/>
          <p:nvPr/>
        </p:nvSpPr>
        <p:spPr>
          <a:xfrm>
            <a:off x="2441107" y="5612638"/>
            <a:ext cx="1243763" cy="140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dirty="0" smtClean="0"/>
              <a:t>1</a:t>
            </a:r>
            <a:endParaRPr dirty="0"/>
          </a:p>
        </p:txBody>
      </p:sp>
      <p:sp>
        <p:nvSpPr>
          <p:cNvPr id="186" name="مستطيل 133"/>
          <p:cNvSpPr txBox="1"/>
          <p:nvPr/>
        </p:nvSpPr>
        <p:spPr>
          <a:xfrm>
            <a:off x="3574084" y="5678281"/>
            <a:ext cx="1454333" cy="1660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dirty="0" smtClean="0"/>
              <a:t>2</a:t>
            </a:r>
            <a:endParaRPr dirty="0"/>
          </a:p>
        </p:txBody>
      </p:sp>
      <p:sp>
        <p:nvSpPr>
          <p:cNvPr id="187" name="مستطيل 134"/>
          <p:cNvSpPr txBox="1"/>
          <p:nvPr/>
        </p:nvSpPr>
        <p:spPr>
          <a:xfrm>
            <a:off x="5181600" y="5566723"/>
            <a:ext cx="545375" cy="1329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؟</a:t>
            </a:r>
          </a:p>
        </p:txBody>
      </p:sp>
      <p:sp>
        <p:nvSpPr>
          <p:cNvPr id="188" name="مستطيل 135"/>
          <p:cNvSpPr txBox="1"/>
          <p:nvPr/>
        </p:nvSpPr>
        <p:spPr>
          <a:xfrm>
            <a:off x="6225263" y="5648147"/>
            <a:ext cx="1446030" cy="127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dirty="0" smtClean="0"/>
              <a:t>4</a:t>
            </a:r>
            <a:endParaRPr dirty="0"/>
          </a:p>
        </p:txBody>
      </p:sp>
      <p:sp>
        <p:nvSpPr>
          <p:cNvPr id="189" name="مستطيل 136"/>
          <p:cNvSpPr txBox="1"/>
          <p:nvPr/>
        </p:nvSpPr>
        <p:spPr>
          <a:xfrm>
            <a:off x="7787655" y="5623583"/>
            <a:ext cx="1307489" cy="1307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dirty="0" smtClean="0"/>
              <a:t>5</a:t>
            </a:r>
            <a:endParaRPr dirty="0"/>
          </a:p>
        </p:txBody>
      </p:sp>
      <p:sp>
        <p:nvSpPr>
          <p:cNvPr id="190" name="مستطيل 137"/>
          <p:cNvSpPr txBox="1"/>
          <p:nvPr/>
        </p:nvSpPr>
        <p:spPr>
          <a:xfrm>
            <a:off x="9741625" y="5600700"/>
            <a:ext cx="545375" cy="1329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؟</a:t>
            </a:r>
          </a:p>
        </p:txBody>
      </p:sp>
      <p:sp>
        <p:nvSpPr>
          <p:cNvPr id="191" name="مستطيل 138"/>
          <p:cNvSpPr txBox="1"/>
          <p:nvPr/>
        </p:nvSpPr>
        <p:spPr>
          <a:xfrm>
            <a:off x="10731299" y="5593332"/>
            <a:ext cx="1528104" cy="129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dirty="0" smtClean="0"/>
              <a:t>7</a:t>
            </a:r>
            <a:endParaRPr dirty="0"/>
          </a:p>
        </p:txBody>
      </p:sp>
      <p:sp>
        <p:nvSpPr>
          <p:cNvPr id="192" name="مستطيل 139"/>
          <p:cNvSpPr txBox="1"/>
          <p:nvPr/>
        </p:nvSpPr>
        <p:spPr>
          <a:xfrm>
            <a:off x="12637225" y="5600700"/>
            <a:ext cx="545375" cy="1329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؟</a:t>
            </a:r>
          </a:p>
        </p:txBody>
      </p:sp>
      <p:sp>
        <p:nvSpPr>
          <p:cNvPr id="193" name="مستطيل 140"/>
          <p:cNvSpPr txBox="1"/>
          <p:nvPr/>
        </p:nvSpPr>
        <p:spPr>
          <a:xfrm>
            <a:off x="13639800" y="5745412"/>
            <a:ext cx="1379288" cy="1379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dirty="0" smtClean="0"/>
              <a:t>9</a:t>
            </a:r>
            <a:endParaRPr dirty="0"/>
          </a:p>
        </p:txBody>
      </p:sp>
      <p:sp>
        <p:nvSpPr>
          <p:cNvPr id="194" name="شكل بيضاوي 142"/>
          <p:cNvSpPr/>
          <p:nvPr/>
        </p:nvSpPr>
        <p:spPr>
          <a:xfrm>
            <a:off x="2680082" y="5297539"/>
            <a:ext cx="249216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95" name="شكل بيضاوي 143"/>
          <p:cNvSpPr/>
          <p:nvPr/>
        </p:nvSpPr>
        <p:spPr>
          <a:xfrm>
            <a:off x="4042512" y="5299795"/>
            <a:ext cx="249215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96" name="شكل بيضاوي 144"/>
          <p:cNvSpPr/>
          <p:nvPr/>
        </p:nvSpPr>
        <p:spPr>
          <a:xfrm>
            <a:off x="5330551" y="5299795"/>
            <a:ext cx="249216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97" name="شكل بيضاوي 145"/>
          <p:cNvSpPr/>
          <p:nvPr/>
        </p:nvSpPr>
        <p:spPr>
          <a:xfrm>
            <a:off x="6788491" y="5327158"/>
            <a:ext cx="249216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98" name="شكل بيضاوي 146"/>
          <p:cNvSpPr/>
          <p:nvPr/>
        </p:nvSpPr>
        <p:spPr>
          <a:xfrm>
            <a:off x="8316792" y="5307618"/>
            <a:ext cx="249215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99" name="شكل بيضاوي 147"/>
          <p:cNvSpPr/>
          <p:nvPr/>
        </p:nvSpPr>
        <p:spPr>
          <a:xfrm>
            <a:off x="9845096" y="5334981"/>
            <a:ext cx="249216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00" name="شكل بيضاوي 148"/>
          <p:cNvSpPr/>
          <p:nvPr/>
        </p:nvSpPr>
        <p:spPr>
          <a:xfrm>
            <a:off x="11256133" y="5315440"/>
            <a:ext cx="249216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01" name="شكل بيضاوي 149"/>
          <p:cNvSpPr/>
          <p:nvPr/>
        </p:nvSpPr>
        <p:spPr>
          <a:xfrm>
            <a:off x="12690631" y="5295900"/>
            <a:ext cx="249215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02" name="شكل بيضاوي 150"/>
          <p:cNvSpPr/>
          <p:nvPr/>
        </p:nvSpPr>
        <p:spPr>
          <a:xfrm>
            <a:off x="14218932" y="5299810"/>
            <a:ext cx="249215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03" name="شكل بيضاوي 151"/>
          <p:cNvSpPr/>
          <p:nvPr/>
        </p:nvSpPr>
        <p:spPr>
          <a:xfrm>
            <a:off x="15653423" y="5303722"/>
            <a:ext cx="249216" cy="356346"/>
          </a:xfrm>
          <a:prstGeom prst="ellipse">
            <a:avLst/>
          </a:prstGeom>
          <a:solidFill>
            <a:srgbClr val="DF2E28"/>
          </a:solidFill>
          <a:ln w="12700">
            <a:solidFill>
              <a:srgbClr val="A3221D"/>
            </a:solidFill>
          </a:ln>
        </p:spPr>
        <p:txBody>
          <a:bodyPr lIns="68579" tIns="68580" rIns="68579" bIns="68580" anchor="ctr"/>
          <a:lstStyle/>
          <a:p>
            <a:pPr algn="ctr" rtl="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04" name="؟"/>
          <p:cNvSpPr txBox="1"/>
          <p:nvPr/>
        </p:nvSpPr>
        <p:spPr>
          <a:xfrm>
            <a:off x="15617794" y="5698004"/>
            <a:ext cx="391773" cy="96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8579" tIns="68580" rIns="68579" bIns="68580">
            <a:spAutoFit/>
          </a:bodyPr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؟</a:t>
            </a:r>
          </a:p>
        </p:txBody>
      </p:sp>
      <p:sp>
        <p:nvSpPr>
          <p:cNvPr id="205" name="مستطيل 135"/>
          <p:cNvSpPr txBox="1"/>
          <p:nvPr/>
        </p:nvSpPr>
        <p:spPr>
          <a:xfrm>
            <a:off x="4648200" y="5600700"/>
            <a:ext cx="1630449" cy="1660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dirty="0" smtClean="0"/>
              <a:t>3</a:t>
            </a:r>
            <a:endParaRPr dirty="0"/>
          </a:p>
        </p:txBody>
      </p:sp>
      <p:sp>
        <p:nvSpPr>
          <p:cNvPr id="206" name="مستطيل 135"/>
          <p:cNvSpPr txBox="1"/>
          <p:nvPr/>
        </p:nvSpPr>
        <p:spPr>
          <a:xfrm>
            <a:off x="9189951" y="5600700"/>
            <a:ext cx="1630449" cy="2061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dirty="0" smtClean="0"/>
              <a:t>6</a:t>
            </a:r>
            <a:endParaRPr dirty="0"/>
          </a:p>
        </p:txBody>
      </p:sp>
      <p:sp>
        <p:nvSpPr>
          <p:cNvPr id="207" name="مستطيل 135"/>
          <p:cNvSpPr txBox="1"/>
          <p:nvPr/>
        </p:nvSpPr>
        <p:spPr>
          <a:xfrm>
            <a:off x="12058643" y="5596689"/>
            <a:ext cx="1630449" cy="2061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dirty="0" smtClean="0"/>
              <a:t>8</a:t>
            </a:r>
            <a:endParaRPr dirty="0"/>
          </a:p>
        </p:txBody>
      </p:sp>
      <p:sp>
        <p:nvSpPr>
          <p:cNvPr id="208" name="مستطيل 135"/>
          <p:cNvSpPr txBox="1"/>
          <p:nvPr/>
        </p:nvSpPr>
        <p:spPr>
          <a:xfrm>
            <a:off x="14475748" y="5600700"/>
            <a:ext cx="2476079" cy="2061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dirty="0"/>
              <a:t>١٠</a:t>
            </a:r>
          </a:p>
        </p:txBody>
      </p:sp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3128785" y="2019300"/>
            <a:ext cx="10560307" cy="172103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0" name="أكمل الأعداد الناقصة"/>
          <p:cNvSpPr txBox="1"/>
          <p:nvPr/>
        </p:nvSpPr>
        <p:spPr>
          <a:xfrm>
            <a:off x="4042512" y="1866900"/>
            <a:ext cx="9646580" cy="171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ماهو</a:t>
            </a:r>
            <a:r>
              <a:rPr lang="ar-S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 العدد المفقود على خط الاعداد؟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3664" t="9889" r="32159" b="21906"/>
          <a:stretch>
            <a:fillRect/>
          </a:stretch>
        </p:blipFill>
        <p:spPr>
          <a:xfrm>
            <a:off x="13182600" y="487104"/>
            <a:ext cx="3134916" cy="342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" name="فيلم" descr="فيلم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99042" y="327864"/>
            <a:ext cx="3038829" cy="37401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39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 advAuto="0"/>
      <p:bldP spid="190" grpId="0" animBg="1" advAuto="0"/>
      <p:bldP spid="192" grpId="0" animBg="1" advAuto="0"/>
      <p:bldP spid="204" grpId="0" animBg="1" advAuto="0"/>
      <p:bldP spid="205" grpId="0" animBg="1" advAuto="0"/>
      <p:bldP spid="206" grpId="0" animBg="1" advAuto="0"/>
      <p:bldP spid="207" grpId="0" animBg="1" advAuto="0"/>
      <p:bldP spid="208" grpId="0" animBg="1" advAuto="0"/>
      <p:bldP spid="35" grpId="0" animBg="1"/>
      <p:bldP spid="180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266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170" name="Picture 2" descr="http://www.funteach.ebdda3.net/wp-content/uploads/2020/05/bing0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4" r="60158"/>
          <a:stretch/>
        </p:blipFill>
        <p:spPr bwMode="auto">
          <a:xfrm>
            <a:off x="1863137" y="2670657"/>
            <a:ext cx="9490663" cy="675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168" name="جدول 71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01560"/>
              </p:ext>
            </p:extLst>
          </p:nvPr>
        </p:nvGraphicFramePr>
        <p:xfrm>
          <a:off x="2080692" y="2857500"/>
          <a:ext cx="8968308" cy="6461760"/>
        </p:xfrm>
        <a:graphic>
          <a:graphicData uri="http://schemas.openxmlformats.org/drawingml/2006/table">
            <a:tbl>
              <a:tblPr rtl="1" firstRow="1" bandRow="1">
                <a:tableStyleId>{5DA37D80-6434-44D0-A028-1B22A696006F}</a:tableStyleId>
              </a:tblPr>
              <a:tblGrid>
                <a:gridCol w="2989436"/>
                <a:gridCol w="2989436"/>
                <a:gridCol w="2989436"/>
              </a:tblGrid>
              <a:tr h="161544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0000" b="1" kern="1200" dirty="0" smtClean="0"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>
                            <a:outerShdw blurRad="38100" dist="19050" dir="27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ym typeface="Helvetica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50240" rtl="0" eaLnBrk="1" latinLnBrk="0" hangingPunct="1">
                        <a:defRPr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rPr lang="ar-SA" sz="10000" b="1" kern="1200" dirty="0" smtClean="0"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19050" dir="27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ym typeface="Helvetica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0000" b="1" kern="1200" dirty="0" smtClean="0"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FFFF00"/>
                          </a:solidFill>
                          <a:effectLst>
                            <a:outerShdw blurRad="38100" dist="19050" dir="27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ym typeface="Helvetica"/>
                        </a:rPr>
                        <a:t>1</a:t>
                      </a:r>
                      <a:endParaRPr lang="ar-SA" sz="10000" b="1" kern="1200" dirty="0">
                        <a:ln w="3175" cap="flat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rgbClr val="FFFF00"/>
                        </a:solidFill>
                        <a:effectLst>
                          <a:outerShdw blurRad="38100" dist="19050" dir="2700000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/>
                </a:tc>
              </a:tr>
              <a:tr h="842742">
                <a:tc>
                  <a:txBody>
                    <a:bodyPr/>
                    <a:lstStyle/>
                    <a:p>
                      <a:pPr marL="0" algn="ctr" defTabSz="650240" rtl="0" eaLnBrk="1" latinLnBrk="0" hangingPunct="1">
                        <a:defRPr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rPr lang="ar-SA" sz="10000" b="1" kern="1200" dirty="0" smtClean="0"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19050" dir="27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ym typeface="Helvetica"/>
                        </a:rPr>
                        <a:t>6</a:t>
                      </a:r>
                      <a:endParaRPr lang="ar-SA" sz="10000" b="1" kern="1200" dirty="0">
                        <a:ln w="3175" cap="flat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19050" dir="2700000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0000" b="1" kern="1200" dirty="0" smtClean="0"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0000FF"/>
                          </a:solidFill>
                          <a:effectLst>
                            <a:outerShdw blurRad="38100" dist="19050" dir="27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ym typeface="Helvetica"/>
                        </a:rPr>
                        <a:t>4</a:t>
                      </a:r>
                      <a:endParaRPr lang="ar-SA" sz="10000" b="1" kern="1200" dirty="0">
                        <a:ln w="3175" cap="flat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rgbClr val="0000FF"/>
                        </a:solidFill>
                        <a:effectLst>
                          <a:outerShdw blurRad="38100" dist="19050" dir="2700000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0000" b="1" kern="1200" dirty="0" smtClean="0"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>
                            <a:outerShdw blurRad="38100" dist="19050" dir="27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ym typeface="Helvetica"/>
                        </a:rPr>
                        <a:t>2</a:t>
                      </a:r>
                      <a:endParaRPr lang="ar-SA" sz="10000" b="1" kern="1200" dirty="0">
                        <a:ln w="3175" cap="flat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>
                          <a:outerShdw blurRad="38100" dist="19050" dir="2700000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/>
                </a:tc>
              </a:tr>
              <a:tr h="842742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0000" b="1" kern="1200" dirty="0" smtClean="0"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19050" dir="27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ym typeface="Helvetica"/>
                        </a:rPr>
                        <a:t>9</a:t>
                      </a:r>
                      <a:endParaRPr lang="ar-SA" sz="10000" b="1" kern="1200" dirty="0" smtClean="0">
                        <a:ln w="3175" cap="flat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19050" dir="2700000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0000" b="1" kern="1200" dirty="0" smtClean="0"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92D050"/>
                          </a:solidFill>
                          <a:effectLst>
                            <a:outerShdw blurRad="38100" dist="19050" dir="27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ym typeface="Helvetica"/>
                        </a:rPr>
                        <a:t>8</a:t>
                      </a:r>
                      <a:endParaRPr lang="ar-SA" sz="10000" b="1" kern="1200" dirty="0">
                        <a:ln w="3175" cap="flat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rgbClr val="92D050"/>
                        </a:solidFill>
                        <a:effectLst>
                          <a:outerShdw blurRad="38100" dist="19050" dir="2700000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0000" b="1" kern="1200" dirty="0" smtClean="0"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C00000"/>
                          </a:solidFill>
                          <a:effectLst>
                            <a:outerShdw blurRad="38100" dist="19050" dir="27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ym typeface="Helvetica"/>
                        </a:rPr>
                        <a:t>7</a:t>
                      </a:r>
                      <a:endParaRPr lang="ar-SA" sz="10000" b="1" kern="1200" dirty="0">
                        <a:ln w="3175" cap="flat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rgbClr val="C00000"/>
                        </a:solidFill>
                        <a:effectLst>
                          <a:outerShdw blurRad="38100" dist="19050" dir="2700000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/>
                </a:tc>
              </a:tr>
              <a:tr h="842742">
                <a:tc>
                  <a:txBody>
                    <a:bodyPr/>
                    <a:lstStyle/>
                    <a:p>
                      <a:pPr algn="ctr" rtl="1"/>
                      <a:r>
                        <a:rPr lang="ar-SA" sz="10000" b="1" kern="1200" dirty="0" smtClean="0"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FF0000"/>
                          </a:solidFill>
                          <a:effectLst>
                            <a:outerShdw blurRad="38100" dist="19050" dir="27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ym typeface="Helvetica"/>
                        </a:rPr>
                        <a:t>12</a:t>
                      </a:r>
                      <a:endParaRPr lang="ar-SA" sz="10000" b="1" kern="1200" dirty="0">
                        <a:ln w="3175" cap="flat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rgbClr val="FF0000"/>
                        </a:solidFill>
                        <a:effectLst>
                          <a:outerShdw blurRad="38100" dist="19050" dir="2700000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0000" b="1" kern="1200" dirty="0" smtClean="0"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009900"/>
                          </a:solidFill>
                          <a:effectLst>
                            <a:outerShdw blurRad="38100" dist="19050" dir="27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ym typeface="Helvetica"/>
                        </a:rPr>
                        <a:t>11</a:t>
                      </a:r>
                      <a:endParaRPr lang="ar-SA" sz="10000" b="1" kern="1200" dirty="0">
                        <a:ln w="3175" cap="flat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rgbClr val="009900"/>
                        </a:solidFill>
                        <a:effectLst>
                          <a:outerShdw blurRad="38100" dist="19050" dir="2700000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0000" b="1" kern="1200" dirty="0" smtClean="0"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FFC000"/>
                          </a:solidFill>
                          <a:effectLst>
                            <a:outerShdw blurRad="38100" dist="19050" dir="27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ym typeface="Helvetica"/>
                        </a:rPr>
                        <a:t>10</a:t>
                      </a:r>
                      <a:endParaRPr lang="ar-SA" sz="10000" b="1" kern="1200" dirty="0">
                        <a:ln w="3175" cap="flat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rgbClr val="FFC000"/>
                        </a:solidFill>
                        <a:effectLst>
                          <a:outerShdw blurRad="38100" dist="19050" dir="2700000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17"/>
          <p:cNvSpPr/>
          <p:nvPr/>
        </p:nvSpPr>
        <p:spPr>
          <a:xfrm>
            <a:off x="5020901" y="6134903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50" name="Picture 2" descr="Bingo » Nipissing First N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2243">
            <a:off x="3713900" y="7047730"/>
            <a:ext cx="2318238" cy="8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ulsa Annual Meeting &amp;amp; Bingo Party - Bingo Clipart Transparent Transparent  PNG - 800x355 - Free Download on Nice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79">
            <a:off x="4025301" y="3897836"/>
            <a:ext cx="2154710" cy="125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ingo Graphic Design PNG, Clipart, Area, Artwork, Bingo, Brand, Cartoon  Free PNG Downloa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756">
            <a:off x="7064687" y="6761005"/>
            <a:ext cx="1890452" cy="152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hings are happening at the Reedsport Eagles Lodge | | theworldlink.com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961" y="6428637"/>
            <a:ext cx="3208278" cy="320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Bingo » Nipissing First Na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9281">
            <a:off x="7082227" y="4096026"/>
            <a:ext cx="2049774" cy="7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Tulsa Annual Meeting &amp;amp; Bingo Party - Bingo Clipart Transparent Transparent  PNG - 800x355 - Free Download on Nice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308">
            <a:off x="8571177" y="5368536"/>
            <a:ext cx="2154710" cy="125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" name="مستطيل 7168"/>
          <p:cNvSpPr/>
          <p:nvPr/>
        </p:nvSpPr>
        <p:spPr>
          <a:xfrm>
            <a:off x="12496800" y="4499908"/>
            <a:ext cx="4209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ar-SA" sz="6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ltan bold"/>
                <a:ea typeface="Sultan bold"/>
                <a:cs typeface="Simple Indust Shaded" pitchFamily="2" charset="-78"/>
                <a:sym typeface="Sultan bold"/>
              </a:rPr>
              <a:t>بنقو </a:t>
            </a:r>
          </a:p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n-US" sz="6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ltan bold"/>
                <a:ea typeface="Sultan bold"/>
                <a:cs typeface="Simple Indust Shaded" pitchFamily="2" charset="-78"/>
                <a:sym typeface="Sultan bold"/>
              </a:rPr>
              <a:t>Bingo</a:t>
            </a:r>
            <a:endParaRPr lang="ar-SA" sz="6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ltan bold"/>
              <a:ea typeface="Sultan bold"/>
              <a:cs typeface="Simple Indust Shaded" pitchFamily="2" charset="-78"/>
              <a:sym typeface="Sultan bold"/>
            </a:endParaRPr>
          </a:p>
        </p:txBody>
      </p:sp>
      <p:grpSp>
        <p:nvGrpSpPr>
          <p:cNvPr id="7171" name="مجموعة 7170"/>
          <p:cNvGrpSpPr/>
          <p:nvPr/>
        </p:nvGrpSpPr>
        <p:grpSpPr>
          <a:xfrm>
            <a:off x="10591800" y="1164553"/>
            <a:ext cx="8458200" cy="3064547"/>
            <a:chOff x="10591800" y="1164553"/>
            <a:chExt cx="8458200" cy="3064547"/>
          </a:xfrm>
        </p:grpSpPr>
        <p:pic>
          <p:nvPicPr>
            <p:cNvPr id="7172" name="Picture 4" descr="http://www.funteach.ebdda3.net/wp-content/uploads/2020/05/bing0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312"/>
            <a:stretch/>
          </p:blipFill>
          <p:spPr bwMode="auto">
            <a:xfrm>
              <a:off x="12021328" y="1985013"/>
              <a:ext cx="4989544" cy="2244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组合 1"/>
            <p:cNvGrpSpPr/>
            <p:nvPr/>
          </p:nvGrpSpPr>
          <p:grpSpPr>
            <a:xfrm>
              <a:off x="10591800" y="1164553"/>
              <a:ext cx="8458200" cy="1616747"/>
              <a:chOff x="3467100" y="785813"/>
              <a:chExt cx="4229100" cy="808373"/>
            </a:xfrm>
            <a:solidFill>
              <a:schemeClr val="bg2"/>
            </a:solidFill>
          </p:grpSpPr>
          <p:sp>
            <p:nvSpPr>
              <p:cNvPr id="36" name="Freeform 5"/>
              <p:cNvSpPr>
                <a:spLocks noEditPoints="1"/>
              </p:cNvSpPr>
              <p:nvPr/>
            </p:nvSpPr>
            <p:spPr bwMode="auto">
              <a:xfrm>
                <a:off x="3467100" y="785813"/>
                <a:ext cx="4229100" cy="808373"/>
              </a:xfrm>
              <a:custGeom>
                <a:avLst/>
                <a:gdLst>
                  <a:gd name="T0" fmla="*/ 504 w 546"/>
                  <a:gd name="T1" fmla="*/ 75 h 106"/>
                  <a:gd name="T2" fmla="*/ 483 w 546"/>
                  <a:gd name="T3" fmla="*/ 64 h 106"/>
                  <a:gd name="T4" fmla="*/ 507 w 546"/>
                  <a:gd name="T5" fmla="*/ 54 h 106"/>
                  <a:gd name="T6" fmla="*/ 505 w 546"/>
                  <a:gd name="T7" fmla="*/ 47 h 106"/>
                  <a:gd name="T8" fmla="*/ 514 w 546"/>
                  <a:gd name="T9" fmla="*/ 40 h 106"/>
                  <a:gd name="T10" fmla="*/ 466 w 546"/>
                  <a:gd name="T11" fmla="*/ 34 h 106"/>
                  <a:gd name="T12" fmla="*/ 475 w 546"/>
                  <a:gd name="T13" fmla="*/ 28 h 106"/>
                  <a:gd name="T14" fmla="*/ 525 w 546"/>
                  <a:gd name="T15" fmla="*/ 24 h 106"/>
                  <a:gd name="T16" fmla="*/ 492 w 546"/>
                  <a:gd name="T17" fmla="*/ 24 h 106"/>
                  <a:gd name="T18" fmla="*/ 460 w 546"/>
                  <a:gd name="T19" fmla="*/ 20 h 106"/>
                  <a:gd name="T20" fmla="*/ 456 w 546"/>
                  <a:gd name="T21" fmla="*/ 15 h 106"/>
                  <a:gd name="T22" fmla="*/ 443 w 546"/>
                  <a:gd name="T23" fmla="*/ 22 h 106"/>
                  <a:gd name="T24" fmla="*/ 418 w 546"/>
                  <a:gd name="T25" fmla="*/ 19 h 106"/>
                  <a:gd name="T26" fmla="*/ 442 w 546"/>
                  <a:gd name="T27" fmla="*/ 24 h 106"/>
                  <a:gd name="T28" fmla="*/ 398 w 546"/>
                  <a:gd name="T29" fmla="*/ 27 h 106"/>
                  <a:gd name="T30" fmla="*/ 375 w 546"/>
                  <a:gd name="T31" fmla="*/ 25 h 106"/>
                  <a:gd name="T32" fmla="*/ 340 w 546"/>
                  <a:gd name="T33" fmla="*/ 18 h 106"/>
                  <a:gd name="T34" fmla="*/ 292 w 546"/>
                  <a:gd name="T35" fmla="*/ 17 h 106"/>
                  <a:gd name="T36" fmla="*/ 281 w 546"/>
                  <a:gd name="T37" fmla="*/ 6 h 106"/>
                  <a:gd name="T38" fmla="*/ 268 w 546"/>
                  <a:gd name="T39" fmla="*/ 15 h 106"/>
                  <a:gd name="T40" fmla="*/ 245 w 546"/>
                  <a:gd name="T41" fmla="*/ 9 h 106"/>
                  <a:gd name="T42" fmla="*/ 220 w 546"/>
                  <a:gd name="T43" fmla="*/ 4 h 106"/>
                  <a:gd name="T44" fmla="*/ 186 w 546"/>
                  <a:gd name="T45" fmla="*/ 2 h 106"/>
                  <a:gd name="T46" fmla="*/ 160 w 546"/>
                  <a:gd name="T47" fmla="*/ 8 h 106"/>
                  <a:gd name="T48" fmla="*/ 65 w 546"/>
                  <a:gd name="T49" fmla="*/ 3 h 106"/>
                  <a:gd name="T50" fmla="*/ 9 w 546"/>
                  <a:gd name="T51" fmla="*/ 38 h 106"/>
                  <a:gd name="T52" fmla="*/ 57 w 546"/>
                  <a:gd name="T53" fmla="*/ 100 h 106"/>
                  <a:gd name="T54" fmla="*/ 59 w 546"/>
                  <a:gd name="T55" fmla="*/ 84 h 106"/>
                  <a:gd name="T56" fmla="*/ 84 w 546"/>
                  <a:gd name="T57" fmla="*/ 83 h 106"/>
                  <a:gd name="T58" fmla="*/ 136 w 546"/>
                  <a:gd name="T59" fmla="*/ 87 h 106"/>
                  <a:gd name="T60" fmla="*/ 176 w 546"/>
                  <a:gd name="T61" fmla="*/ 86 h 106"/>
                  <a:gd name="T62" fmla="*/ 205 w 546"/>
                  <a:gd name="T63" fmla="*/ 81 h 106"/>
                  <a:gd name="T64" fmla="*/ 253 w 546"/>
                  <a:gd name="T65" fmla="*/ 81 h 106"/>
                  <a:gd name="T66" fmla="*/ 299 w 546"/>
                  <a:gd name="T67" fmla="*/ 83 h 106"/>
                  <a:gd name="T68" fmla="*/ 363 w 546"/>
                  <a:gd name="T69" fmla="*/ 87 h 106"/>
                  <a:gd name="T70" fmla="*/ 390 w 546"/>
                  <a:gd name="T71" fmla="*/ 85 h 106"/>
                  <a:gd name="T72" fmla="*/ 494 w 546"/>
                  <a:gd name="T73" fmla="*/ 54 h 106"/>
                  <a:gd name="T74" fmla="*/ 482 w 546"/>
                  <a:gd name="T75" fmla="*/ 43 h 106"/>
                  <a:gd name="T76" fmla="*/ 506 w 546"/>
                  <a:gd name="T77" fmla="*/ 45 h 106"/>
                  <a:gd name="T78" fmla="*/ 499 w 546"/>
                  <a:gd name="T79" fmla="*/ 43 h 106"/>
                  <a:gd name="T80" fmla="*/ 474 w 546"/>
                  <a:gd name="T81" fmla="*/ 42 h 106"/>
                  <a:gd name="T82" fmla="*/ 460 w 546"/>
                  <a:gd name="T83" fmla="*/ 30 h 106"/>
                  <a:gd name="T84" fmla="*/ 454 w 546"/>
                  <a:gd name="T85" fmla="*/ 25 h 106"/>
                  <a:gd name="T86" fmla="*/ 409 w 546"/>
                  <a:gd name="T87" fmla="*/ 19 h 106"/>
                  <a:gd name="T88" fmla="*/ 280 w 546"/>
                  <a:gd name="T89" fmla="*/ 9 h 106"/>
                  <a:gd name="T90" fmla="*/ 23 w 546"/>
                  <a:gd name="T91" fmla="*/ 60 h 106"/>
                  <a:gd name="T92" fmla="*/ 67 w 546"/>
                  <a:gd name="T93" fmla="*/ 96 h 106"/>
                  <a:gd name="T94" fmla="*/ 88 w 546"/>
                  <a:gd name="T95" fmla="*/ 83 h 106"/>
                  <a:gd name="T96" fmla="*/ 146 w 546"/>
                  <a:gd name="T97" fmla="*/ 83 h 106"/>
                  <a:gd name="T98" fmla="*/ 237 w 546"/>
                  <a:gd name="T99" fmla="*/ 8 h 106"/>
                  <a:gd name="T100" fmla="*/ 190 w 546"/>
                  <a:gd name="T101" fmla="*/ 79 h 106"/>
                  <a:gd name="T102" fmla="*/ 225 w 546"/>
                  <a:gd name="T103" fmla="*/ 10 h 106"/>
                  <a:gd name="T104" fmla="*/ 252 w 546"/>
                  <a:gd name="T105" fmla="*/ 14 h 106"/>
                  <a:gd name="T106" fmla="*/ 277 w 546"/>
                  <a:gd name="T107" fmla="*/ 15 h 106"/>
                  <a:gd name="T108" fmla="*/ 294 w 546"/>
                  <a:gd name="T109" fmla="*/ 21 h 106"/>
                  <a:gd name="T110" fmla="*/ 318 w 546"/>
                  <a:gd name="T111" fmla="*/ 25 h 106"/>
                  <a:gd name="T112" fmla="*/ 340 w 546"/>
                  <a:gd name="T113" fmla="*/ 24 h 106"/>
                  <a:gd name="T114" fmla="*/ 353 w 546"/>
                  <a:gd name="T115" fmla="*/ 26 h 106"/>
                  <a:gd name="T116" fmla="*/ 393 w 546"/>
                  <a:gd name="T117" fmla="*/ 27 h 106"/>
                  <a:gd name="T118" fmla="*/ 383 w 546"/>
                  <a:gd name="T119" fmla="*/ 30 h 106"/>
                  <a:gd name="T120" fmla="*/ 370 w 546"/>
                  <a:gd name="T121" fmla="*/ 84 h 106"/>
                  <a:gd name="T122" fmla="*/ 411 w 546"/>
                  <a:gd name="T123" fmla="*/ 30 h 106"/>
                  <a:gd name="T124" fmla="*/ 428 w 546"/>
                  <a:gd name="T125" fmla="*/ 3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46" h="106">
                    <a:moveTo>
                      <a:pt x="405" y="85"/>
                    </a:moveTo>
                    <a:cubicBezTo>
                      <a:pt x="405" y="86"/>
                      <a:pt x="405" y="86"/>
                      <a:pt x="405" y="86"/>
                    </a:cubicBezTo>
                    <a:cubicBezTo>
                      <a:pt x="406" y="86"/>
                      <a:pt x="406" y="86"/>
                      <a:pt x="407" y="86"/>
                    </a:cubicBezTo>
                    <a:cubicBezTo>
                      <a:pt x="406" y="86"/>
                      <a:pt x="406" y="86"/>
                      <a:pt x="406" y="86"/>
                    </a:cubicBezTo>
                    <a:cubicBezTo>
                      <a:pt x="406" y="85"/>
                      <a:pt x="406" y="85"/>
                      <a:pt x="406" y="85"/>
                    </a:cubicBezTo>
                    <a:cubicBezTo>
                      <a:pt x="407" y="85"/>
                      <a:pt x="408" y="85"/>
                      <a:pt x="408" y="86"/>
                    </a:cubicBezTo>
                    <a:cubicBezTo>
                      <a:pt x="409" y="86"/>
                      <a:pt x="410" y="87"/>
                      <a:pt x="410" y="86"/>
                    </a:cubicBezTo>
                    <a:cubicBezTo>
                      <a:pt x="411" y="86"/>
                      <a:pt x="411" y="86"/>
                      <a:pt x="412" y="86"/>
                    </a:cubicBezTo>
                    <a:cubicBezTo>
                      <a:pt x="413" y="85"/>
                      <a:pt x="415" y="86"/>
                      <a:pt x="416" y="86"/>
                    </a:cubicBezTo>
                    <a:cubicBezTo>
                      <a:pt x="417" y="84"/>
                      <a:pt x="419" y="87"/>
                      <a:pt x="419" y="85"/>
                    </a:cubicBezTo>
                    <a:cubicBezTo>
                      <a:pt x="421" y="86"/>
                      <a:pt x="422" y="85"/>
                      <a:pt x="423" y="86"/>
                    </a:cubicBezTo>
                    <a:cubicBezTo>
                      <a:pt x="423" y="85"/>
                      <a:pt x="423" y="85"/>
                      <a:pt x="423" y="85"/>
                    </a:cubicBezTo>
                    <a:cubicBezTo>
                      <a:pt x="425" y="87"/>
                      <a:pt x="428" y="85"/>
                      <a:pt x="430" y="86"/>
                    </a:cubicBezTo>
                    <a:cubicBezTo>
                      <a:pt x="430" y="86"/>
                      <a:pt x="430" y="86"/>
                      <a:pt x="430" y="86"/>
                    </a:cubicBezTo>
                    <a:cubicBezTo>
                      <a:pt x="431" y="86"/>
                      <a:pt x="432" y="85"/>
                      <a:pt x="432" y="86"/>
                    </a:cubicBezTo>
                    <a:cubicBezTo>
                      <a:pt x="433" y="86"/>
                      <a:pt x="434" y="86"/>
                      <a:pt x="434" y="86"/>
                    </a:cubicBezTo>
                    <a:cubicBezTo>
                      <a:pt x="436" y="87"/>
                      <a:pt x="437" y="85"/>
                      <a:pt x="439" y="86"/>
                    </a:cubicBezTo>
                    <a:cubicBezTo>
                      <a:pt x="439" y="86"/>
                      <a:pt x="439" y="86"/>
                      <a:pt x="439" y="86"/>
                    </a:cubicBezTo>
                    <a:cubicBezTo>
                      <a:pt x="440" y="87"/>
                      <a:pt x="440" y="85"/>
                      <a:pt x="441" y="86"/>
                    </a:cubicBezTo>
                    <a:cubicBezTo>
                      <a:pt x="443" y="85"/>
                      <a:pt x="445" y="87"/>
                      <a:pt x="447" y="86"/>
                    </a:cubicBezTo>
                    <a:cubicBezTo>
                      <a:pt x="448" y="87"/>
                      <a:pt x="450" y="85"/>
                      <a:pt x="451" y="86"/>
                    </a:cubicBezTo>
                    <a:cubicBezTo>
                      <a:pt x="453" y="87"/>
                      <a:pt x="455" y="86"/>
                      <a:pt x="457" y="86"/>
                    </a:cubicBezTo>
                    <a:cubicBezTo>
                      <a:pt x="459" y="85"/>
                      <a:pt x="461" y="86"/>
                      <a:pt x="462" y="86"/>
                    </a:cubicBezTo>
                    <a:cubicBezTo>
                      <a:pt x="464" y="86"/>
                      <a:pt x="465" y="86"/>
                      <a:pt x="466" y="85"/>
                    </a:cubicBezTo>
                    <a:cubicBezTo>
                      <a:pt x="467" y="85"/>
                      <a:pt x="467" y="86"/>
                      <a:pt x="467" y="86"/>
                    </a:cubicBezTo>
                    <a:cubicBezTo>
                      <a:pt x="468" y="86"/>
                      <a:pt x="469" y="85"/>
                      <a:pt x="470" y="85"/>
                    </a:cubicBezTo>
                    <a:cubicBezTo>
                      <a:pt x="470" y="85"/>
                      <a:pt x="471" y="84"/>
                      <a:pt x="472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3" y="85"/>
                      <a:pt x="474" y="85"/>
                      <a:pt x="474" y="85"/>
                    </a:cubicBezTo>
                    <a:cubicBezTo>
                      <a:pt x="475" y="85"/>
                      <a:pt x="475" y="86"/>
                      <a:pt x="476" y="86"/>
                    </a:cubicBezTo>
                    <a:cubicBezTo>
                      <a:pt x="477" y="85"/>
                      <a:pt x="480" y="86"/>
                      <a:pt x="481" y="85"/>
                    </a:cubicBezTo>
                    <a:cubicBezTo>
                      <a:pt x="482" y="86"/>
                      <a:pt x="484" y="85"/>
                      <a:pt x="485" y="85"/>
                    </a:cubicBezTo>
                    <a:cubicBezTo>
                      <a:pt x="486" y="85"/>
                      <a:pt x="487" y="86"/>
                      <a:pt x="488" y="85"/>
                    </a:cubicBezTo>
                    <a:cubicBezTo>
                      <a:pt x="490" y="85"/>
                      <a:pt x="492" y="85"/>
                      <a:pt x="494" y="85"/>
                    </a:cubicBezTo>
                    <a:cubicBezTo>
                      <a:pt x="493" y="85"/>
                      <a:pt x="493" y="85"/>
                      <a:pt x="493" y="85"/>
                    </a:cubicBezTo>
                    <a:cubicBezTo>
                      <a:pt x="495" y="84"/>
                      <a:pt x="495" y="85"/>
                      <a:pt x="497" y="85"/>
                    </a:cubicBezTo>
                    <a:cubicBezTo>
                      <a:pt x="497" y="83"/>
                      <a:pt x="497" y="83"/>
                      <a:pt x="497" y="83"/>
                    </a:cubicBezTo>
                    <a:cubicBezTo>
                      <a:pt x="497" y="83"/>
                      <a:pt x="499" y="84"/>
                      <a:pt x="499" y="83"/>
                    </a:cubicBezTo>
                    <a:cubicBezTo>
                      <a:pt x="499" y="83"/>
                      <a:pt x="500" y="83"/>
                      <a:pt x="500" y="83"/>
                    </a:cubicBezTo>
                    <a:cubicBezTo>
                      <a:pt x="501" y="83"/>
                      <a:pt x="503" y="84"/>
                      <a:pt x="503" y="82"/>
                    </a:cubicBezTo>
                    <a:cubicBezTo>
                      <a:pt x="504" y="81"/>
                      <a:pt x="505" y="82"/>
                      <a:pt x="506" y="82"/>
                    </a:cubicBezTo>
                    <a:cubicBezTo>
                      <a:pt x="505" y="81"/>
                      <a:pt x="503" y="81"/>
                      <a:pt x="502" y="82"/>
                    </a:cubicBezTo>
                    <a:cubicBezTo>
                      <a:pt x="501" y="81"/>
                      <a:pt x="500" y="81"/>
                      <a:pt x="499" y="82"/>
                    </a:cubicBezTo>
                    <a:cubicBezTo>
                      <a:pt x="496" y="81"/>
                      <a:pt x="493" y="82"/>
                      <a:pt x="491" y="81"/>
                    </a:cubicBezTo>
                    <a:cubicBezTo>
                      <a:pt x="492" y="80"/>
                      <a:pt x="494" y="80"/>
                      <a:pt x="495" y="80"/>
                    </a:cubicBezTo>
                    <a:cubicBezTo>
                      <a:pt x="495" y="79"/>
                      <a:pt x="496" y="79"/>
                      <a:pt x="495" y="78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3" y="79"/>
                      <a:pt x="493" y="79"/>
                      <a:pt x="493" y="79"/>
                    </a:cubicBezTo>
                    <a:cubicBezTo>
                      <a:pt x="493" y="79"/>
                      <a:pt x="493" y="79"/>
                      <a:pt x="493" y="79"/>
                    </a:cubicBezTo>
                    <a:cubicBezTo>
                      <a:pt x="492" y="79"/>
                      <a:pt x="491" y="80"/>
                      <a:pt x="490" y="79"/>
                    </a:cubicBezTo>
                    <a:cubicBezTo>
                      <a:pt x="491" y="79"/>
                      <a:pt x="491" y="79"/>
                      <a:pt x="491" y="79"/>
                    </a:cubicBezTo>
                    <a:cubicBezTo>
                      <a:pt x="489" y="79"/>
                      <a:pt x="488" y="79"/>
                      <a:pt x="486" y="79"/>
                    </a:cubicBezTo>
                    <a:cubicBezTo>
                      <a:pt x="486" y="79"/>
                      <a:pt x="486" y="79"/>
                      <a:pt x="486" y="79"/>
                    </a:cubicBezTo>
                    <a:cubicBezTo>
                      <a:pt x="486" y="79"/>
                      <a:pt x="485" y="79"/>
                      <a:pt x="485" y="78"/>
                    </a:cubicBezTo>
                    <a:cubicBezTo>
                      <a:pt x="486" y="77"/>
                      <a:pt x="488" y="78"/>
                      <a:pt x="489" y="77"/>
                    </a:cubicBezTo>
                    <a:cubicBezTo>
                      <a:pt x="491" y="78"/>
                      <a:pt x="492" y="76"/>
                      <a:pt x="494" y="76"/>
                    </a:cubicBezTo>
                    <a:cubicBezTo>
                      <a:pt x="495" y="76"/>
                      <a:pt x="495" y="75"/>
                      <a:pt x="497" y="75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7" y="74"/>
                      <a:pt x="498" y="75"/>
                      <a:pt x="498" y="76"/>
                    </a:cubicBezTo>
                    <a:cubicBezTo>
                      <a:pt x="499" y="75"/>
                      <a:pt x="500" y="75"/>
                      <a:pt x="501" y="75"/>
                    </a:cubicBezTo>
                    <a:cubicBezTo>
                      <a:pt x="502" y="76"/>
                      <a:pt x="503" y="75"/>
                      <a:pt x="504" y="75"/>
                    </a:cubicBezTo>
                    <a:cubicBezTo>
                      <a:pt x="506" y="74"/>
                      <a:pt x="508" y="76"/>
                      <a:pt x="510" y="74"/>
                    </a:cubicBezTo>
                    <a:cubicBezTo>
                      <a:pt x="510" y="74"/>
                      <a:pt x="511" y="74"/>
                      <a:pt x="511" y="74"/>
                    </a:cubicBezTo>
                    <a:cubicBezTo>
                      <a:pt x="513" y="74"/>
                      <a:pt x="515" y="75"/>
                      <a:pt x="516" y="74"/>
                    </a:cubicBezTo>
                    <a:cubicBezTo>
                      <a:pt x="516" y="74"/>
                      <a:pt x="516" y="74"/>
                      <a:pt x="516" y="74"/>
                    </a:cubicBezTo>
                    <a:cubicBezTo>
                      <a:pt x="517" y="74"/>
                      <a:pt x="518" y="75"/>
                      <a:pt x="519" y="74"/>
                    </a:cubicBezTo>
                    <a:cubicBezTo>
                      <a:pt x="518" y="73"/>
                      <a:pt x="518" y="73"/>
                      <a:pt x="518" y="73"/>
                    </a:cubicBezTo>
                    <a:cubicBezTo>
                      <a:pt x="518" y="74"/>
                      <a:pt x="517" y="74"/>
                      <a:pt x="517" y="74"/>
                    </a:cubicBezTo>
                    <a:cubicBezTo>
                      <a:pt x="515" y="72"/>
                      <a:pt x="512" y="75"/>
                      <a:pt x="511" y="72"/>
                    </a:cubicBezTo>
                    <a:cubicBezTo>
                      <a:pt x="510" y="73"/>
                      <a:pt x="509" y="72"/>
                      <a:pt x="508" y="73"/>
                    </a:cubicBezTo>
                    <a:cubicBezTo>
                      <a:pt x="509" y="73"/>
                      <a:pt x="510" y="72"/>
                      <a:pt x="511" y="73"/>
                    </a:cubicBezTo>
                    <a:cubicBezTo>
                      <a:pt x="511" y="75"/>
                      <a:pt x="510" y="73"/>
                      <a:pt x="509" y="73"/>
                    </a:cubicBezTo>
                    <a:cubicBezTo>
                      <a:pt x="509" y="74"/>
                      <a:pt x="509" y="74"/>
                      <a:pt x="509" y="74"/>
                    </a:cubicBezTo>
                    <a:cubicBezTo>
                      <a:pt x="507" y="73"/>
                      <a:pt x="505" y="74"/>
                      <a:pt x="503" y="73"/>
                    </a:cubicBezTo>
                    <a:cubicBezTo>
                      <a:pt x="503" y="73"/>
                      <a:pt x="504" y="73"/>
                      <a:pt x="504" y="73"/>
                    </a:cubicBezTo>
                    <a:cubicBezTo>
                      <a:pt x="503" y="73"/>
                      <a:pt x="503" y="72"/>
                      <a:pt x="503" y="73"/>
                    </a:cubicBezTo>
                    <a:cubicBezTo>
                      <a:pt x="503" y="73"/>
                      <a:pt x="503" y="73"/>
                      <a:pt x="503" y="73"/>
                    </a:cubicBezTo>
                    <a:cubicBezTo>
                      <a:pt x="502" y="73"/>
                      <a:pt x="501" y="74"/>
                      <a:pt x="499" y="74"/>
                    </a:cubicBezTo>
                    <a:cubicBezTo>
                      <a:pt x="498" y="74"/>
                      <a:pt x="498" y="74"/>
                      <a:pt x="498" y="74"/>
                    </a:cubicBezTo>
                    <a:cubicBezTo>
                      <a:pt x="498" y="74"/>
                      <a:pt x="499" y="73"/>
                      <a:pt x="498" y="74"/>
                    </a:cubicBezTo>
                    <a:cubicBezTo>
                      <a:pt x="496" y="74"/>
                      <a:pt x="495" y="74"/>
                      <a:pt x="494" y="73"/>
                    </a:cubicBezTo>
                    <a:cubicBezTo>
                      <a:pt x="494" y="73"/>
                      <a:pt x="494" y="73"/>
                      <a:pt x="494" y="73"/>
                    </a:cubicBezTo>
                    <a:cubicBezTo>
                      <a:pt x="492" y="74"/>
                      <a:pt x="494" y="77"/>
                      <a:pt x="491" y="77"/>
                    </a:cubicBezTo>
                    <a:cubicBezTo>
                      <a:pt x="491" y="76"/>
                      <a:pt x="491" y="76"/>
                      <a:pt x="491" y="76"/>
                    </a:cubicBezTo>
                    <a:cubicBezTo>
                      <a:pt x="491" y="76"/>
                      <a:pt x="491" y="76"/>
                      <a:pt x="491" y="76"/>
                    </a:cubicBezTo>
                    <a:cubicBezTo>
                      <a:pt x="490" y="74"/>
                      <a:pt x="493" y="76"/>
                      <a:pt x="492" y="74"/>
                    </a:cubicBezTo>
                    <a:cubicBezTo>
                      <a:pt x="487" y="73"/>
                      <a:pt x="482" y="74"/>
                      <a:pt x="477" y="74"/>
                    </a:cubicBezTo>
                    <a:cubicBezTo>
                      <a:pt x="471" y="73"/>
                      <a:pt x="466" y="75"/>
                      <a:pt x="460" y="73"/>
                    </a:cubicBezTo>
                    <a:cubicBezTo>
                      <a:pt x="458" y="74"/>
                      <a:pt x="456" y="73"/>
                      <a:pt x="454" y="73"/>
                    </a:cubicBezTo>
                    <a:cubicBezTo>
                      <a:pt x="451" y="74"/>
                      <a:pt x="447" y="73"/>
                      <a:pt x="443" y="73"/>
                    </a:cubicBezTo>
                    <a:cubicBezTo>
                      <a:pt x="442" y="73"/>
                      <a:pt x="441" y="73"/>
                      <a:pt x="441" y="73"/>
                    </a:cubicBezTo>
                    <a:cubicBezTo>
                      <a:pt x="439" y="72"/>
                      <a:pt x="437" y="74"/>
                      <a:pt x="436" y="73"/>
                    </a:cubicBezTo>
                    <a:cubicBezTo>
                      <a:pt x="437" y="72"/>
                      <a:pt x="438" y="73"/>
                      <a:pt x="438" y="73"/>
                    </a:cubicBezTo>
                    <a:cubicBezTo>
                      <a:pt x="440" y="72"/>
                      <a:pt x="441" y="73"/>
                      <a:pt x="442" y="72"/>
                    </a:cubicBezTo>
                    <a:cubicBezTo>
                      <a:pt x="443" y="74"/>
                      <a:pt x="445" y="72"/>
                      <a:pt x="446" y="72"/>
                    </a:cubicBezTo>
                    <a:cubicBezTo>
                      <a:pt x="449" y="72"/>
                      <a:pt x="451" y="74"/>
                      <a:pt x="453" y="71"/>
                    </a:cubicBezTo>
                    <a:cubicBezTo>
                      <a:pt x="454" y="72"/>
                      <a:pt x="454" y="72"/>
                      <a:pt x="454" y="72"/>
                    </a:cubicBezTo>
                    <a:cubicBezTo>
                      <a:pt x="456" y="71"/>
                      <a:pt x="459" y="72"/>
                      <a:pt x="461" y="73"/>
                    </a:cubicBezTo>
                    <a:cubicBezTo>
                      <a:pt x="461" y="72"/>
                      <a:pt x="461" y="72"/>
                      <a:pt x="461" y="72"/>
                    </a:cubicBezTo>
                    <a:cubicBezTo>
                      <a:pt x="461" y="72"/>
                      <a:pt x="461" y="72"/>
                      <a:pt x="461" y="72"/>
                    </a:cubicBezTo>
                    <a:cubicBezTo>
                      <a:pt x="463" y="72"/>
                      <a:pt x="463" y="72"/>
                      <a:pt x="463" y="72"/>
                    </a:cubicBezTo>
                    <a:cubicBezTo>
                      <a:pt x="463" y="72"/>
                      <a:pt x="463" y="72"/>
                      <a:pt x="463" y="71"/>
                    </a:cubicBezTo>
                    <a:cubicBezTo>
                      <a:pt x="463" y="71"/>
                      <a:pt x="464" y="71"/>
                      <a:pt x="464" y="72"/>
                    </a:cubicBezTo>
                    <a:cubicBezTo>
                      <a:pt x="467" y="70"/>
                      <a:pt x="470" y="72"/>
                      <a:pt x="473" y="71"/>
                    </a:cubicBezTo>
                    <a:cubicBezTo>
                      <a:pt x="476" y="72"/>
                      <a:pt x="479" y="70"/>
                      <a:pt x="483" y="72"/>
                    </a:cubicBezTo>
                    <a:cubicBezTo>
                      <a:pt x="483" y="71"/>
                      <a:pt x="485" y="71"/>
                      <a:pt x="486" y="71"/>
                    </a:cubicBezTo>
                    <a:cubicBezTo>
                      <a:pt x="488" y="69"/>
                      <a:pt x="493" y="71"/>
                      <a:pt x="495" y="69"/>
                    </a:cubicBezTo>
                    <a:cubicBezTo>
                      <a:pt x="494" y="68"/>
                      <a:pt x="493" y="70"/>
                      <a:pt x="493" y="68"/>
                    </a:cubicBezTo>
                    <a:cubicBezTo>
                      <a:pt x="492" y="67"/>
                      <a:pt x="491" y="68"/>
                      <a:pt x="490" y="68"/>
                    </a:cubicBezTo>
                    <a:cubicBezTo>
                      <a:pt x="490" y="68"/>
                      <a:pt x="490" y="68"/>
                      <a:pt x="490" y="68"/>
                    </a:cubicBezTo>
                    <a:cubicBezTo>
                      <a:pt x="489" y="69"/>
                      <a:pt x="489" y="68"/>
                      <a:pt x="488" y="67"/>
                    </a:cubicBezTo>
                    <a:cubicBezTo>
                      <a:pt x="488" y="67"/>
                      <a:pt x="488" y="67"/>
                      <a:pt x="489" y="67"/>
                    </a:cubicBezTo>
                    <a:cubicBezTo>
                      <a:pt x="490" y="67"/>
                      <a:pt x="491" y="66"/>
                      <a:pt x="492" y="67"/>
                    </a:cubicBezTo>
                    <a:cubicBezTo>
                      <a:pt x="494" y="65"/>
                      <a:pt x="496" y="67"/>
                      <a:pt x="498" y="66"/>
                    </a:cubicBezTo>
                    <a:cubicBezTo>
                      <a:pt x="499" y="67"/>
                      <a:pt x="499" y="67"/>
                      <a:pt x="499" y="67"/>
                    </a:cubicBezTo>
                    <a:cubicBezTo>
                      <a:pt x="499" y="66"/>
                      <a:pt x="500" y="66"/>
                      <a:pt x="501" y="66"/>
                    </a:cubicBezTo>
                    <a:cubicBezTo>
                      <a:pt x="501" y="66"/>
                      <a:pt x="501" y="65"/>
                      <a:pt x="502" y="65"/>
                    </a:cubicBezTo>
                    <a:cubicBezTo>
                      <a:pt x="500" y="65"/>
                      <a:pt x="498" y="65"/>
                      <a:pt x="496" y="64"/>
                    </a:cubicBezTo>
                    <a:cubicBezTo>
                      <a:pt x="495" y="65"/>
                      <a:pt x="493" y="63"/>
                      <a:pt x="491" y="64"/>
                    </a:cubicBezTo>
                    <a:cubicBezTo>
                      <a:pt x="491" y="65"/>
                      <a:pt x="490" y="65"/>
                      <a:pt x="489" y="64"/>
                    </a:cubicBezTo>
                    <a:cubicBezTo>
                      <a:pt x="489" y="65"/>
                      <a:pt x="489" y="65"/>
                      <a:pt x="489" y="65"/>
                    </a:cubicBezTo>
                    <a:cubicBezTo>
                      <a:pt x="487" y="64"/>
                      <a:pt x="485" y="66"/>
                      <a:pt x="483" y="64"/>
                    </a:cubicBezTo>
                    <a:cubicBezTo>
                      <a:pt x="482" y="65"/>
                      <a:pt x="480" y="65"/>
                      <a:pt x="478" y="64"/>
                    </a:cubicBezTo>
                    <a:cubicBezTo>
                      <a:pt x="477" y="64"/>
                      <a:pt x="473" y="66"/>
                      <a:pt x="473" y="63"/>
                    </a:cubicBezTo>
                    <a:cubicBezTo>
                      <a:pt x="476" y="62"/>
                      <a:pt x="476" y="62"/>
                      <a:pt x="476" y="62"/>
                    </a:cubicBezTo>
                    <a:cubicBezTo>
                      <a:pt x="476" y="62"/>
                      <a:pt x="477" y="63"/>
                      <a:pt x="477" y="63"/>
                    </a:cubicBezTo>
                    <a:cubicBezTo>
                      <a:pt x="478" y="62"/>
                      <a:pt x="480" y="63"/>
                      <a:pt x="481" y="62"/>
                    </a:cubicBezTo>
                    <a:cubicBezTo>
                      <a:pt x="481" y="62"/>
                      <a:pt x="481" y="62"/>
                      <a:pt x="481" y="62"/>
                    </a:cubicBezTo>
                    <a:cubicBezTo>
                      <a:pt x="483" y="63"/>
                      <a:pt x="484" y="61"/>
                      <a:pt x="485" y="62"/>
                    </a:cubicBezTo>
                    <a:cubicBezTo>
                      <a:pt x="487" y="62"/>
                      <a:pt x="489" y="62"/>
                      <a:pt x="491" y="61"/>
                    </a:cubicBezTo>
                    <a:cubicBezTo>
                      <a:pt x="488" y="60"/>
                      <a:pt x="485" y="62"/>
                      <a:pt x="483" y="61"/>
                    </a:cubicBezTo>
                    <a:cubicBezTo>
                      <a:pt x="483" y="60"/>
                      <a:pt x="483" y="60"/>
                      <a:pt x="483" y="60"/>
                    </a:cubicBezTo>
                    <a:cubicBezTo>
                      <a:pt x="483" y="60"/>
                      <a:pt x="483" y="60"/>
                      <a:pt x="482" y="60"/>
                    </a:cubicBezTo>
                    <a:cubicBezTo>
                      <a:pt x="483" y="61"/>
                      <a:pt x="483" y="61"/>
                      <a:pt x="483" y="61"/>
                    </a:cubicBezTo>
                    <a:cubicBezTo>
                      <a:pt x="481" y="62"/>
                      <a:pt x="480" y="61"/>
                      <a:pt x="479" y="61"/>
                    </a:cubicBezTo>
                    <a:cubicBezTo>
                      <a:pt x="479" y="60"/>
                      <a:pt x="480" y="61"/>
                      <a:pt x="480" y="60"/>
                    </a:cubicBezTo>
                    <a:cubicBezTo>
                      <a:pt x="478" y="60"/>
                      <a:pt x="476" y="60"/>
                      <a:pt x="475" y="61"/>
                    </a:cubicBezTo>
                    <a:cubicBezTo>
                      <a:pt x="474" y="60"/>
                      <a:pt x="474" y="60"/>
                      <a:pt x="474" y="60"/>
                    </a:cubicBezTo>
                    <a:cubicBezTo>
                      <a:pt x="473" y="60"/>
                      <a:pt x="471" y="60"/>
                      <a:pt x="470" y="60"/>
                    </a:cubicBezTo>
                    <a:cubicBezTo>
                      <a:pt x="469" y="60"/>
                      <a:pt x="468" y="60"/>
                      <a:pt x="467" y="60"/>
                    </a:cubicBezTo>
                    <a:cubicBezTo>
                      <a:pt x="466" y="61"/>
                      <a:pt x="465" y="58"/>
                      <a:pt x="464" y="59"/>
                    </a:cubicBezTo>
                    <a:cubicBezTo>
                      <a:pt x="464" y="59"/>
                      <a:pt x="464" y="59"/>
                      <a:pt x="464" y="59"/>
                    </a:cubicBezTo>
                    <a:cubicBezTo>
                      <a:pt x="467" y="58"/>
                      <a:pt x="470" y="60"/>
                      <a:pt x="473" y="59"/>
                    </a:cubicBezTo>
                    <a:cubicBezTo>
                      <a:pt x="473" y="58"/>
                      <a:pt x="473" y="58"/>
                      <a:pt x="474" y="58"/>
                    </a:cubicBezTo>
                    <a:cubicBezTo>
                      <a:pt x="474" y="59"/>
                      <a:pt x="474" y="59"/>
                      <a:pt x="474" y="59"/>
                    </a:cubicBezTo>
                    <a:cubicBezTo>
                      <a:pt x="477" y="59"/>
                      <a:pt x="477" y="59"/>
                      <a:pt x="477" y="59"/>
                    </a:cubicBezTo>
                    <a:cubicBezTo>
                      <a:pt x="478" y="59"/>
                      <a:pt x="480" y="60"/>
                      <a:pt x="481" y="59"/>
                    </a:cubicBezTo>
                    <a:cubicBezTo>
                      <a:pt x="483" y="60"/>
                      <a:pt x="484" y="58"/>
                      <a:pt x="485" y="59"/>
                    </a:cubicBezTo>
                    <a:cubicBezTo>
                      <a:pt x="487" y="57"/>
                      <a:pt x="489" y="58"/>
                      <a:pt x="491" y="57"/>
                    </a:cubicBezTo>
                    <a:cubicBezTo>
                      <a:pt x="489" y="56"/>
                      <a:pt x="489" y="56"/>
                      <a:pt x="489" y="56"/>
                    </a:cubicBezTo>
                    <a:cubicBezTo>
                      <a:pt x="490" y="56"/>
                      <a:pt x="490" y="55"/>
                      <a:pt x="490" y="55"/>
                    </a:cubicBezTo>
                    <a:cubicBezTo>
                      <a:pt x="490" y="56"/>
                      <a:pt x="491" y="55"/>
                      <a:pt x="491" y="56"/>
                    </a:cubicBezTo>
                    <a:cubicBezTo>
                      <a:pt x="491" y="55"/>
                      <a:pt x="492" y="56"/>
                      <a:pt x="492" y="55"/>
                    </a:cubicBezTo>
                    <a:cubicBezTo>
                      <a:pt x="492" y="55"/>
                      <a:pt x="492" y="55"/>
                      <a:pt x="492" y="55"/>
                    </a:cubicBezTo>
                    <a:cubicBezTo>
                      <a:pt x="495" y="54"/>
                      <a:pt x="495" y="54"/>
                      <a:pt x="495" y="54"/>
                    </a:cubicBezTo>
                    <a:cubicBezTo>
                      <a:pt x="495" y="55"/>
                      <a:pt x="495" y="55"/>
                      <a:pt x="495" y="55"/>
                    </a:cubicBezTo>
                    <a:cubicBezTo>
                      <a:pt x="495" y="55"/>
                      <a:pt x="494" y="55"/>
                      <a:pt x="494" y="55"/>
                    </a:cubicBezTo>
                    <a:cubicBezTo>
                      <a:pt x="494" y="56"/>
                      <a:pt x="494" y="56"/>
                      <a:pt x="494" y="56"/>
                    </a:cubicBezTo>
                    <a:cubicBezTo>
                      <a:pt x="493" y="56"/>
                      <a:pt x="492" y="58"/>
                      <a:pt x="491" y="56"/>
                    </a:cubicBezTo>
                    <a:cubicBezTo>
                      <a:pt x="491" y="59"/>
                      <a:pt x="494" y="56"/>
                      <a:pt x="495" y="58"/>
                    </a:cubicBezTo>
                    <a:cubicBezTo>
                      <a:pt x="495" y="58"/>
                      <a:pt x="495" y="58"/>
                      <a:pt x="495" y="58"/>
                    </a:cubicBezTo>
                    <a:cubicBezTo>
                      <a:pt x="497" y="58"/>
                      <a:pt x="497" y="56"/>
                      <a:pt x="499" y="56"/>
                    </a:cubicBezTo>
                    <a:cubicBezTo>
                      <a:pt x="499" y="56"/>
                      <a:pt x="498" y="56"/>
                      <a:pt x="498" y="56"/>
                    </a:cubicBezTo>
                    <a:cubicBezTo>
                      <a:pt x="498" y="56"/>
                      <a:pt x="498" y="56"/>
                      <a:pt x="498" y="56"/>
                    </a:cubicBezTo>
                    <a:cubicBezTo>
                      <a:pt x="497" y="56"/>
                      <a:pt x="497" y="56"/>
                      <a:pt x="496" y="55"/>
                    </a:cubicBezTo>
                    <a:cubicBezTo>
                      <a:pt x="497" y="55"/>
                      <a:pt x="497" y="55"/>
                      <a:pt x="497" y="55"/>
                    </a:cubicBezTo>
                    <a:cubicBezTo>
                      <a:pt x="496" y="55"/>
                      <a:pt x="496" y="55"/>
                      <a:pt x="496" y="55"/>
                    </a:cubicBezTo>
                    <a:cubicBezTo>
                      <a:pt x="496" y="54"/>
                      <a:pt x="497" y="55"/>
                      <a:pt x="497" y="55"/>
                    </a:cubicBezTo>
                    <a:cubicBezTo>
                      <a:pt x="497" y="54"/>
                      <a:pt x="498" y="54"/>
                      <a:pt x="497" y="53"/>
                    </a:cubicBezTo>
                    <a:cubicBezTo>
                      <a:pt x="497" y="54"/>
                      <a:pt x="496" y="53"/>
                      <a:pt x="495" y="54"/>
                    </a:cubicBezTo>
                    <a:cubicBezTo>
                      <a:pt x="495" y="53"/>
                      <a:pt x="495" y="53"/>
                      <a:pt x="495" y="53"/>
                    </a:cubicBezTo>
                    <a:cubicBezTo>
                      <a:pt x="495" y="53"/>
                      <a:pt x="495" y="53"/>
                      <a:pt x="494" y="53"/>
                    </a:cubicBezTo>
                    <a:cubicBezTo>
                      <a:pt x="494" y="53"/>
                      <a:pt x="494" y="53"/>
                      <a:pt x="494" y="53"/>
                    </a:cubicBezTo>
                    <a:cubicBezTo>
                      <a:pt x="496" y="52"/>
                      <a:pt x="498" y="53"/>
                      <a:pt x="500" y="52"/>
                    </a:cubicBezTo>
                    <a:cubicBezTo>
                      <a:pt x="502" y="53"/>
                      <a:pt x="503" y="52"/>
                      <a:pt x="504" y="53"/>
                    </a:cubicBezTo>
                    <a:cubicBezTo>
                      <a:pt x="503" y="53"/>
                      <a:pt x="502" y="54"/>
                      <a:pt x="501" y="53"/>
                    </a:cubicBezTo>
                    <a:cubicBezTo>
                      <a:pt x="501" y="54"/>
                      <a:pt x="502" y="54"/>
                      <a:pt x="501" y="54"/>
                    </a:cubicBezTo>
                    <a:cubicBezTo>
                      <a:pt x="502" y="55"/>
                      <a:pt x="501" y="55"/>
                      <a:pt x="501" y="55"/>
                    </a:cubicBezTo>
                    <a:cubicBezTo>
                      <a:pt x="502" y="55"/>
                      <a:pt x="504" y="56"/>
                      <a:pt x="504" y="55"/>
                    </a:cubicBezTo>
                    <a:cubicBezTo>
                      <a:pt x="506" y="56"/>
                      <a:pt x="506" y="56"/>
                      <a:pt x="506" y="56"/>
                    </a:cubicBezTo>
                    <a:cubicBezTo>
                      <a:pt x="506" y="55"/>
                      <a:pt x="506" y="55"/>
                      <a:pt x="506" y="55"/>
                    </a:cubicBezTo>
                    <a:cubicBezTo>
                      <a:pt x="505" y="55"/>
                      <a:pt x="505" y="55"/>
                      <a:pt x="505" y="55"/>
                    </a:cubicBezTo>
                    <a:cubicBezTo>
                      <a:pt x="506" y="55"/>
                      <a:pt x="506" y="55"/>
                      <a:pt x="507" y="54"/>
                    </a:cubicBezTo>
                    <a:cubicBezTo>
                      <a:pt x="506" y="54"/>
                      <a:pt x="505" y="55"/>
                      <a:pt x="505" y="54"/>
                    </a:cubicBezTo>
                    <a:cubicBezTo>
                      <a:pt x="505" y="54"/>
                      <a:pt x="505" y="54"/>
                      <a:pt x="505" y="54"/>
                    </a:cubicBezTo>
                    <a:cubicBezTo>
                      <a:pt x="506" y="53"/>
                      <a:pt x="506" y="53"/>
                      <a:pt x="506" y="53"/>
                    </a:cubicBezTo>
                    <a:cubicBezTo>
                      <a:pt x="504" y="54"/>
                      <a:pt x="504" y="54"/>
                      <a:pt x="504" y="54"/>
                    </a:cubicBezTo>
                    <a:cubicBezTo>
                      <a:pt x="504" y="53"/>
                      <a:pt x="504" y="53"/>
                      <a:pt x="504" y="53"/>
                    </a:cubicBezTo>
                    <a:cubicBezTo>
                      <a:pt x="505" y="53"/>
                      <a:pt x="505" y="53"/>
                      <a:pt x="505" y="53"/>
                    </a:cubicBezTo>
                    <a:cubicBezTo>
                      <a:pt x="504" y="52"/>
                      <a:pt x="504" y="52"/>
                      <a:pt x="504" y="52"/>
                    </a:cubicBezTo>
                    <a:cubicBezTo>
                      <a:pt x="505" y="52"/>
                      <a:pt x="505" y="52"/>
                      <a:pt x="507" y="52"/>
                    </a:cubicBezTo>
                    <a:cubicBezTo>
                      <a:pt x="507" y="51"/>
                      <a:pt x="510" y="52"/>
                      <a:pt x="511" y="51"/>
                    </a:cubicBezTo>
                    <a:cubicBezTo>
                      <a:pt x="510" y="52"/>
                      <a:pt x="509" y="51"/>
                      <a:pt x="509" y="51"/>
                    </a:cubicBezTo>
                    <a:cubicBezTo>
                      <a:pt x="508" y="51"/>
                      <a:pt x="508" y="51"/>
                      <a:pt x="508" y="51"/>
                    </a:cubicBezTo>
                    <a:cubicBezTo>
                      <a:pt x="508" y="50"/>
                      <a:pt x="508" y="52"/>
                      <a:pt x="507" y="51"/>
                    </a:cubicBezTo>
                    <a:cubicBezTo>
                      <a:pt x="507" y="51"/>
                      <a:pt x="507" y="51"/>
                      <a:pt x="507" y="51"/>
                    </a:cubicBezTo>
                    <a:cubicBezTo>
                      <a:pt x="506" y="49"/>
                      <a:pt x="505" y="52"/>
                      <a:pt x="504" y="50"/>
                    </a:cubicBezTo>
                    <a:cubicBezTo>
                      <a:pt x="504" y="51"/>
                      <a:pt x="503" y="51"/>
                      <a:pt x="504" y="51"/>
                    </a:cubicBezTo>
                    <a:cubicBezTo>
                      <a:pt x="503" y="52"/>
                      <a:pt x="503" y="51"/>
                      <a:pt x="501" y="51"/>
                    </a:cubicBezTo>
                    <a:cubicBezTo>
                      <a:pt x="502" y="50"/>
                      <a:pt x="502" y="51"/>
                      <a:pt x="502" y="50"/>
                    </a:cubicBezTo>
                    <a:cubicBezTo>
                      <a:pt x="502" y="50"/>
                      <a:pt x="500" y="50"/>
                      <a:pt x="500" y="51"/>
                    </a:cubicBezTo>
                    <a:cubicBezTo>
                      <a:pt x="499" y="50"/>
                      <a:pt x="498" y="52"/>
                      <a:pt x="497" y="50"/>
                    </a:cubicBezTo>
                    <a:cubicBezTo>
                      <a:pt x="497" y="50"/>
                      <a:pt x="497" y="51"/>
                      <a:pt x="498" y="51"/>
                    </a:cubicBezTo>
                    <a:cubicBezTo>
                      <a:pt x="496" y="51"/>
                      <a:pt x="493" y="51"/>
                      <a:pt x="491" y="50"/>
                    </a:cubicBezTo>
                    <a:cubicBezTo>
                      <a:pt x="491" y="50"/>
                      <a:pt x="491" y="50"/>
                      <a:pt x="491" y="50"/>
                    </a:cubicBezTo>
                    <a:cubicBezTo>
                      <a:pt x="491" y="50"/>
                      <a:pt x="491" y="51"/>
                      <a:pt x="492" y="51"/>
                    </a:cubicBezTo>
                    <a:cubicBezTo>
                      <a:pt x="491" y="51"/>
                      <a:pt x="491" y="51"/>
                      <a:pt x="490" y="50"/>
                    </a:cubicBezTo>
                    <a:cubicBezTo>
                      <a:pt x="489" y="51"/>
                      <a:pt x="489" y="52"/>
                      <a:pt x="489" y="52"/>
                    </a:cubicBezTo>
                    <a:cubicBezTo>
                      <a:pt x="488" y="52"/>
                      <a:pt x="488" y="52"/>
                      <a:pt x="488" y="52"/>
                    </a:cubicBezTo>
                    <a:cubicBezTo>
                      <a:pt x="488" y="51"/>
                      <a:pt x="489" y="51"/>
                      <a:pt x="489" y="50"/>
                    </a:cubicBezTo>
                    <a:cubicBezTo>
                      <a:pt x="489" y="50"/>
                      <a:pt x="490" y="50"/>
                      <a:pt x="489" y="50"/>
                    </a:cubicBezTo>
                    <a:cubicBezTo>
                      <a:pt x="489" y="50"/>
                      <a:pt x="489" y="50"/>
                      <a:pt x="489" y="50"/>
                    </a:cubicBezTo>
                    <a:cubicBezTo>
                      <a:pt x="489" y="50"/>
                      <a:pt x="489" y="50"/>
                      <a:pt x="489" y="50"/>
                    </a:cubicBezTo>
                    <a:cubicBezTo>
                      <a:pt x="489" y="51"/>
                      <a:pt x="488" y="50"/>
                      <a:pt x="488" y="50"/>
                    </a:cubicBezTo>
                    <a:cubicBezTo>
                      <a:pt x="488" y="51"/>
                      <a:pt x="488" y="51"/>
                      <a:pt x="488" y="51"/>
                    </a:cubicBezTo>
                    <a:cubicBezTo>
                      <a:pt x="487" y="51"/>
                      <a:pt x="487" y="51"/>
                      <a:pt x="486" y="51"/>
                    </a:cubicBezTo>
                    <a:cubicBezTo>
                      <a:pt x="485" y="48"/>
                      <a:pt x="488" y="49"/>
                      <a:pt x="489" y="49"/>
                    </a:cubicBezTo>
                    <a:cubicBezTo>
                      <a:pt x="489" y="49"/>
                      <a:pt x="488" y="49"/>
                      <a:pt x="488" y="48"/>
                    </a:cubicBezTo>
                    <a:cubicBezTo>
                      <a:pt x="489" y="48"/>
                      <a:pt x="489" y="48"/>
                      <a:pt x="489" y="48"/>
                    </a:cubicBezTo>
                    <a:cubicBezTo>
                      <a:pt x="489" y="48"/>
                      <a:pt x="489" y="48"/>
                      <a:pt x="489" y="48"/>
                    </a:cubicBezTo>
                    <a:cubicBezTo>
                      <a:pt x="489" y="48"/>
                      <a:pt x="489" y="48"/>
                      <a:pt x="490" y="48"/>
                    </a:cubicBezTo>
                    <a:cubicBezTo>
                      <a:pt x="490" y="49"/>
                      <a:pt x="490" y="49"/>
                      <a:pt x="490" y="49"/>
                    </a:cubicBezTo>
                    <a:cubicBezTo>
                      <a:pt x="490" y="48"/>
                      <a:pt x="491" y="48"/>
                      <a:pt x="491" y="48"/>
                    </a:cubicBezTo>
                    <a:cubicBezTo>
                      <a:pt x="492" y="49"/>
                      <a:pt x="492" y="49"/>
                      <a:pt x="492" y="49"/>
                    </a:cubicBezTo>
                    <a:cubicBezTo>
                      <a:pt x="492" y="49"/>
                      <a:pt x="492" y="49"/>
                      <a:pt x="493" y="49"/>
                    </a:cubicBezTo>
                    <a:cubicBezTo>
                      <a:pt x="492" y="49"/>
                      <a:pt x="492" y="48"/>
                      <a:pt x="492" y="48"/>
                    </a:cubicBezTo>
                    <a:cubicBezTo>
                      <a:pt x="492" y="48"/>
                      <a:pt x="492" y="48"/>
                      <a:pt x="492" y="48"/>
                    </a:cubicBezTo>
                    <a:cubicBezTo>
                      <a:pt x="493" y="47"/>
                      <a:pt x="494" y="48"/>
                      <a:pt x="494" y="49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6" y="47"/>
                      <a:pt x="497" y="47"/>
                      <a:pt x="498" y="48"/>
                    </a:cubicBezTo>
                    <a:cubicBezTo>
                      <a:pt x="498" y="47"/>
                      <a:pt x="498" y="47"/>
                      <a:pt x="498" y="47"/>
                    </a:cubicBezTo>
                    <a:cubicBezTo>
                      <a:pt x="497" y="46"/>
                      <a:pt x="497" y="48"/>
                      <a:pt x="496" y="47"/>
                    </a:cubicBezTo>
                    <a:cubicBezTo>
                      <a:pt x="497" y="47"/>
                      <a:pt x="498" y="46"/>
                      <a:pt x="499" y="47"/>
                    </a:cubicBezTo>
                    <a:cubicBezTo>
                      <a:pt x="499" y="47"/>
                      <a:pt x="499" y="47"/>
                      <a:pt x="499" y="47"/>
                    </a:cubicBezTo>
                    <a:cubicBezTo>
                      <a:pt x="500" y="48"/>
                      <a:pt x="500" y="47"/>
                      <a:pt x="501" y="48"/>
                    </a:cubicBezTo>
                    <a:cubicBezTo>
                      <a:pt x="502" y="46"/>
                      <a:pt x="502" y="46"/>
                      <a:pt x="502" y="46"/>
                    </a:cubicBezTo>
                    <a:cubicBezTo>
                      <a:pt x="503" y="47"/>
                      <a:pt x="503" y="47"/>
                      <a:pt x="503" y="47"/>
                    </a:cubicBezTo>
                    <a:cubicBezTo>
                      <a:pt x="503" y="47"/>
                      <a:pt x="503" y="47"/>
                      <a:pt x="503" y="47"/>
                    </a:cubicBezTo>
                    <a:cubicBezTo>
                      <a:pt x="502" y="47"/>
                      <a:pt x="502" y="47"/>
                      <a:pt x="502" y="47"/>
                    </a:cubicBezTo>
                    <a:cubicBezTo>
                      <a:pt x="503" y="48"/>
                      <a:pt x="503" y="48"/>
                      <a:pt x="503" y="48"/>
                    </a:cubicBezTo>
                    <a:cubicBezTo>
                      <a:pt x="503" y="48"/>
                      <a:pt x="503" y="48"/>
                      <a:pt x="503" y="48"/>
                    </a:cubicBezTo>
                    <a:cubicBezTo>
                      <a:pt x="505" y="47"/>
                      <a:pt x="505" y="47"/>
                      <a:pt x="505" y="47"/>
                    </a:cubicBezTo>
                    <a:cubicBezTo>
                      <a:pt x="504" y="47"/>
                      <a:pt x="504" y="47"/>
                      <a:pt x="504" y="46"/>
                    </a:cubicBezTo>
                    <a:cubicBezTo>
                      <a:pt x="505" y="46"/>
                      <a:pt x="505" y="46"/>
                      <a:pt x="505" y="47"/>
                    </a:cubicBezTo>
                    <a:cubicBezTo>
                      <a:pt x="505" y="47"/>
                      <a:pt x="505" y="47"/>
                      <a:pt x="505" y="47"/>
                    </a:cubicBezTo>
                    <a:cubicBezTo>
                      <a:pt x="506" y="47"/>
                      <a:pt x="506" y="47"/>
                      <a:pt x="507" y="47"/>
                    </a:cubicBezTo>
                    <a:cubicBezTo>
                      <a:pt x="506" y="46"/>
                      <a:pt x="506" y="46"/>
                      <a:pt x="506" y="46"/>
                    </a:cubicBezTo>
                    <a:cubicBezTo>
                      <a:pt x="508" y="46"/>
                      <a:pt x="508" y="46"/>
                      <a:pt x="508" y="46"/>
                    </a:cubicBezTo>
                    <a:cubicBezTo>
                      <a:pt x="509" y="47"/>
                      <a:pt x="509" y="47"/>
                      <a:pt x="509" y="47"/>
                    </a:cubicBezTo>
                    <a:cubicBezTo>
                      <a:pt x="508" y="47"/>
                      <a:pt x="508" y="47"/>
                      <a:pt x="508" y="47"/>
                    </a:cubicBezTo>
                    <a:cubicBezTo>
                      <a:pt x="509" y="47"/>
                      <a:pt x="509" y="47"/>
                      <a:pt x="509" y="47"/>
                    </a:cubicBezTo>
                    <a:cubicBezTo>
                      <a:pt x="509" y="47"/>
                      <a:pt x="509" y="47"/>
                      <a:pt x="509" y="47"/>
                    </a:cubicBezTo>
                    <a:cubicBezTo>
                      <a:pt x="509" y="47"/>
                      <a:pt x="509" y="46"/>
                      <a:pt x="509" y="46"/>
                    </a:cubicBezTo>
                    <a:cubicBezTo>
                      <a:pt x="509" y="46"/>
                      <a:pt x="510" y="46"/>
                      <a:pt x="511" y="47"/>
                    </a:cubicBezTo>
                    <a:cubicBezTo>
                      <a:pt x="510" y="47"/>
                      <a:pt x="510" y="47"/>
                      <a:pt x="510" y="47"/>
                    </a:cubicBezTo>
                    <a:cubicBezTo>
                      <a:pt x="511" y="47"/>
                      <a:pt x="512" y="47"/>
                      <a:pt x="512" y="47"/>
                    </a:cubicBezTo>
                    <a:cubicBezTo>
                      <a:pt x="513" y="47"/>
                      <a:pt x="513" y="47"/>
                      <a:pt x="512" y="46"/>
                    </a:cubicBezTo>
                    <a:cubicBezTo>
                      <a:pt x="515" y="46"/>
                      <a:pt x="515" y="46"/>
                      <a:pt x="515" y="46"/>
                    </a:cubicBezTo>
                    <a:cubicBezTo>
                      <a:pt x="515" y="46"/>
                      <a:pt x="515" y="46"/>
                      <a:pt x="515" y="46"/>
                    </a:cubicBezTo>
                    <a:cubicBezTo>
                      <a:pt x="514" y="46"/>
                      <a:pt x="514" y="45"/>
                      <a:pt x="513" y="44"/>
                    </a:cubicBezTo>
                    <a:cubicBezTo>
                      <a:pt x="515" y="45"/>
                      <a:pt x="514" y="43"/>
                      <a:pt x="515" y="42"/>
                    </a:cubicBezTo>
                    <a:cubicBezTo>
                      <a:pt x="516" y="42"/>
                      <a:pt x="517" y="42"/>
                      <a:pt x="517" y="43"/>
                    </a:cubicBezTo>
                    <a:cubicBezTo>
                      <a:pt x="517" y="43"/>
                      <a:pt x="517" y="43"/>
                      <a:pt x="517" y="43"/>
                    </a:cubicBezTo>
                    <a:cubicBezTo>
                      <a:pt x="516" y="43"/>
                      <a:pt x="515" y="44"/>
                      <a:pt x="515" y="45"/>
                    </a:cubicBezTo>
                    <a:cubicBezTo>
                      <a:pt x="516" y="44"/>
                      <a:pt x="516" y="44"/>
                      <a:pt x="516" y="44"/>
                    </a:cubicBezTo>
                    <a:cubicBezTo>
                      <a:pt x="516" y="45"/>
                      <a:pt x="516" y="45"/>
                      <a:pt x="516" y="45"/>
                    </a:cubicBezTo>
                    <a:cubicBezTo>
                      <a:pt x="516" y="45"/>
                      <a:pt x="516" y="45"/>
                      <a:pt x="516" y="45"/>
                    </a:cubicBezTo>
                    <a:cubicBezTo>
                      <a:pt x="516" y="45"/>
                      <a:pt x="516" y="45"/>
                      <a:pt x="516" y="45"/>
                    </a:cubicBezTo>
                    <a:cubicBezTo>
                      <a:pt x="516" y="45"/>
                      <a:pt x="515" y="46"/>
                      <a:pt x="515" y="46"/>
                    </a:cubicBezTo>
                    <a:cubicBezTo>
                      <a:pt x="517" y="46"/>
                      <a:pt x="518" y="46"/>
                      <a:pt x="520" y="46"/>
                    </a:cubicBezTo>
                    <a:cubicBezTo>
                      <a:pt x="521" y="46"/>
                      <a:pt x="522" y="46"/>
                      <a:pt x="523" y="46"/>
                    </a:cubicBezTo>
                    <a:cubicBezTo>
                      <a:pt x="522" y="45"/>
                      <a:pt x="522" y="45"/>
                      <a:pt x="522" y="45"/>
                    </a:cubicBezTo>
                    <a:cubicBezTo>
                      <a:pt x="524" y="45"/>
                      <a:pt x="524" y="45"/>
                      <a:pt x="524" y="45"/>
                    </a:cubicBezTo>
                    <a:cubicBezTo>
                      <a:pt x="525" y="44"/>
                      <a:pt x="526" y="45"/>
                      <a:pt x="526" y="44"/>
                    </a:cubicBezTo>
                    <a:cubicBezTo>
                      <a:pt x="527" y="44"/>
                      <a:pt x="527" y="44"/>
                      <a:pt x="528" y="44"/>
                    </a:cubicBezTo>
                    <a:cubicBezTo>
                      <a:pt x="528" y="43"/>
                      <a:pt x="528" y="43"/>
                      <a:pt x="528" y="43"/>
                    </a:cubicBezTo>
                    <a:cubicBezTo>
                      <a:pt x="529" y="43"/>
                      <a:pt x="529" y="44"/>
                      <a:pt x="529" y="44"/>
                    </a:cubicBezTo>
                    <a:cubicBezTo>
                      <a:pt x="530" y="44"/>
                      <a:pt x="531" y="44"/>
                      <a:pt x="532" y="43"/>
                    </a:cubicBezTo>
                    <a:cubicBezTo>
                      <a:pt x="532" y="45"/>
                      <a:pt x="534" y="44"/>
                      <a:pt x="534" y="44"/>
                    </a:cubicBezTo>
                    <a:cubicBezTo>
                      <a:pt x="536" y="44"/>
                      <a:pt x="537" y="43"/>
                      <a:pt x="539" y="44"/>
                    </a:cubicBezTo>
                    <a:cubicBezTo>
                      <a:pt x="541" y="44"/>
                      <a:pt x="542" y="43"/>
                      <a:pt x="544" y="44"/>
                    </a:cubicBezTo>
                    <a:cubicBezTo>
                      <a:pt x="544" y="43"/>
                      <a:pt x="545" y="44"/>
                      <a:pt x="546" y="43"/>
                    </a:cubicBezTo>
                    <a:cubicBezTo>
                      <a:pt x="544" y="43"/>
                      <a:pt x="542" y="43"/>
                      <a:pt x="540" y="43"/>
                    </a:cubicBezTo>
                    <a:cubicBezTo>
                      <a:pt x="539" y="43"/>
                      <a:pt x="538" y="43"/>
                      <a:pt x="537" y="43"/>
                    </a:cubicBezTo>
                    <a:cubicBezTo>
                      <a:pt x="535" y="43"/>
                      <a:pt x="532" y="43"/>
                      <a:pt x="530" y="43"/>
                    </a:cubicBezTo>
                    <a:cubicBezTo>
                      <a:pt x="529" y="43"/>
                      <a:pt x="527" y="43"/>
                      <a:pt x="526" y="43"/>
                    </a:cubicBezTo>
                    <a:cubicBezTo>
                      <a:pt x="526" y="43"/>
                      <a:pt x="525" y="43"/>
                      <a:pt x="525" y="43"/>
                    </a:cubicBezTo>
                    <a:cubicBezTo>
                      <a:pt x="525" y="43"/>
                      <a:pt x="525" y="43"/>
                      <a:pt x="525" y="43"/>
                    </a:cubicBezTo>
                    <a:cubicBezTo>
                      <a:pt x="524" y="43"/>
                      <a:pt x="524" y="42"/>
                      <a:pt x="524" y="42"/>
                    </a:cubicBezTo>
                    <a:cubicBezTo>
                      <a:pt x="523" y="42"/>
                      <a:pt x="525" y="43"/>
                      <a:pt x="524" y="44"/>
                    </a:cubicBezTo>
                    <a:cubicBezTo>
                      <a:pt x="522" y="43"/>
                      <a:pt x="522" y="43"/>
                      <a:pt x="522" y="43"/>
                    </a:cubicBezTo>
                    <a:cubicBezTo>
                      <a:pt x="522" y="43"/>
                      <a:pt x="522" y="43"/>
                      <a:pt x="522" y="43"/>
                    </a:cubicBezTo>
                    <a:cubicBezTo>
                      <a:pt x="522" y="43"/>
                      <a:pt x="522" y="44"/>
                      <a:pt x="522" y="43"/>
                    </a:cubicBezTo>
                    <a:cubicBezTo>
                      <a:pt x="521" y="43"/>
                      <a:pt x="521" y="43"/>
                      <a:pt x="521" y="43"/>
                    </a:cubicBezTo>
                    <a:cubicBezTo>
                      <a:pt x="521" y="44"/>
                      <a:pt x="520" y="43"/>
                      <a:pt x="519" y="44"/>
                    </a:cubicBezTo>
                    <a:cubicBezTo>
                      <a:pt x="519" y="43"/>
                      <a:pt x="519" y="43"/>
                      <a:pt x="519" y="43"/>
                    </a:cubicBezTo>
                    <a:cubicBezTo>
                      <a:pt x="518" y="43"/>
                      <a:pt x="518" y="43"/>
                      <a:pt x="518" y="43"/>
                    </a:cubicBezTo>
                    <a:cubicBezTo>
                      <a:pt x="518" y="42"/>
                      <a:pt x="518" y="43"/>
                      <a:pt x="518" y="43"/>
                    </a:cubicBezTo>
                    <a:cubicBezTo>
                      <a:pt x="517" y="43"/>
                      <a:pt x="517" y="42"/>
                      <a:pt x="517" y="42"/>
                    </a:cubicBezTo>
                    <a:cubicBezTo>
                      <a:pt x="518" y="42"/>
                      <a:pt x="518" y="42"/>
                      <a:pt x="518" y="42"/>
                    </a:cubicBezTo>
                    <a:cubicBezTo>
                      <a:pt x="517" y="42"/>
                      <a:pt x="515" y="42"/>
                      <a:pt x="514" y="42"/>
                    </a:cubicBezTo>
                    <a:cubicBezTo>
                      <a:pt x="515" y="43"/>
                      <a:pt x="514" y="43"/>
                      <a:pt x="514" y="44"/>
                    </a:cubicBezTo>
                    <a:cubicBezTo>
                      <a:pt x="513" y="43"/>
                      <a:pt x="513" y="43"/>
                      <a:pt x="513" y="43"/>
                    </a:cubicBezTo>
                    <a:cubicBezTo>
                      <a:pt x="515" y="42"/>
                      <a:pt x="512" y="42"/>
                      <a:pt x="512" y="41"/>
                    </a:cubicBezTo>
                    <a:cubicBezTo>
                      <a:pt x="513" y="40"/>
                      <a:pt x="513" y="39"/>
                      <a:pt x="514" y="40"/>
                    </a:cubicBezTo>
                    <a:cubicBezTo>
                      <a:pt x="514" y="40"/>
                      <a:pt x="514" y="40"/>
                      <a:pt x="513" y="40"/>
                    </a:cubicBezTo>
                    <a:cubicBezTo>
                      <a:pt x="514" y="41"/>
                      <a:pt x="514" y="40"/>
                      <a:pt x="515" y="40"/>
                    </a:cubicBezTo>
                    <a:cubicBezTo>
                      <a:pt x="515" y="40"/>
                      <a:pt x="515" y="40"/>
                      <a:pt x="515" y="40"/>
                    </a:cubicBezTo>
                    <a:cubicBezTo>
                      <a:pt x="515" y="39"/>
                      <a:pt x="515" y="40"/>
                      <a:pt x="514" y="40"/>
                    </a:cubicBezTo>
                    <a:cubicBezTo>
                      <a:pt x="514" y="39"/>
                      <a:pt x="514" y="39"/>
                      <a:pt x="514" y="39"/>
                    </a:cubicBezTo>
                    <a:cubicBezTo>
                      <a:pt x="517" y="39"/>
                      <a:pt x="517" y="39"/>
                      <a:pt x="517" y="39"/>
                    </a:cubicBezTo>
                    <a:cubicBezTo>
                      <a:pt x="517" y="39"/>
                      <a:pt x="517" y="39"/>
                      <a:pt x="517" y="39"/>
                    </a:cubicBezTo>
                    <a:cubicBezTo>
                      <a:pt x="517" y="39"/>
                      <a:pt x="516" y="39"/>
                      <a:pt x="516" y="39"/>
                    </a:cubicBezTo>
                    <a:cubicBezTo>
                      <a:pt x="516" y="38"/>
                      <a:pt x="516" y="38"/>
                      <a:pt x="517" y="37"/>
                    </a:cubicBezTo>
                    <a:cubicBezTo>
                      <a:pt x="515" y="36"/>
                      <a:pt x="516" y="39"/>
                      <a:pt x="515" y="38"/>
                    </a:cubicBezTo>
                    <a:cubicBezTo>
                      <a:pt x="514" y="38"/>
                      <a:pt x="514" y="38"/>
                      <a:pt x="514" y="38"/>
                    </a:cubicBezTo>
                    <a:cubicBezTo>
                      <a:pt x="514" y="38"/>
                      <a:pt x="514" y="38"/>
                      <a:pt x="514" y="38"/>
                    </a:cubicBezTo>
                    <a:cubicBezTo>
                      <a:pt x="514" y="39"/>
                      <a:pt x="513" y="39"/>
                      <a:pt x="512" y="40"/>
                    </a:cubicBezTo>
                    <a:cubicBezTo>
                      <a:pt x="512" y="39"/>
                      <a:pt x="513" y="39"/>
                      <a:pt x="513" y="39"/>
                    </a:cubicBezTo>
                    <a:cubicBezTo>
                      <a:pt x="512" y="39"/>
                      <a:pt x="512" y="39"/>
                      <a:pt x="512" y="39"/>
                    </a:cubicBezTo>
                    <a:cubicBezTo>
                      <a:pt x="512" y="39"/>
                      <a:pt x="512" y="38"/>
                      <a:pt x="512" y="38"/>
                    </a:cubicBezTo>
                    <a:cubicBezTo>
                      <a:pt x="512" y="38"/>
                      <a:pt x="511" y="37"/>
                      <a:pt x="511" y="38"/>
                    </a:cubicBezTo>
                    <a:cubicBezTo>
                      <a:pt x="511" y="38"/>
                      <a:pt x="511" y="38"/>
                      <a:pt x="511" y="38"/>
                    </a:cubicBezTo>
                    <a:cubicBezTo>
                      <a:pt x="511" y="38"/>
                      <a:pt x="510" y="38"/>
                      <a:pt x="510" y="38"/>
                    </a:cubicBezTo>
                    <a:cubicBezTo>
                      <a:pt x="510" y="38"/>
                      <a:pt x="510" y="38"/>
                      <a:pt x="510" y="38"/>
                    </a:cubicBezTo>
                    <a:cubicBezTo>
                      <a:pt x="510" y="38"/>
                      <a:pt x="510" y="38"/>
                      <a:pt x="509" y="38"/>
                    </a:cubicBezTo>
                    <a:cubicBezTo>
                      <a:pt x="509" y="38"/>
                      <a:pt x="509" y="38"/>
                      <a:pt x="509" y="38"/>
                    </a:cubicBezTo>
                    <a:cubicBezTo>
                      <a:pt x="509" y="38"/>
                      <a:pt x="509" y="38"/>
                      <a:pt x="509" y="38"/>
                    </a:cubicBezTo>
                    <a:cubicBezTo>
                      <a:pt x="509" y="39"/>
                      <a:pt x="508" y="38"/>
                      <a:pt x="508" y="38"/>
                    </a:cubicBezTo>
                    <a:cubicBezTo>
                      <a:pt x="508" y="38"/>
                      <a:pt x="508" y="38"/>
                      <a:pt x="508" y="38"/>
                    </a:cubicBezTo>
                    <a:cubicBezTo>
                      <a:pt x="508" y="38"/>
                      <a:pt x="507" y="37"/>
                      <a:pt x="507" y="38"/>
                    </a:cubicBezTo>
                    <a:cubicBezTo>
                      <a:pt x="507" y="38"/>
                      <a:pt x="507" y="38"/>
                      <a:pt x="507" y="38"/>
                    </a:cubicBezTo>
                    <a:cubicBezTo>
                      <a:pt x="507" y="38"/>
                      <a:pt x="507" y="38"/>
                      <a:pt x="507" y="38"/>
                    </a:cubicBezTo>
                    <a:cubicBezTo>
                      <a:pt x="506" y="37"/>
                      <a:pt x="506" y="39"/>
                      <a:pt x="506" y="39"/>
                    </a:cubicBezTo>
                    <a:cubicBezTo>
                      <a:pt x="505" y="39"/>
                      <a:pt x="503" y="38"/>
                      <a:pt x="503" y="38"/>
                    </a:cubicBezTo>
                    <a:cubicBezTo>
                      <a:pt x="503" y="38"/>
                      <a:pt x="503" y="38"/>
                      <a:pt x="502" y="38"/>
                    </a:cubicBezTo>
                    <a:cubicBezTo>
                      <a:pt x="502" y="37"/>
                      <a:pt x="501" y="38"/>
                      <a:pt x="501" y="37"/>
                    </a:cubicBezTo>
                    <a:cubicBezTo>
                      <a:pt x="500" y="38"/>
                      <a:pt x="500" y="38"/>
                      <a:pt x="500" y="38"/>
                    </a:cubicBezTo>
                    <a:cubicBezTo>
                      <a:pt x="499" y="38"/>
                      <a:pt x="499" y="38"/>
                      <a:pt x="499" y="38"/>
                    </a:cubicBezTo>
                    <a:cubicBezTo>
                      <a:pt x="499" y="38"/>
                      <a:pt x="499" y="38"/>
                      <a:pt x="499" y="38"/>
                    </a:cubicBezTo>
                    <a:cubicBezTo>
                      <a:pt x="498" y="38"/>
                      <a:pt x="497" y="38"/>
                      <a:pt x="496" y="37"/>
                    </a:cubicBezTo>
                    <a:cubicBezTo>
                      <a:pt x="495" y="38"/>
                      <a:pt x="494" y="37"/>
                      <a:pt x="493" y="38"/>
                    </a:cubicBezTo>
                    <a:cubicBezTo>
                      <a:pt x="490" y="37"/>
                      <a:pt x="488" y="38"/>
                      <a:pt x="486" y="37"/>
                    </a:cubicBezTo>
                    <a:cubicBezTo>
                      <a:pt x="483" y="36"/>
                      <a:pt x="481" y="38"/>
                      <a:pt x="478" y="37"/>
                    </a:cubicBezTo>
                    <a:cubicBezTo>
                      <a:pt x="477" y="37"/>
                      <a:pt x="474" y="36"/>
                      <a:pt x="474" y="38"/>
                    </a:cubicBezTo>
                    <a:cubicBezTo>
                      <a:pt x="473" y="38"/>
                      <a:pt x="474" y="37"/>
                      <a:pt x="473" y="37"/>
                    </a:cubicBezTo>
                    <a:cubicBezTo>
                      <a:pt x="473" y="37"/>
                      <a:pt x="473" y="37"/>
                      <a:pt x="473" y="37"/>
                    </a:cubicBezTo>
                    <a:cubicBezTo>
                      <a:pt x="472" y="37"/>
                      <a:pt x="472" y="37"/>
                      <a:pt x="472" y="37"/>
                    </a:cubicBezTo>
                    <a:cubicBezTo>
                      <a:pt x="470" y="38"/>
                      <a:pt x="468" y="35"/>
                      <a:pt x="467" y="37"/>
                    </a:cubicBezTo>
                    <a:cubicBezTo>
                      <a:pt x="464" y="36"/>
                      <a:pt x="461" y="36"/>
                      <a:pt x="459" y="36"/>
                    </a:cubicBezTo>
                    <a:cubicBezTo>
                      <a:pt x="458" y="36"/>
                      <a:pt x="457" y="36"/>
                      <a:pt x="456" y="36"/>
                    </a:cubicBezTo>
                    <a:cubicBezTo>
                      <a:pt x="455" y="36"/>
                      <a:pt x="455" y="35"/>
                      <a:pt x="456" y="34"/>
                    </a:cubicBezTo>
                    <a:cubicBezTo>
                      <a:pt x="456" y="35"/>
                      <a:pt x="457" y="35"/>
                      <a:pt x="457" y="35"/>
                    </a:cubicBezTo>
                    <a:cubicBezTo>
                      <a:pt x="457" y="35"/>
                      <a:pt x="457" y="35"/>
                      <a:pt x="457" y="35"/>
                    </a:cubicBezTo>
                    <a:cubicBezTo>
                      <a:pt x="458" y="35"/>
                      <a:pt x="458" y="35"/>
                      <a:pt x="459" y="36"/>
                    </a:cubicBezTo>
                    <a:cubicBezTo>
                      <a:pt x="460" y="35"/>
                      <a:pt x="458" y="35"/>
                      <a:pt x="459" y="34"/>
                    </a:cubicBezTo>
                    <a:cubicBezTo>
                      <a:pt x="459" y="34"/>
                      <a:pt x="459" y="34"/>
                      <a:pt x="460" y="34"/>
                    </a:cubicBezTo>
                    <a:cubicBezTo>
                      <a:pt x="460" y="34"/>
                      <a:pt x="460" y="34"/>
                      <a:pt x="460" y="34"/>
                    </a:cubicBezTo>
                    <a:cubicBezTo>
                      <a:pt x="461" y="35"/>
                      <a:pt x="461" y="36"/>
                      <a:pt x="462" y="35"/>
                    </a:cubicBezTo>
                    <a:cubicBezTo>
                      <a:pt x="460" y="34"/>
                      <a:pt x="460" y="34"/>
                      <a:pt x="460" y="34"/>
                    </a:cubicBezTo>
                    <a:cubicBezTo>
                      <a:pt x="461" y="34"/>
                      <a:pt x="462" y="34"/>
                      <a:pt x="462" y="35"/>
                    </a:cubicBezTo>
                    <a:cubicBezTo>
                      <a:pt x="462" y="34"/>
                      <a:pt x="462" y="34"/>
                      <a:pt x="462" y="34"/>
                    </a:cubicBezTo>
                    <a:cubicBezTo>
                      <a:pt x="463" y="34"/>
                      <a:pt x="464" y="34"/>
                      <a:pt x="464" y="35"/>
                    </a:cubicBezTo>
                    <a:cubicBezTo>
                      <a:pt x="465" y="35"/>
                      <a:pt x="465" y="35"/>
                      <a:pt x="465" y="35"/>
                    </a:cubicBezTo>
                    <a:cubicBezTo>
                      <a:pt x="464" y="35"/>
                      <a:pt x="464" y="34"/>
                      <a:pt x="464" y="34"/>
                    </a:cubicBezTo>
                    <a:cubicBezTo>
                      <a:pt x="465" y="34"/>
                      <a:pt x="465" y="34"/>
                      <a:pt x="466" y="34"/>
                    </a:cubicBezTo>
                    <a:cubicBezTo>
                      <a:pt x="465" y="34"/>
                      <a:pt x="465" y="34"/>
                      <a:pt x="465" y="35"/>
                    </a:cubicBezTo>
                    <a:cubicBezTo>
                      <a:pt x="466" y="35"/>
                      <a:pt x="466" y="34"/>
                      <a:pt x="467" y="35"/>
                    </a:cubicBezTo>
                    <a:cubicBezTo>
                      <a:pt x="466" y="34"/>
                      <a:pt x="466" y="34"/>
                      <a:pt x="466" y="34"/>
                    </a:cubicBezTo>
                    <a:cubicBezTo>
                      <a:pt x="467" y="34"/>
                      <a:pt x="468" y="34"/>
                      <a:pt x="469" y="34"/>
                    </a:cubicBezTo>
                    <a:cubicBezTo>
                      <a:pt x="468" y="34"/>
                      <a:pt x="468" y="35"/>
                      <a:pt x="468" y="35"/>
                    </a:cubicBezTo>
                    <a:cubicBezTo>
                      <a:pt x="469" y="35"/>
                      <a:pt x="469" y="35"/>
                      <a:pt x="469" y="35"/>
                    </a:cubicBezTo>
                    <a:cubicBezTo>
                      <a:pt x="469" y="34"/>
                      <a:pt x="471" y="36"/>
                      <a:pt x="470" y="34"/>
                    </a:cubicBezTo>
                    <a:cubicBezTo>
                      <a:pt x="471" y="34"/>
                      <a:pt x="472" y="34"/>
                      <a:pt x="472" y="34"/>
                    </a:cubicBezTo>
                    <a:cubicBezTo>
                      <a:pt x="472" y="34"/>
                      <a:pt x="472" y="34"/>
                      <a:pt x="472" y="34"/>
                    </a:cubicBezTo>
                    <a:cubicBezTo>
                      <a:pt x="473" y="34"/>
                      <a:pt x="473" y="34"/>
                      <a:pt x="473" y="34"/>
                    </a:cubicBezTo>
                    <a:cubicBezTo>
                      <a:pt x="474" y="34"/>
                      <a:pt x="474" y="34"/>
                      <a:pt x="475" y="33"/>
                    </a:cubicBezTo>
                    <a:cubicBezTo>
                      <a:pt x="475" y="34"/>
                      <a:pt x="476" y="34"/>
                      <a:pt x="476" y="34"/>
                    </a:cubicBezTo>
                    <a:cubicBezTo>
                      <a:pt x="477" y="34"/>
                      <a:pt x="478" y="35"/>
                      <a:pt x="479" y="34"/>
                    </a:cubicBezTo>
                    <a:cubicBezTo>
                      <a:pt x="479" y="34"/>
                      <a:pt x="479" y="34"/>
                      <a:pt x="479" y="34"/>
                    </a:cubicBezTo>
                    <a:cubicBezTo>
                      <a:pt x="478" y="33"/>
                      <a:pt x="478" y="32"/>
                      <a:pt x="478" y="31"/>
                    </a:cubicBezTo>
                    <a:cubicBezTo>
                      <a:pt x="479" y="32"/>
                      <a:pt x="479" y="32"/>
                      <a:pt x="479" y="32"/>
                    </a:cubicBezTo>
                    <a:cubicBezTo>
                      <a:pt x="480" y="32"/>
                      <a:pt x="479" y="33"/>
                      <a:pt x="480" y="33"/>
                    </a:cubicBezTo>
                    <a:cubicBezTo>
                      <a:pt x="480" y="34"/>
                      <a:pt x="480" y="34"/>
                      <a:pt x="480" y="34"/>
                    </a:cubicBezTo>
                    <a:cubicBezTo>
                      <a:pt x="480" y="34"/>
                      <a:pt x="480" y="34"/>
                      <a:pt x="480" y="34"/>
                    </a:cubicBezTo>
                    <a:cubicBezTo>
                      <a:pt x="481" y="34"/>
                      <a:pt x="480" y="34"/>
                      <a:pt x="480" y="33"/>
                    </a:cubicBezTo>
                    <a:cubicBezTo>
                      <a:pt x="481" y="33"/>
                      <a:pt x="482" y="34"/>
                      <a:pt x="483" y="33"/>
                    </a:cubicBezTo>
                    <a:cubicBezTo>
                      <a:pt x="482" y="33"/>
                      <a:pt x="482" y="32"/>
                      <a:pt x="481" y="33"/>
                    </a:cubicBezTo>
                    <a:cubicBezTo>
                      <a:pt x="480" y="33"/>
                      <a:pt x="480" y="32"/>
                      <a:pt x="480" y="32"/>
                    </a:cubicBezTo>
                    <a:cubicBezTo>
                      <a:pt x="481" y="32"/>
                      <a:pt x="481" y="31"/>
                      <a:pt x="482" y="32"/>
                    </a:cubicBezTo>
                    <a:cubicBezTo>
                      <a:pt x="482" y="31"/>
                      <a:pt x="482" y="31"/>
                      <a:pt x="482" y="31"/>
                    </a:cubicBezTo>
                    <a:cubicBezTo>
                      <a:pt x="482" y="31"/>
                      <a:pt x="482" y="31"/>
                      <a:pt x="482" y="32"/>
                    </a:cubicBezTo>
                    <a:cubicBezTo>
                      <a:pt x="483" y="32"/>
                      <a:pt x="484" y="32"/>
                      <a:pt x="484" y="31"/>
                    </a:cubicBezTo>
                    <a:cubicBezTo>
                      <a:pt x="484" y="32"/>
                      <a:pt x="484" y="32"/>
                      <a:pt x="485" y="32"/>
                    </a:cubicBezTo>
                    <a:cubicBezTo>
                      <a:pt x="485" y="32"/>
                      <a:pt x="485" y="31"/>
                      <a:pt x="485" y="31"/>
                    </a:cubicBezTo>
                    <a:cubicBezTo>
                      <a:pt x="485" y="31"/>
                      <a:pt x="486" y="31"/>
                      <a:pt x="486" y="31"/>
                    </a:cubicBezTo>
                    <a:cubicBezTo>
                      <a:pt x="486" y="31"/>
                      <a:pt x="486" y="31"/>
                      <a:pt x="486" y="30"/>
                    </a:cubicBezTo>
                    <a:cubicBezTo>
                      <a:pt x="485" y="31"/>
                      <a:pt x="482" y="29"/>
                      <a:pt x="483" y="31"/>
                    </a:cubicBezTo>
                    <a:cubicBezTo>
                      <a:pt x="482" y="30"/>
                      <a:pt x="482" y="30"/>
                      <a:pt x="482" y="30"/>
                    </a:cubicBezTo>
                    <a:cubicBezTo>
                      <a:pt x="480" y="31"/>
                      <a:pt x="479" y="30"/>
                      <a:pt x="477" y="30"/>
                    </a:cubicBezTo>
                    <a:cubicBezTo>
                      <a:pt x="477" y="31"/>
                      <a:pt x="477" y="31"/>
                      <a:pt x="477" y="31"/>
                    </a:cubicBezTo>
                    <a:cubicBezTo>
                      <a:pt x="478" y="31"/>
                      <a:pt x="478" y="32"/>
                      <a:pt x="478" y="32"/>
                    </a:cubicBezTo>
                    <a:cubicBezTo>
                      <a:pt x="477" y="33"/>
                      <a:pt x="476" y="32"/>
                      <a:pt x="475" y="32"/>
                    </a:cubicBezTo>
                    <a:cubicBezTo>
                      <a:pt x="474" y="32"/>
                      <a:pt x="473" y="32"/>
                      <a:pt x="473" y="32"/>
                    </a:cubicBezTo>
                    <a:cubicBezTo>
                      <a:pt x="474" y="31"/>
                      <a:pt x="476" y="32"/>
                      <a:pt x="477" y="31"/>
                    </a:cubicBezTo>
                    <a:cubicBezTo>
                      <a:pt x="477" y="31"/>
                      <a:pt x="477" y="31"/>
                      <a:pt x="477" y="31"/>
                    </a:cubicBezTo>
                    <a:cubicBezTo>
                      <a:pt x="477" y="31"/>
                      <a:pt x="477" y="31"/>
                      <a:pt x="477" y="31"/>
                    </a:cubicBezTo>
                    <a:cubicBezTo>
                      <a:pt x="474" y="31"/>
                      <a:pt x="474" y="31"/>
                      <a:pt x="474" y="31"/>
                    </a:cubicBezTo>
                    <a:cubicBezTo>
                      <a:pt x="474" y="30"/>
                      <a:pt x="474" y="30"/>
                      <a:pt x="474" y="30"/>
                    </a:cubicBezTo>
                    <a:cubicBezTo>
                      <a:pt x="474" y="30"/>
                      <a:pt x="474" y="30"/>
                      <a:pt x="474" y="30"/>
                    </a:cubicBezTo>
                    <a:cubicBezTo>
                      <a:pt x="473" y="30"/>
                      <a:pt x="474" y="29"/>
                      <a:pt x="474" y="29"/>
                    </a:cubicBezTo>
                    <a:cubicBezTo>
                      <a:pt x="475" y="29"/>
                      <a:pt x="477" y="28"/>
                      <a:pt x="478" y="30"/>
                    </a:cubicBezTo>
                    <a:cubicBezTo>
                      <a:pt x="478" y="30"/>
                      <a:pt x="478" y="29"/>
                      <a:pt x="478" y="29"/>
                    </a:cubicBezTo>
                    <a:cubicBezTo>
                      <a:pt x="479" y="29"/>
                      <a:pt x="481" y="29"/>
                      <a:pt x="482" y="30"/>
                    </a:cubicBezTo>
                    <a:cubicBezTo>
                      <a:pt x="483" y="28"/>
                      <a:pt x="485" y="30"/>
                      <a:pt x="486" y="29"/>
                    </a:cubicBezTo>
                    <a:cubicBezTo>
                      <a:pt x="487" y="29"/>
                      <a:pt x="489" y="29"/>
                      <a:pt x="491" y="30"/>
                    </a:cubicBezTo>
                    <a:cubicBezTo>
                      <a:pt x="491" y="30"/>
                      <a:pt x="491" y="30"/>
                      <a:pt x="491" y="30"/>
                    </a:cubicBezTo>
                    <a:cubicBezTo>
                      <a:pt x="491" y="29"/>
                      <a:pt x="490" y="29"/>
                      <a:pt x="490" y="29"/>
                    </a:cubicBezTo>
                    <a:cubicBezTo>
                      <a:pt x="491" y="29"/>
                      <a:pt x="493" y="30"/>
                      <a:pt x="494" y="29"/>
                    </a:cubicBezTo>
                    <a:cubicBezTo>
                      <a:pt x="494" y="29"/>
                      <a:pt x="494" y="29"/>
                      <a:pt x="494" y="29"/>
                    </a:cubicBezTo>
                    <a:cubicBezTo>
                      <a:pt x="495" y="29"/>
                      <a:pt x="496" y="29"/>
                      <a:pt x="496" y="28"/>
                    </a:cubicBezTo>
                    <a:cubicBezTo>
                      <a:pt x="496" y="28"/>
                      <a:pt x="496" y="28"/>
                      <a:pt x="496" y="28"/>
                    </a:cubicBezTo>
                    <a:cubicBezTo>
                      <a:pt x="495" y="28"/>
                      <a:pt x="495" y="29"/>
                      <a:pt x="495" y="29"/>
                    </a:cubicBezTo>
                    <a:cubicBezTo>
                      <a:pt x="493" y="28"/>
                      <a:pt x="493" y="28"/>
                      <a:pt x="493" y="28"/>
                    </a:cubicBezTo>
                    <a:cubicBezTo>
                      <a:pt x="490" y="28"/>
                      <a:pt x="487" y="28"/>
                      <a:pt x="484" y="28"/>
                    </a:cubicBezTo>
                    <a:cubicBezTo>
                      <a:pt x="482" y="28"/>
                      <a:pt x="480" y="28"/>
                      <a:pt x="479" y="28"/>
                    </a:cubicBezTo>
                    <a:cubicBezTo>
                      <a:pt x="478" y="28"/>
                      <a:pt x="477" y="28"/>
                      <a:pt x="475" y="28"/>
                    </a:cubicBezTo>
                    <a:cubicBezTo>
                      <a:pt x="473" y="28"/>
                      <a:pt x="470" y="28"/>
                      <a:pt x="468" y="28"/>
                    </a:cubicBezTo>
                    <a:cubicBezTo>
                      <a:pt x="468" y="27"/>
                      <a:pt x="468" y="27"/>
                      <a:pt x="468" y="27"/>
                    </a:cubicBezTo>
                    <a:cubicBezTo>
                      <a:pt x="467" y="27"/>
                      <a:pt x="467" y="27"/>
                      <a:pt x="467" y="27"/>
                    </a:cubicBezTo>
                    <a:cubicBezTo>
                      <a:pt x="467" y="28"/>
                      <a:pt x="467" y="28"/>
                      <a:pt x="467" y="28"/>
                    </a:cubicBezTo>
                    <a:cubicBezTo>
                      <a:pt x="467" y="28"/>
                      <a:pt x="466" y="27"/>
                      <a:pt x="465" y="28"/>
                    </a:cubicBezTo>
                    <a:cubicBezTo>
                      <a:pt x="465" y="27"/>
                      <a:pt x="465" y="27"/>
                      <a:pt x="465" y="27"/>
                    </a:cubicBezTo>
                    <a:cubicBezTo>
                      <a:pt x="463" y="26"/>
                      <a:pt x="462" y="29"/>
                      <a:pt x="461" y="27"/>
                    </a:cubicBezTo>
                    <a:cubicBezTo>
                      <a:pt x="461" y="27"/>
                      <a:pt x="461" y="27"/>
                      <a:pt x="461" y="27"/>
                    </a:cubicBezTo>
                    <a:cubicBezTo>
                      <a:pt x="460" y="27"/>
                      <a:pt x="460" y="27"/>
                      <a:pt x="460" y="27"/>
                    </a:cubicBezTo>
                    <a:cubicBezTo>
                      <a:pt x="460" y="27"/>
                      <a:pt x="460" y="27"/>
                      <a:pt x="460" y="27"/>
                    </a:cubicBezTo>
                    <a:cubicBezTo>
                      <a:pt x="459" y="26"/>
                      <a:pt x="458" y="26"/>
                      <a:pt x="458" y="27"/>
                    </a:cubicBezTo>
                    <a:cubicBezTo>
                      <a:pt x="457" y="27"/>
                      <a:pt x="457" y="26"/>
                      <a:pt x="456" y="26"/>
                    </a:cubicBezTo>
                    <a:cubicBezTo>
                      <a:pt x="458" y="24"/>
                      <a:pt x="458" y="27"/>
                      <a:pt x="460" y="26"/>
                    </a:cubicBezTo>
                    <a:cubicBezTo>
                      <a:pt x="460" y="26"/>
                      <a:pt x="460" y="26"/>
                      <a:pt x="460" y="26"/>
                    </a:cubicBezTo>
                    <a:cubicBezTo>
                      <a:pt x="460" y="26"/>
                      <a:pt x="460" y="26"/>
                      <a:pt x="460" y="26"/>
                    </a:cubicBezTo>
                    <a:cubicBezTo>
                      <a:pt x="460" y="26"/>
                      <a:pt x="460" y="26"/>
                      <a:pt x="460" y="26"/>
                    </a:cubicBezTo>
                    <a:cubicBezTo>
                      <a:pt x="462" y="25"/>
                      <a:pt x="463" y="25"/>
                      <a:pt x="465" y="26"/>
                    </a:cubicBezTo>
                    <a:cubicBezTo>
                      <a:pt x="467" y="25"/>
                      <a:pt x="470" y="27"/>
                      <a:pt x="471" y="26"/>
                    </a:cubicBezTo>
                    <a:cubicBezTo>
                      <a:pt x="473" y="27"/>
                      <a:pt x="474" y="25"/>
                      <a:pt x="475" y="26"/>
                    </a:cubicBezTo>
                    <a:cubicBezTo>
                      <a:pt x="476" y="25"/>
                      <a:pt x="477" y="27"/>
                      <a:pt x="478" y="26"/>
                    </a:cubicBezTo>
                    <a:cubicBezTo>
                      <a:pt x="480" y="27"/>
                      <a:pt x="481" y="25"/>
                      <a:pt x="483" y="26"/>
                    </a:cubicBezTo>
                    <a:cubicBezTo>
                      <a:pt x="486" y="26"/>
                      <a:pt x="489" y="27"/>
                      <a:pt x="492" y="26"/>
                    </a:cubicBezTo>
                    <a:cubicBezTo>
                      <a:pt x="492" y="26"/>
                      <a:pt x="492" y="26"/>
                      <a:pt x="492" y="26"/>
                    </a:cubicBezTo>
                    <a:cubicBezTo>
                      <a:pt x="494" y="26"/>
                      <a:pt x="496" y="27"/>
                      <a:pt x="497" y="26"/>
                    </a:cubicBezTo>
                    <a:cubicBezTo>
                      <a:pt x="497" y="26"/>
                      <a:pt x="497" y="26"/>
                      <a:pt x="498" y="27"/>
                    </a:cubicBezTo>
                    <a:cubicBezTo>
                      <a:pt x="498" y="26"/>
                      <a:pt x="500" y="27"/>
                      <a:pt x="500" y="26"/>
                    </a:cubicBezTo>
                    <a:cubicBezTo>
                      <a:pt x="500" y="26"/>
                      <a:pt x="500" y="26"/>
                      <a:pt x="500" y="26"/>
                    </a:cubicBezTo>
                    <a:cubicBezTo>
                      <a:pt x="500" y="27"/>
                      <a:pt x="501" y="26"/>
                      <a:pt x="501" y="26"/>
                    </a:cubicBezTo>
                    <a:cubicBezTo>
                      <a:pt x="501" y="26"/>
                      <a:pt x="501" y="26"/>
                      <a:pt x="501" y="26"/>
                    </a:cubicBezTo>
                    <a:cubicBezTo>
                      <a:pt x="501" y="26"/>
                      <a:pt x="501" y="26"/>
                      <a:pt x="501" y="27"/>
                    </a:cubicBezTo>
                    <a:cubicBezTo>
                      <a:pt x="502" y="26"/>
                      <a:pt x="502" y="26"/>
                      <a:pt x="502" y="26"/>
                    </a:cubicBezTo>
                    <a:cubicBezTo>
                      <a:pt x="503" y="27"/>
                      <a:pt x="503" y="27"/>
                      <a:pt x="503" y="27"/>
                    </a:cubicBezTo>
                    <a:cubicBezTo>
                      <a:pt x="503" y="26"/>
                      <a:pt x="503" y="26"/>
                      <a:pt x="503" y="26"/>
                    </a:cubicBezTo>
                    <a:cubicBezTo>
                      <a:pt x="504" y="28"/>
                      <a:pt x="504" y="25"/>
                      <a:pt x="506" y="26"/>
                    </a:cubicBezTo>
                    <a:cubicBezTo>
                      <a:pt x="507" y="27"/>
                      <a:pt x="507" y="27"/>
                      <a:pt x="508" y="26"/>
                    </a:cubicBezTo>
                    <a:cubicBezTo>
                      <a:pt x="508" y="27"/>
                      <a:pt x="508" y="27"/>
                      <a:pt x="508" y="27"/>
                    </a:cubicBezTo>
                    <a:cubicBezTo>
                      <a:pt x="508" y="25"/>
                      <a:pt x="510" y="27"/>
                      <a:pt x="510" y="26"/>
                    </a:cubicBezTo>
                    <a:cubicBezTo>
                      <a:pt x="510" y="26"/>
                      <a:pt x="511" y="26"/>
                      <a:pt x="511" y="26"/>
                    </a:cubicBezTo>
                    <a:cubicBezTo>
                      <a:pt x="511" y="27"/>
                      <a:pt x="511" y="27"/>
                      <a:pt x="511" y="27"/>
                    </a:cubicBezTo>
                    <a:cubicBezTo>
                      <a:pt x="511" y="27"/>
                      <a:pt x="512" y="27"/>
                      <a:pt x="512" y="27"/>
                    </a:cubicBezTo>
                    <a:cubicBezTo>
                      <a:pt x="512" y="26"/>
                      <a:pt x="511" y="26"/>
                      <a:pt x="511" y="26"/>
                    </a:cubicBezTo>
                    <a:cubicBezTo>
                      <a:pt x="512" y="26"/>
                      <a:pt x="512" y="26"/>
                      <a:pt x="513" y="26"/>
                    </a:cubicBezTo>
                    <a:cubicBezTo>
                      <a:pt x="513" y="26"/>
                      <a:pt x="513" y="26"/>
                      <a:pt x="513" y="26"/>
                    </a:cubicBezTo>
                    <a:cubicBezTo>
                      <a:pt x="513" y="26"/>
                      <a:pt x="514" y="26"/>
                      <a:pt x="514" y="26"/>
                    </a:cubicBezTo>
                    <a:cubicBezTo>
                      <a:pt x="514" y="25"/>
                      <a:pt x="514" y="25"/>
                      <a:pt x="514" y="25"/>
                    </a:cubicBezTo>
                    <a:cubicBezTo>
                      <a:pt x="516" y="26"/>
                      <a:pt x="516" y="26"/>
                      <a:pt x="517" y="27"/>
                    </a:cubicBezTo>
                    <a:cubicBezTo>
                      <a:pt x="517" y="27"/>
                      <a:pt x="517" y="27"/>
                      <a:pt x="517" y="27"/>
                    </a:cubicBezTo>
                    <a:cubicBezTo>
                      <a:pt x="517" y="27"/>
                      <a:pt x="517" y="27"/>
                      <a:pt x="517" y="26"/>
                    </a:cubicBezTo>
                    <a:cubicBezTo>
                      <a:pt x="519" y="26"/>
                      <a:pt x="519" y="26"/>
                      <a:pt x="519" y="26"/>
                    </a:cubicBezTo>
                    <a:cubicBezTo>
                      <a:pt x="519" y="26"/>
                      <a:pt x="519" y="26"/>
                      <a:pt x="519" y="26"/>
                    </a:cubicBezTo>
                    <a:cubicBezTo>
                      <a:pt x="519" y="26"/>
                      <a:pt x="519" y="26"/>
                      <a:pt x="519" y="26"/>
                    </a:cubicBezTo>
                    <a:cubicBezTo>
                      <a:pt x="519" y="26"/>
                      <a:pt x="519" y="26"/>
                      <a:pt x="520" y="26"/>
                    </a:cubicBezTo>
                    <a:cubicBezTo>
                      <a:pt x="519" y="25"/>
                      <a:pt x="521" y="26"/>
                      <a:pt x="521" y="26"/>
                    </a:cubicBezTo>
                    <a:cubicBezTo>
                      <a:pt x="522" y="25"/>
                      <a:pt x="524" y="27"/>
                      <a:pt x="524" y="25"/>
                    </a:cubicBezTo>
                    <a:cubicBezTo>
                      <a:pt x="524" y="26"/>
                      <a:pt x="524" y="26"/>
                      <a:pt x="524" y="26"/>
                    </a:cubicBezTo>
                    <a:cubicBezTo>
                      <a:pt x="524" y="26"/>
                      <a:pt x="524" y="26"/>
                      <a:pt x="525" y="25"/>
                    </a:cubicBezTo>
                    <a:cubicBezTo>
                      <a:pt x="525" y="26"/>
                      <a:pt x="525" y="26"/>
                      <a:pt x="525" y="26"/>
                    </a:cubicBezTo>
                    <a:cubicBezTo>
                      <a:pt x="526" y="27"/>
                      <a:pt x="526" y="25"/>
                      <a:pt x="527" y="26"/>
                    </a:cubicBezTo>
                    <a:cubicBezTo>
                      <a:pt x="527" y="25"/>
                      <a:pt x="527" y="25"/>
                      <a:pt x="527" y="25"/>
                    </a:cubicBezTo>
                    <a:cubicBezTo>
                      <a:pt x="526" y="24"/>
                      <a:pt x="526" y="25"/>
                      <a:pt x="526" y="25"/>
                    </a:cubicBezTo>
                    <a:cubicBezTo>
                      <a:pt x="525" y="25"/>
                      <a:pt x="526" y="24"/>
                      <a:pt x="525" y="24"/>
                    </a:cubicBezTo>
                    <a:cubicBezTo>
                      <a:pt x="525" y="25"/>
                      <a:pt x="525" y="25"/>
                      <a:pt x="525" y="25"/>
                    </a:cubicBezTo>
                    <a:cubicBezTo>
                      <a:pt x="524" y="25"/>
                      <a:pt x="524" y="24"/>
                      <a:pt x="524" y="25"/>
                    </a:cubicBezTo>
                    <a:cubicBezTo>
                      <a:pt x="523" y="25"/>
                      <a:pt x="522" y="25"/>
                      <a:pt x="521" y="24"/>
                    </a:cubicBezTo>
                    <a:cubicBezTo>
                      <a:pt x="521" y="24"/>
                      <a:pt x="522" y="25"/>
                      <a:pt x="521" y="25"/>
                    </a:cubicBezTo>
                    <a:cubicBezTo>
                      <a:pt x="521" y="24"/>
                      <a:pt x="520" y="24"/>
                      <a:pt x="519" y="24"/>
                    </a:cubicBezTo>
                    <a:cubicBezTo>
                      <a:pt x="519" y="24"/>
                      <a:pt x="519" y="24"/>
                      <a:pt x="519" y="24"/>
                    </a:cubicBezTo>
                    <a:cubicBezTo>
                      <a:pt x="520" y="24"/>
                      <a:pt x="521" y="24"/>
                      <a:pt x="521" y="25"/>
                    </a:cubicBezTo>
                    <a:cubicBezTo>
                      <a:pt x="521" y="25"/>
                      <a:pt x="521" y="25"/>
                      <a:pt x="521" y="25"/>
                    </a:cubicBezTo>
                    <a:cubicBezTo>
                      <a:pt x="520" y="25"/>
                      <a:pt x="518" y="25"/>
                      <a:pt x="518" y="24"/>
                    </a:cubicBezTo>
                    <a:cubicBezTo>
                      <a:pt x="517" y="24"/>
                      <a:pt x="516" y="24"/>
                      <a:pt x="515" y="24"/>
                    </a:cubicBezTo>
                    <a:cubicBezTo>
                      <a:pt x="515" y="24"/>
                      <a:pt x="515" y="24"/>
                      <a:pt x="515" y="24"/>
                    </a:cubicBezTo>
                    <a:cubicBezTo>
                      <a:pt x="515" y="24"/>
                      <a:pt x="516" y="24"/>
                      <a:pt x="516" y="24"/>
                    </a:cubicBezTo>
                    <a:cubicBezTo>
                      <a:pt x="515" y="24"/>
                      <a:pt x="516" y="25"/>
                      <a:pt x="515" y="25"/>
                    </a:cubicBezTo>
                    <a:cubicBezTo>
                      <a:pt x="515" y="25"/>
                      <a:pt x="515" y="25"/>
                      <a:pt x="514" y="24"/>
                    </a:cubicBezTo>
                    <a:cubicBezTo>
                      <a:pt x="514" y="25"/>
                      <a:pt x="513" y="24"/>
                      <a:pt x="512" y="25"/>
                    </a:cubicBezTo>
                    <a:cubicBezTo>
                      <a:pt x="511" y="24"/>
                      <a:pt x="511" y="24"/>
                      <a:pt x="511" y="24"/>
                    </a:cubicBezTo>
                    <a:cubicBezTo>
                      <a:pt x="511" y="25"/>
                      <a:pt x="511" y="24"/>
                      <a:pt x="510" y="24"/>
                    </a:cubicBezTo>
                    <a:cubicBezTo>
                      <a:pt x="510" y="24"/>
                      <a:pt x="510" y="24"/>
                      <a:pt x="510" y="24"/>
                    </a:cubicBezTo>
                    <a:cubicBezTo>
                      <a:pt x="510" y="26"/>
                      <a:pt x="509" y="25"/>
                      <a:pt x="508" y="25"/>
                    </a:cubicBezTo>
                    <a:cubicBezTo>
                      <a:pt x="507" y="25"/>
                      <a:pt x="508" y="23"/>
                      <a:pt x="507" y="23"/>
                    </a:cubicBezTo>
                    <a:cubicBezTo>
                      <a:pt x="507" y="24"/>
                      <a:pt x="507" y="24"/>
                      <a:pt x="508" y="24"/>
                    </a:cubicBezTo>
                    <a:cubicBezTo>
                      <a:pt x="507" y="24"/>
                      <a:pt x="507" y="24"/>
                      <a:pt x="507" y="25"/>
                    </a:cubicBezTo>
                    <a:cubicBezTo>
                      <a:pt x="508" y="25"/>
                      <a:pt x="508" y="25"/>
                      <a:pt x="508" y="25"/>
                    </a:cubicBezTo>
                    <a:cubicBezTo>
                      <a:pt x="508" y="25"/>
                      <a:pt x="507" y="26"/>
                      <a:pt x="507" y="26"/>
                    </a:cubicBezTo>
                    <a:cubicBezTo>
                      <a:pt x="507" y="26"/>
                      <a:pt x="506" y="26"/>
                      <a:pt x="506" y="26"/>
                    </a:cubicBezTo>
                    <a:cubicBezTo>
                      <a:pt x="507" y="26"/>
                      <a:pt x="507" y="26"/>
                      <a:pt x="507" y="25"/>
                    </a:cubicBezTo>
                    <a:cubicBezTo>
                      <a:pt x="506" y="25"/>
                      <a:pt x="505" y="25"/>
                      <a:pt x="504" y="25"/>
                    </a:cubicBezTo>
                    <a:cubicBezTo>
                      <a:pt x="504" y="25"/>
                      <a:pt x="504" y="24"/>
                      <a:pt x="504" y="24"/>
                    </a:cubicBezTo>
                    <a:cubicBezTo>
                      <a:pt x="505" y="24"/>
                      <a:pt x="505" y="24"/>
                      <a:pt x="505" y="24"/>
                    </a:cubicBezTo>
                    <a:cubicBezTo>
                      <a:pt x="504" y="23"/>
                      <a:pt x="504" y="23"/>
                      <a:pt x="504" y="23"/>
                    </a:cubicBezTo>
                    <a:cubicBezTo>
                      <a:pt x="504" y="23"/>
                      <a:pt x="505" y="23"/>
                      <a:pt x="505" y="23"/>
                    </a:cubicBezTo>
                    <a:cubicBezTo>
                      <a:pt x="504" y="23"/>
                      <a:pt x="504" y="23"/>
                      <a:pt x="503" y="23"/>
                    </a:cubicBezTo>
                    <a:cubicBezTo>
                      <a:pt x="504" y="23"/>
                      <a:pt x="504" y="23"/>
                      <a:pt x="504" y="23"/>
                    </a:cubicBezTo>
                    <a:cubicBezTo>
                      <a:pt x="503" y="24"/>
                      <a:pt x="503" y="24"/>
                      <a:pt x="503" y="24"/>
                    </a:cubicBezTo>
                    <a:cubicBezTo>
                      <a:pt x="503" y="24"/>
                      <a:pt x="503" y="23"/>
                      <a:pt x="502" y="23"/>
                    </a:cubicBezTo>
                    <a:cubicBezTo>
                      <a:pt x="502" y="23"/>
                      <a:pt x="502" y="24"/>
                      <a:pt x="502" y="24"/>
                    </a:cubicBezTo>
                    <a:cubicBezTo>
                      <a:pt x="503" y="25"/>
                      <a:pt x="503" y="25"/>
                      <a:pt x="503" y="25"/>
                    </a:cubicBezTo>
                    <a:cubicBezTo>
                      <a:pt x="502" y="25"/>
                      <a:pt x="502" y="25"/>
                      <a:pt x="502" y="25"/>
                    </a:cubicBezTo>
                    <a:cubicBezTo>
                      <a:pt x="501" y="25"/>
                      <a:pt x="500" y="25"/>
                      <a:pt x="500" y="24"/>
                    </a:cubicBezTo>
                    <a:cubicBezTo>
                      <a:pt x="501" y="24"/>
                      <a:pt x="501" y="24"/>
                      <a:pt x="501" y="24"/>
                    </a:cubicBezTo>
                    <a:cubicBezTo>
                      <a:pt x="499" y="23"/>
                      <a:pt x="499" y="23"/>
                      <a:pt x="499" y="23"/>
                    </a:cubicBezTo>
                    <a:cubicBezTo>
                      <a:pt x="499" y="24"/>
                      <a:pt x="499" y="24"/>
                      <a:pt x="499" y="24"/>
                    </a:cubicBezTo>
                    <a:cubicBezTo>
                      <a:pt x="498" y="24"/>
                      <a:pt x="498" y="24"/>
                      <a:pt x="498" y="24"/>
                    </a:cubicBezTo>
                    <a:cubicBezTo>
                      <a:pt x="499" y="25"/>
                      <a:pt x="499" y="25"/>
                      <a:pt x="499" y="25"/>
                    </a:cubicBezTo>
                    <a:cubicBezTo>
                      <a:pt x="499" y="25"/>
                      <a:pt x="498" y="25"/>
                      <a:pt x="498" y="25"/>
                    </a:cubicBezTo>
                    <a:cubicBezTo>
                      <a:pt x="497" y="24"/>
                      <a:pt x="496" y="26"/>
                      <a:pt x="495" y="24"/>
                    </a:cubicBezTo>
                    <a:cubicBezTo>
                      <a:pt x="496" y="24"/>
                      <a:pt x="497" y="24"/>
                      <a:pt x="497" y="24"/>
                    </a:cubicBezTo>
                    <a:cubicBezTo>
                      <a:pt x="497" y="23"/>
                      <a:pt x="497" y="23"/>
                      <a:pt x="497" y="23"/>
                    </a:cubicBezTo>
                    <a:cubicBezTo>
                      <a:pt x="497" y="24"/>
                      <a:pt x="497" y="24"/>
                      <a:pt x="497" y="24"/>
                    </a:cubicBezTo>
                    <a:cubicBezTo>
                      <a:pt x="497" y="23"/>
                      <a:pt x="496" y="23"/>
                      <a:pt x="495" y="23"/>
                    </a:cubicBezTo>
                    <a:cubicBezTo>
                      <a:pt x="496" y="22"/>
                      <a:pt x="496" y="22"/>
                      <a:pt x="496" y="22"/>
                    </a:cubicBezTo>
                    <a:cubicBezTo>
                      <a:pt x="495" y="22"/>
                      <a:pt x="495" y="22"/>
                      <a:pt x="495" y="22"/>
                    </a:cubicBezTo>
                    <a:cubicBezTo>
                      <a:pt x="495" y="22"/>
                      <a:pt x="495" y="22"/>
                      <a:pt x="495" y="22"/>
                    </a:cubicBezTo>
                    <a:cubicBezTo>
                      <a:pt x="495" y="22"/>
                      <a:pt x="495" y="23"/>
                      <a:pt x="495" y="23"/>
                    </a:cubicBezTo>
                    <a:cubicBezTo>
                      <a:pt x="494" y="23"/>
                      <a:pt x="495" y="24"/>
                      <a:pt x="495" y="24"/>
                    </a:cubicBezTo>
                    <a:cubicBezTo>
                      <a:pt x="495" y="24"/>
                      <a:pt x="495" y="24"/>
                      <a:pt x="495" y="25"/>
                    </a:cubicBezTo>
                    <a:cubicBezTo>
                      <a:pt x="493" y="25"/>
                      <a:pt x="493" y="25"/>
                      <a:pt x="493" y="25"/>
                    </a:cubicBezTo>
                    <a:cubicBezTo>
                      <a:pt x="493" y="25"/>
                      <a:pt x="493" y="24"/>
                      <a:pt x="493" y="24"/>
                    </a:cubicBezTo>
                    <a:cubicBezTo>
                      <a:pt x="493" y="24"/>
                      <a:pt x="493" y="24"/>
                      <a:pt x="493" y="24"/>
                    </a:cubicBezTo>
                    <a:cubicBezTo>
                      <a:pt x="493" y="24"/>
                      <a:pt x="493" y="25"/>
                      <a:pt x="493" y="25"/>
                    </a:cubicBezTo>
                    <a:cubicBezTo>
                      <a:pt x="491" y="24"/>
                      <a:pt x="493" y="24"/>
                      <a:pt x="492" y="24"/>
                    </a:cubicBezTo>
                    <a:cubicBezTo>
                      <a:pt x="492" y="23"/>
                      <a:pt x="491" y="23"/>
                      <a:pt x="491" y="23"/>
                    </a:cubicBezTo>
                    <a:cubicBezTo>
                      <a:pt x="491" y="24"/>
                      <a:pt x="490" y="24"/>
                      <a:pt x="491" y="25"/>
                    </a:cubicBezTo>
                    <a:cubicBezTo>
                      <a:pt x="490" y="25"/>
                      <a:pt x="490" y="25"/>
                      <a:pt x="490" y="25"/>
                    </a:cubicBezTo>
                    <a:cubicBezTo>
                      <a:pt x="490" y="25"/>
                      <a:pt x="490" y="25"/>
                      <a:pt x="490" y="25"/>
                    </a:cubicBezTo>
                    <a:cubicBezTo>
                      <a:pt x="490" y="24"/>
                      <a:pt x="489" y="24"/>
                      <a:pt x="489" y="25"/>
                    </a:cubicBezTo>
                    <a:cubicBezTo>
                      <a:pt x="489" y="24"/>
                      <a:pt x="488" y="23"/>
                      <a:pt x="488" y="23"/>
                    </a:cubicBezTo>
                    <a:cubicBezTo>
                      <a:pt x="488" y="23"/>
                      <a:pt x="487" y="23"/>
                      <a:pt x="488" y="24"/>
                    </a:cubicBezTo>
                    <a:cubicBezTo>
                      <a:pt x="487" y="24"/>
                      <a:pt x="486" y="24"/>
                      <a:pt x="486" y="25"/>
                    </a:cubicBezTo>
                    <a:cubicBezTo>
                      <a:pt x="485" y="24"/>
                      <a:pt x="485" y="24"/>
                      <a:pt x="485" y="24"/>
                    </a:cubicBezTo>
                    <a:cubicBezTo>
                      <a:pt x="485" y="24"/>
                      <a:pt x="486" y="24"/>
                      <a:pt x="486" y="24"/>
                    </a:cubicBezTo>
                    <a:cubicBezTo>
                      <a:pt x="486" y="24"/>
                      <a:pt x="486" y="23"/>
                      <a:pt x="485" y="23"/>
                    </a:cubicBezTo>
                    <a:cubicBezTo>
                      <a:pt x="485" y="24"/>
                      <a:pt x="485" y="24"/>
                      <a:pt x="485" y="24"/>
                    </a:cubicBezTo>
                    <a:cubicBezTo>
                      <a:pt x="485" y="24"/>
                      <a:pt x="486" y="24"/>
                      <a:pt x="486" y="24"/>
                    </a:cubicBezTo>
                    <a:cubicBezTo>
                      <a:pt x="485" y="24"/>
                      <a:pt x="485" y="24"/>
                      <a:pt x="485" y="24"/>
                    </a:cubicBezTo>
                    <a:cubicBezTo>
                      <a:pt x="485" y="24"/>
                      <a:pt x="484" y="24"/>
                      <a:pt x="484" y="23"/>
                    </a:cubicBezTo>
                    <a:cubicBezTo>
                      <a:pt x="484" y="24"/>
                      <a:pt x="485" y="24"/>
                      <a:pt x="485" y="25"/>
                    </a:cubicBezTo>
                    <a:cubicBezTo>
                      <a:pt x="485" y="25"/>
                      <a:pt x="485" y="24"/>
                      <a:pt x="484" y="24"/>
                    </a:cubicBezTo>
                    <a:cubicBezTo>
                      <a:pt x="484" y="26"/>
                      <a:pt x="482" y="24"/>
                      <a:pt x="481" y="25"/>
                    </a:cubicBezTo>
                    <a:cubicBezTo>
                      <a:pt x="481" y="24"/>
                      <a:pt x="482" y="23"/>
                      <a:pt x="483" y="23"/>
                    </a:cubicBezTo>
                    <a:cubicBezTo>
                      <a:pt x="482" y="23"/>
                      <a:pt x="481" y="23"/>
                      <a:pt x="480" y="23"/>
                    </a:cubicBezTo>
                    <a:cubicBezTo>
                      <a:pt x="478" y="24"/>
                      <a:pt x="478" y="24"/>
                      <a:pt x="478" y="24"/>
                    </a:cubicBezTo>
                    <a:cubicBezTo>
                      <a:pt x="479" y="24"/>
                      <a:pt x="479" y="24"/>
                      <a:pt x="479" y="24"/>
                    </a:cubicBezTo>
                    <a:cubicBezTo>
                      <a:pt x="479" y="24"/>
                      <a:pt x="479" y="25"/>
                      <a:pt x="479" y="25"/>
                    </a:cubicBezTo>
                    <a:cubicBezTo>
                      <a:pt x="478" y="25"/>
                      <a:pt x="477" y="24"/>
                      <a:pt x="477" y="23"/>
                    </a:cubicBezTo>
                    <a:cubicBezTo>
                      <a:pt x="478" y="23"/>
                      <a:pt x="478" y="23"/>
                      <a:pt x="478" y="23"/>
                    </a:cubicBezTo>
                    <a:cubicBezTo>
                      <a:pt x="477" y="23"/>
                      <a:pt x="477" y="23"/>
                      <a:pt x="476" y="23"/>
                    </a:cubicBezTo>
                    <a:cubicBezTo>
                      <a:pt x="477" y="24"/>
                      <a:pt x="477" y="24"/>
                      <a:pt x="477" y="24"/>
                    </a:cubicBezTo>
                    <a:cubicBezTo>
                      <a:pt x="477" y="24"/>
                      <a:pt x="477" y="24"/>
                      <a:pt x="477" y="25"/>
                    </a:cubicBezTo>
                    <a:cubicBezTo>
                      <a:pt x="477" y="25"/>
                      <a:pt x="476" y="25"/>
                      <a:pt x="476" y="25"/>
                    </a:cubicBezTo>
                    <a:cubicBezTo>
                      <a:pt x="476" y="24"/>
                      <a:pt x="475" y="25"/>
                      <a:pt x="475" y="25"/>
                    </a:cubicBezTo>
                    <a:cubicBezTo>
                      <a:pt x="475" y="25"/>
                      <a:pt x="474" y="25"/>
                      <a:pt x="474" y="24"/>
                    </a:cubicBezTo>
                    <a:cubicBezTo>
                      <a:pt x="475" y="24"/>
                      <a:pt x="475" y="24"/>
                      <a:pt x="475" y="24"/>
                    </a:cubicBezTo>
                    <a:cubicBezTo>
                      <a:pt x="474" y="24"/>
                      <a:pt x="474" y="24"/>
                      <a:pt x="474" y="24"/>
                    </a:cubicBezTo>
                    <a:cubicBezTo>
                      <a:pt x="474" y="24"/>
                      <a:pt x="474" y="24"/>
                      <a:pt x="474" y="25"/>
                    </a:cubicBezTo>
                    <a:cubicBezTo>
                      <a:pt x="473" y="24"/>
                      <a:pt x="473" y="24"/>
                      <a:pt x="472" y="24"/>
                    </a:cubicBezTo>
                    <a:cubicBezTo>
                      <a:pt x="473" y="24"/>
                      <a:pt x="474" y="23"/>
                      <a:pt x="475" y="23"/>
                    </a:cubicBezTo>
                    <a:cubicBezTo>
                      <a:pt x="474" y="23"/>
                      <a:pt x="474" y="23"/>
                      <a:pt x="474" y="23"/>
                    </a:cubicBezTo>
                    <a:cubicBezTo>
                      <a:pt x="473" y="23"/>
                      <a:pt x="470" y="22"/>
                      <a:pt x="470" y="23"/>
                    </a:cubicBezTo>
                    <a:cubicBezTo>
                      <a:pt x="471" y="24"/>
                      <a:pt x="472" y="22"/>
                      <a:pt x="472" y="23"/>
                    </a:cubicBezTo>
                    <a:cubicBezTo>
                      <a:pt x="471" y="24"/>
                      <a:pt x="471" y="23"/>
                      <a:pt x="470" y="24"/>
                    </a:cubicBezTo>
                    <a:cubicBezTo>
                      <a:pt x="470" y="25"/>
                      <a:pt x="469" y="24"/>
                      <a:pt x="469" y="24"/>
                    </a:cubicBezTo>
                    <a:cubicBezTo>
                      <a:pt x="470" y="24"/>
                      <a:pt x="469" y="23"/>
                      <a:pt x="470" y="22"/>
                    </a:cubicBezTo>
                    <a:cubicBezTo>
                      <a:pt x="469" y="22"/>
                      <a:pt x="468" y="22"/>
                      <a:pt x="468" y="23"/>
                    </a:cubicBezTo>
                    <a:cubicBezTo>
                      <a:pt x="469" y="23"/>
                      <a:pt x="469" y="23"/>
                      <a:pt x="469" y="23"/>
                    </a:cubicBezTo>
                    <a:cubicBezTo>
                      <a:pt x="469" y="23"/>
                      <a:pt x="469" y="23"/>
                      <a:pt x="469" y="23"/>
                    </a:cubicBezTo>
                    <a:cubicBezTo>
                      <a:pt x="469" y="23"/>
                      <a:pt x="469" y="23"/>
                      <a:pt x="469" y="23"/>
                    </a:cubicBezTo>
                    <a:cubicBezTo>
                      <a:pt x="468" y="23"/>
                      <a:pt x="468" y="23"/>
                      <a:pt x="467" y="23"/>
                    </a:cubicBezTo>
                    <a:cubicBezTo>
                      <a:pt x="468" y="23"/>
                      <a:pt x="468" y="23"/>
                      <a:pt x="468" y="24"/>
                    </a:cubicBezTo>
                    <a:cubicBezTo>
                      <a:pt x="469" y="25"/>
                      <a:pt x="467" y="24"/>
                      <a:pt x="466" y="24"/>
                    </a:cubicBezTo>
                    <a:cubicBezTo>
                      <a:pt x="467" y="22"/>
                      <a:pt x="467" y="22"/>
                      <a:pt x="467" y="22"/>
                    </a:cubicBezTo>
                    <a:cubicBezTo>
                      <a:pt x="466" y="22"/>
                      <a:pt x="466" y="22"/>
                      <a:pt x="465" y="23"/>
                    </a:cubicBezTo>
                    <a:cubicBezTo>
                      <a:pt x="466" y="23"/>
                      <a:pt x="466" y="23"/>
                      <a:pt x="466" y="23"/>
                    </a:cubicBezTo>
                    <a:cubicBezTo>
                      <a:pt x="466" y="23"/>
                      <a:pt x="466" y="23"/>
                      <a:pt x="466" y="23"/>
                    </a:cubicBezTo>
                    <a:cubicBezTo>
                      <a:pt x="466" y="23"/>
                      <a:pt x="466" y="23"/>
                      <a:pt x="465" y="24"/>
                    </a:cubicBezTo>
                    <a:cubicBezTo>
                      <a:pt x="465" y="23"/>
                      <a:pt x="465" y="23"/>
                      <a:pt x="465" y="23"/>
                    </a:cubicBezTo>
                    <a:cubicBezTo>
                      <a:pt x="464" y="22"/>
                      <a:pt x="464" y="22"/>
                      <a:pt x="464" y="22"/>
                    </a:cubicBezTo>
                    <a:cubicBezTo>
                      <a:pt x="461" y="23"/>
                      <a:pt x="459" y="21"/>
                      <a:pt x="456" y="21"/>
                    </a:cubicBezTo>
                    <a:cubicBezTo>
                      <a:pt x="456" y="21"/>
                      <a:pt x="456" y="21"/>
                      <a:pt x="456" y="21"/>
                    </a:cubicBezTo>
                    <a:cubicBezTo>
                      <a:pt x="456" y="21"/>
                      <a:pt x="456" y="21"/>
                      <a:pt x="457" y="21"/>
                    </a:cubicBezTo>
                    <a:cubicBezTo>
                      <a:pt x="456" y="20"/>
                      <a:pt x="458" y="21"/>
                      <a:pt x="458" y="20"/>
                    </a:cubicBezTo>
                    <a:cubicBezTo>
                      <a:pt x="459" y="20"/>
                      <a:pt x="460" y="19"/>
                      <a:pt x="460" y="20"/>
                    </a:cubicBezTo>
                    <a:cubicBezTo>
                      <a:pt x="460" y="20"/>
                      <a:pt x="460" y="20"/>
                      <a:pt x="460" y="20"/>
                    </a:cubicBezTo>
                    <a:cubicBezTo>
                      <a:pt x="461" y="20"/>
                      <a:pt x="461" y="20"/>
                      <a:pt x="461" y="20"/>
                    </a:cubicBezTo>
                    <a:cubicBezTo>
                      <a:pt x="461" y="19"/>
                      <a:pt x="462" y="20"/>
                      <a:pt x="461" y="20"/>
                    </a:cubicBezTo>
                    <a:cubicBezTo>
                      <a:pt x="462" y="20"/>
                      <a:pt x="463" y="21"/>
                      <a:pt x="463" y="21"/>
                    </a:cubicBezTo>
                    <a:cubicBezTo>
                      <a:pt x="464" y="19"/>
                      <a:pt x="466" y="21"/>
                      <a:pt x="467" y="20"/>
                    </a:cubicBezTo>
                    <a:cubicBezTo>
                      <a:pt x="469" y="21"/>
                      <a:pt x="472" y="20"/>
                      <a:pt x="474" y="20"/>
                    </a:cubicBezTo>
                    <a:cubicBezTo>
                      <a:pt x="476" y="21"/>
                      <a:pt x="479" y="21"/>
                      <a:pt x="481" y="21"/>
                    </a:cubicBezTo>
                    <a:cubicBezTo>
                      <a:pt x="482" y="22"/>
                      <a:pt x="484" y="19"/>
                      <a:pt x="485" y="21"/>
                    </a:cubicBezTo>
                    <a:cubicBezTo>
                      <a:pt x="485" y="21"/>
                      <a:pt x="486" y="21"/>
                      <a:pt x="487" y="21"/>
                    </a:cubicBezTo>
                    <a:cubicBezTo>
                      <a:pt x="488" y="20"/>
                      <a:pt x="489" y="22"/>
                      <a:pt x="490" y="20"/>
                    </a:cubicBezTo>
                    <a:cubicBezTo>
                      <a:pt x="490" y="21"/>
                      <a:pt x="490" y="21"/>
                      <a:pt x="490" y="21"/>
                    </a:cubicBezTo>
                    <a:cubicBezTo>
                      <a:pt x="490" y="21"/>
                      <a:pt x="492" y="22"/>
                      <a:pt x="492" y="21"/>
                    </a:cubicBezTo>
                    <a:cubicBezTo>
                      <a:pt x="493" y="21"/>
                      <a:pt x="493" y="21"/>
                      <a:pt x="493" y="21"/>
                    </a:cubicBezTo>
                    <a:cubicBezTo>
                      <a:pt x="493" y="20"/>
                      <a:pt x="493" y="20"/>
                      <a:pt x="493" y="20"/>
                    </a:cubicBezTo>
                    <a:cubicBezTo>
                      <a:pt x="490" y="20"/>
                      <a:pt x="490" y="20"/>
                      <a:pt x="490" y="20"/>
                    </a:cubicBezTo>
                    <a:cubicBezTo>
                      <a:pt x="490" y="20"/>
                      <a:pt x="489" y="21"/>
                      <a:pt x="489" y="20"/>
                    </a:cubicBezTo>
                    <a:cubicBezTo>
                      <a:pt x="489" y="20"/>
                      <a:pt x="489" y="20"/>
                      <a:pt x="489" y="20"/>
                    </a:cubicBezTo>
                    <a:cubicBezTo>
                      <a:pt x="488" y="20"/>
                      <a:pt x="488" y="20"/>
                      <a:pt x="488" y="20"/>
                    </a:cubicBezTo>
                    <a:cubicBezTo>
                      <a:pt x="488" y="20"/>
                      <a:pt x="488" y="20"/>
                      <a:pt x="488" y="20"/>
                    </a:cubicBezTo>
                    <a:cubicBezTo>
                      <a:pt x="488" y="20"/>
                      <a:pt x="487" y="20"/>
                      <a:pt x="487" y="20"/>
                    </a:cubicBezTo>
                    <a:cubicBezTo>
                      <a:pt x="486" y="20"/>
                      <a:pt x="486" y="20"/>
                      <a:pt x="486" y="20"/>
                    </a:cubicBezTo>
                    <a:cubicBezTo>
                      <a:pt x="486" y="21"/>
                      <a:pt x="486" y="20"/>
                      <a:pt x="485" y="20"/>
                    </a:cubicBezTo>
                    <a:cubicBezTo>
                      <a:pt x="485" y="20"/>
                      <a:pt x="485" y="21"/>
                      <a:pt x="485" y="21"/>
                    </a:cubicBezTo>
                    <a:cubicBezTo>
                      <a:pt x="485" y="20"/>
                      <a:pt x="484" y="21"/>
                      <a:pt x="484" y="20"/>
                    </a:cubicBezTo>
                    <a:cubicBezTo>
                      <a:pt x="485" y="20"/>
                      <a:pt x="485" y="20"/>
                      <a:pt x="485" y="20"/>
                    </a:cubicBezTo>
                    <a:cubicBezTo>
                      <a:pt x="485" y="20"/>
                      <a:pt x="485" y="20"/>
                      <a:pt x="485" y="20"/>
                    </a:cubicBezTo>
                    <a:cubicBezTo>
                      <a:pt x="484" y="19"/>
                      <a:pt x="484" y="19"/>
                      <a:pt x="483" y="20"/>
                    </a:cubicBezTo>
                    <a:cubicBezTo>
                      <a:pt x="482" y="20"/>
                      <a:pt x="481" y="19"/>
                      <a:pt x="480" y="19"/>
                    </a:cubicBezTo>
                    <a:cubicBezTo>
                      <a:pt x="480" y="19"/>
                      <a:pt x="480" y="19"/>
                      <a:pt x="480" y="19"/>
                    </a:cubicBezTo>
                    <a:cubicBezTo>
                      <a:pt x="480" y="19"/>
                      <a:pt x="481" y="19"/>
                      <a:pt x="481" y="20"/>
                    </a:cubicBezTo>
                    <a:cubicBezTo>
                      <a:pt x="478" y="20"/>
                      <a:pt x="478" y="20"/>
                      <a:pt x="478" y="20"/>
                    </a:cubicBezTo>
                    <a:cubicBezTo>
                      <a:pt x="479" y="19"/>
                      <a:pt x="477" y="18"/>
                      <a:pt x="477" y="17"/>
                    </a:cubicBezTo>
                    <a:cubicBezTo>
                      <a:pt x="476" y="17"/>
                      <a:pt x="477" y="19"/>
                      <a:pt x="477" y="19"/>
                    </a:cubicBezTo>
                    <a:cubicBezTo>
                      <a:pt x="477" y="19"/>
                      <a:pt x="476" y="19"/>
                      <a:pt x="476" y="18"/>
                    </a:cubicBezTo>
                    <a:cubicBezTo>
                      <a:pt x="476" y="18"/>
                      <a:pt x="476" y="19"/>
                      <a:pt x="476" y="19"/>
                    </a:cubicBezTo>
                    <a:cubicBezTo>
                      <a:pt x="475" y="19"/>
                      <a:pt x="475" y="19"/>
                      <a:pt x="475" y="19"/>
                    </a:cubicBezTo>
                    <a:cubicBezTo>
                      <a:pt x="475" y="19"/>
                      <a:pt x="475" y="19"/>
                      <a:pt x="475" y="19"/>
                    </a:cubicBezTo>
                    <a:cubicBezTo>
                      <a:pt x="474" y="19"/>
                      <a:pt x="473" y="19"/>
                      <a:pt x="472" y="20"/>
                    </a:cubicBezTo>
                    <a:cubicBezTo>
                      <a:pt x="472" y="19"/>
                      <a:pt x="472" y="19"/>
                      <a:pt x="472" y="19"/>
                    </a:cubicBezTo>
                    <a:cubicBezTo>
                      <a:pt x="472" y="20"/>
                      <a:pt x="472" y="20"/>
                      <a:pt x="472" y="20"/>
                    </a:cubicBezTo>
                    <a:cubicBezTo>
                      <a:pt x="470" y="19"/>
                      <a:pt x="470" y="19"/>
                      <a:pt x="470" y="19"/>
                    </a:cubicBezTo>
                    <a:cubicBezTo>
                      <a:pt x="469" y="18"/>
                      <a:pt x="467" y="19"/>
                      <a:pt x="467" y="18"/>
                    </a:cubicBezTo>
                    <a:cubicBezTo>
                      <a:pt x="467" y="19"/>
                      <a:pt x="465" y="19"/>
                      <a:pt x="465" y="19"/>
                    </a:cubicBezTo>
                    <a:cubicBezTo>
                      <a:pt x="465" y="18"/>
                      <a:pt x="464" y="18"/>
                      <a:pt x="464" y="17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18"/>
                      <a:pt x="463" y="19"/>
                      <a:pt x="463" y="18"/>
                    </a:cubicBezTo>
                    <a:cubicBezTo>
                      <a:pt x="463" y="18"/>
                      <a:pt x="463" y="18"/>
                      <a:pt x="463" y="18"/>
                    </a:cubicBezTo>
                    <a:cubicBezTo>
                      <a:pt x="462" y="18"/>
                      <a:pt x="462" y="18"/>
                      <a:pt x="462" y="18"/>
                    </a:cubicBezTo>
                    <a:cubicBezTo>
                      <a:pt x="462" y="18"/>
                      <a:pt x="462" y="17"/>
                      <a:pt x="462" y="17"/>
                    </a:cubicBezTo>
                    <a:cubicBezTo>
                      <a:pt x="462" y="17"/>
                      <a:pt x="462" y="17"/>
                      <a:pt x="463" y="17"/>
                    </a:cubicBezTo>
                    <a:cubicBezTo>
                      <a:pt x="463" y="17"/>
                      <a:pt x="463" y="17"/>
                      <a:pt x="463" y="17"/>
                    </a:cubicBezTo>
                    <a:cubicBezTo>
                      <a:pt x="462" y="15"/>
                      <a:pt x="461" y="17"/>
                      <a:pt x="460" y="15"/>
                    </a:cubicBezTo>
                    <a:cubicBezTo>
                      <a:pt x="460" y="16"/>
                      <a:pt x="460" y="16"/>
                      <a:pt x="460" y="16"/>
                    </a:cubicBezTo>
                    <a:cubicBezTo>
                      <a:pt x="460" y="16"/>
                      <a:pt x="460" y="16"/>
                      <a:pt x="460" y="16"/>
                    </a:cubicBezTo>
                    <a:cubicBezTo>
                      <a:pt x="459" y="16"/>
                      <a:pt x="458" y="16"/>
                      <a:pt x="456" y="16"/>
                    </a:cubicBezTo>
                    <a:cubicBezTo>
                      <a:pt x="456" y="16"/>
                      <a:pt x="456" y="16"/>
                      <a:pt x="456" y="16"/>
                    </a:cubicBezTo>
                    <a:cubicBezTo>
                      <a:pt x="456" y="16"/>
                      <a:pt x="456" y="16"/>
                      <a:pt x="456" y="16"/>
                    </a:cubicBezTo>
                    <a:cubicBezTo>
                      <a:pt x="456" y="16"/>
                      <a:pt x="456" y="16"/>
                      <a:pt x="456" y="16"/>
                    </a:cubicBezTo>
                    <a:cubicBezTo>
                      <a:pt x="455" y="16"/>
                      <a:pt x="455" y="16"/>
                      <a:pt x="455" y="16"/>
                    </a:cubicBezTo>
                    <a:cubicBezTo>
                      <a:pt x="455" y="15"/>
                      <a:pt x="455" y="15"/>
                      <a:pt x="456" y="15"/>
                    </a:cubicBezTo>
                    <a:cubicBezTo>
                      <a:pt x="455" y="15"/>
                      <a:pt x="455" y="15"/>
                      <a:pt x="455" y="15"/>
                    </a:cubicBezTo>
                    <a:cubicBezTo>
                      <a:pt x="456" y="14"/>
                      <a:pt x="456" y="14"/>
                      <a:pt x="456" y="14"/>
                    </a:cubicBezTo>
                    <a:cubicBezTo>
                      <a:pt x="455" y="14"/>
                      <a:pt x="455" y="15"/>
                      <a:pt x="454" y="15"/>
                    </a:cubicBezTo>
                    <a:cubicBezTo>
                      <a:pt x="455" y="15"/>
                      <a:pt x="455" y="15"/>
                      <a:pt x="455" y="15"/>
                    </a:cubicBezTo>
                    <a:cubicBezTo>
                      <a:pt x="455" y="16"/>
                      <a:pt x="455" y="16"/>
                      <a:pt x="455" y="16"/>
                    </a:cubicBezTo>
                    <a:cubicBezTo>
                      <a:pt x="453" y="15"/>
                      <a:pt x="454" y="18"/>
                      <a:pt x="452" y="17"/>
                    </a:cubicBezTo>
                    <a:cubicBezTo>
                      <a:pt x="453" y="18"/>
                      <a:pt x="453" y="18"/>
                      <a:pt x="453" y="18"/>
                    </a:cubicBezTo>
                    <a:cubicBezTo>
                      <a:pt x="452" y="18"/>
                      <a:pt x="452" y="18"/>
                      <a:pt x="452" y="18"/>
                    </a:cubicBezTo>
                    <a:cubicBezTo>
                      <a:pt x="452" y="18"/>
                      <a:pt x="452" y="18"/>
                      <a:pt x="452" y="18"/>
                    </a:cubicBezTo>
                    <a:cubicBezTo>
                      <a:pt x="452" y="18"/>
                      <a:pt x="452" y="18"/>
                      <a:pt x="452" y="18"/>
                    </a:cubicBezTo>
                    <a:cubicBezTo>
                      <a:pt x="452" y="18"/>
                      <a:pt x="452" y="18"/>
                      <a:pt x="452" y="18"/>
                    </a:cubicBezTo>
                    <a:cubicBezTo>
                      <a:pt x="451" y="18"/>
                      <a:pt x="450" y="19"/>
                      <a:pt x="449" y="18"/>
                    </a:cubicBezTo>
                    <a:cubicBezTo>
                      <a:pt x="450" y="17"/>
                      <a:pt x="450" y="17"/>
                      <a:pt x="450" y="17"/>
                    </a:cubicBezTo>
                    <a:cubicBezTo>
                      <a:pt x="449" y="17"/>
                      <a:pt x="450" y="18"/>
                      <a:pt x="449" y="17"/>
                    </a:cubicBezTo>
                    <a:cubicBezTo>
                      <a:pt x="448" y="16"/>
                      <a:pt x="450" y="17"/>
                      <a:pt x="451" y="16"/>
                    </a:cubicBezTo>
                    <a:cubicBezTo>
                      <a:pt x="450" y="15"/>
                      <a:pt x="449" y="17"/>
                      <a:pt x="448" y="16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48" y="15"/>
                      <a:pt x="448" y="15"/>
                      <a:pt x="448" y="15"/>
                    </a:cubicBezTo>
                    <a:cubicBezTo>
                      <a:pt x="448" y="15"/>
                      <a:pt x="448" y="16"/>
                      <a:pt x="448" y="16"/>
                    </a:cubicBezTo>
                    <a:cubicBezTo>
                      <a:pt x="446" y="18"/>
                      <a:pt x="446" y="18"/>
                      <a:pt x="446" y="18"/>
                    </a:cubicBezTo>
                    <a:cubicBezTo>
                      <a:pt x="445" y="17"/>
                      <a:pt x="444" y="17"/>
                      <a:pt x="443" y="16"/>
                    </a:cubicBezTo>
                    <a:cubicBezTo>
                      <a:pt x="443" y="17"/>
                      <a:pt x="443" y="17"/>
                      <a:pt x="443" y="17"/>
                    </a:cubicBezTo>
                    <a:cubicBezTo>
                      <a:pt x="442" y="17"/>
                      <a:pt x="442" y="17"/>
                      <a:pt x="442" y="17"/>
                    </a:cubicBezTo>
                    <a:cubicBezTo>
                      <a:pt x="443" y="17"/>
                      <a:pt x="443" y="17"/>
                      <a:pt x="443" y="17"/>
                    </a:cubicBezTo>
                    <a:cubicBezTo>
                      <a:pt x="443" y="17"/>
                      <a:pt x="443" y="17"/>
                      <a:pt x="443" y="17"/>
                    </a:cubicBezTo>
                    <a:cubicBezTo>
                      <a:pt x="443" y="17"/>
                      <a:pt x="444" y="17"/>
                      <a:pt x="444" y="18"/>
                    </a:cubicBezTo>
                    <a:cubicBezTo>
                      <a:pt x="443" y="18"/>
                      <a:pt x="443" y="18"/>
                      <a:pt x="442" y="18"/>
                    </a:cubicBezTo>
                    <a:cubicBezTo>
                      <a:pt x="442" y="18"/>
                      <a:pt x="442" y="19"/>
                      <a:pt x="442" y="19"/>
                    </a:cubicBezTo>
                    <a:cubicBezTo>
                      <a:pt x="442" y="19"/>
                      <a:pt x="442" y="19"/>
                      <a:pt x="442" y="19"/>
                    </a:cubicBezTo>
                    <a:cubicBezTo>
                      <a:pt x="443" y="19"/>
                      <a:pt x="443" y="18"/>
                      <a:pt x="444" y="19"/>
                    </a:cubicBezTo>
                    <a:cubicBezTo>
                      <a:pt x="443" y="20"/>
                      <a:pt x="443" y="20"/>
                      <a:pt x="443" y="20"/>
                    </a:cubicBezTo>
                    <a:cubicBezTo>
                      <a:pt x="442" y="20"/>
                      <a:pt x="441" y="19"/>
                      <a:pt x="441" y="18"/>
                    </a:cubicBezTo>
                    <a:cubicBezTo>
                      <a:pt x="441" y="18"/>
                      <a:pt x="441" y="18"/>
                      <a:pt x="440" y="18"/>
                    </a:cubicBezTo>
                    <a:cubicBezTo>
                      <a:pt x="440" y="18"/>
                      <a:pt x="440" y="19"/>
                      <a:pt x="441" y="19"/>
                    </a:cubicBezTo>
                    <a:cubicBezTo>
                      <a:pt x="441" y="20"/>
                      <a:pt x="440" y="19"/>
                      <a:pt x="440" y="20"/>
                    </a:cubicBezTo>
                    <a:cubicBezTo>
                      <a:pt x="441" y="20"/>
                      <a:pt x="443" y="20"/>
                      <a:pt x="445" y="20"/>
                    </a:cubicBezTo>
                    <a:cubicBezTo>
                      <a:pt x="445" y="21"/>
                      <a:pt x="446" y="21"/>
                      <a:pt x="447" y="21"/>
                    </a:cubicBezTo>
                    <a:cubicBezTo>
                      <a:pt x="446" y="20"/>
                      <a:pt x="446" y="20"/>
                      <a:pt x="446" y="20"/>
                    </a:cubicBezTo>
                    <a:cubicBezTo>
                      <a:pt x="446" y="20"/>
                      <a:pt x="446" y="21"/>
                      <a:pt x="445" y="20"/>
                    </a:cubicBezTo>
                    <a:cubicBezTo>
                      <a:pt x="445" y="20"/>
                      <a:pt x="444" y="19"/>
                      <a:pt x="444" y="19"/>
                    </a:cubicBezTo>
                    <a:cubicBezTo>
                      <a:pt x="445" y="19"/>
                      <a:pt x="445" y="19"/>
                      <a:pt x="447" y="18"/>
                    </a:cubicBezTo>
                    <a:cubicBezTo>
                      <a:pt x="447" y="19"/>
                      <a:pt x="447" y="19"/>
                      <a:pt x="448" y="19"/>
                    </a:cubicBezTo>
                    <a:cubicBezTo>
                      <a:pt x="448" y="20"/>
                      <a:pt x="448" y="20"/>
                      <a:pt x="448" y="20"/>
                    </a:cubicBezTo>
                    <a:cubicBezTo>
                      <a:pt x="448" y="20"/>
                      <a:pt x="448" y="20"/>
                      <a:pt x="448" y="20"/>
                    </a:cubicBezTo>
                    <a:cubicBezTo>
                      <a:pt x="449" y="21"/>
                      <a:pt x="447" y="21"/>
                      <a:pt x="447" y="21"/>
                    </a:cubicBezTo>
                    <a:cubicBezTo>
                      <a:pt x="447" y="22"/>
                      <a:pt x="447" y="22"/>
                      <a:pt x="447" y="22"/>
                    </a:cubicBezTo>
                    <a:cubicBezTo>
                      <a:pt x="447" y="21"/>
                      <a:pt x="448" y="21"/>
                      <a:pt x="448" y="21"/>
                    </a:cubicBezTo>
                    <a:cubicBezTo>
                      <a:pt x="448" y="22"/>
                      <a:pt x="448" y="22"/>
                      <a:pt x="448" y="22"/>
                    </a:cubicBezTo>
                    <a:cubicBezTo>
                      <a:pt x="448" y="22"/>
                      <a:pt x="448" y="22"/>
                      <a:pt x="448" y="22"/>
                    </a:cubicBezTo>
                    <a:cubicBezTo>
                      <a:pt x="449" y="23"/>
                      <a:pt x="449" y="23"/>
                      <a:pt x="449" y="23"/>
                    </a:cubicBezTo>
                    <a:cubicBezTo>
                      <a:pt x="449" y="22"/>
                      <a:pt x="450" y="22"/>
                      <a:pt x="450" y="22"/>
                    </a:cubicBezTo>
                    <a:cubicBezTo>
                      <a:pt x="451" y="21"/>
                      <a:pt x="449" y="22"/>
                      <a:pt x="449" y="21"/>
                    </a:cubicBezTo>
                    <a:cubicBezTo>
                      <a:pt x="450" y="20"/>
                      <a:pt x="450" y="20"/>
                      <a:pt x="450" y="20"/>
                    </a:cubicBezTo>
                    <a:cubicBezTo>
                      <a:pt x="451" y="20"/>
                      <a:pt x="452" y="20"/>
                      <a:pt x="452" y="21"/>
                    </a:cubicBezTo>
                    <a:cubicBezTo>
                      <a:pt x="452" y="21"/>
                      <a:pt x="452" y="21"/>
                      <a:pt x="452" y="21"/>
                    </a:cubicBezTo>
                    <a:cubicBezTo>
                      <a:pt x="452" y="22"/>
                      <a:pt x="453" y="23"/>
                      <a:pt x="452" y="23"/>
                    </a:cubicBezTo>
                    <a:cubicBezTo>
                      <a:pt x="451" y="22"/>
                      <a:pt x="451" y="22"/>
                      <a:pt x="451" y="22"/>
                    </a:cubicBezTo>
                    <a:cubicBezTo>
                      <a:pt x="451" y="24"/>
                      <a:pt x="448" y="22"/>
                      <a:pt x="449" y="24"/>
                    </a:cubicBezTo>
                    <a:cubicBezTo>
                      <a:pt x="449" y="23"/>
                      <a:pt x="448" y="23"/>
                      <a:pt x="447" y="22"/>
                    </a:cubicBezTo>
                    <a:cubicBezTo>
                      <a:pt x="447" y="23"/>
                      <a:pt x="447" y="23"/>
                      <a:pt x="447" y="23"/>
                    </a:cubicBezTo>
                    <a:cubicBezTo>
                      <a:pt x="446" y="22"/>
                      <a:pt x="445" y="21"/>
                      <a:pt x="443" y="22"/>
                    </a:cubicBezTo>
                    <a:cubicBezTo>
                      <a:pt x="443" y="21"/>
                      <a:pt x="443" y="21"/>
                      <a:pt x="443" y="21"/>
                    </a:cubicBezTo>
                    <a:cubicBezTo>
                      <a:pt x="443" y="21"/>
                      <a:pt x="443" y="21"/>
                      <a:pt x="443" y="21"/>
                    </a:cubicBezTo>
                    <a:cubicBezTo>
                      <a:pt x="442" y="20"/>
                      <a:pt x="442" y="20"/>
                      <a:pt x="442" y="20"/>
                    </a:cubicBezTo>
                    <a:cubicBezTo>
                      <a:pt x="441" y="20"/>
                      <a:pt x="441" y="21"/>
                      <a:pt x="441" y="22"/>
                    </a:cubicBezTo>
                    <a:cubicBezTo>
                      <a:pt x="440" y="21"/>
                      <a:pt x="441" y="21"/>
                      <a:pt x="440" y="20"/>
                    </a:cubicBezTo>
                    <a:cubicBezTo>
                      <a:pt x="440" y="23"/>
                      <a:pt x="438" y="20"/>
                      <a:pt x="437" y="20"/>
                    </a:cubicBezTo>
                    <a:cubicBezTo>
                      <a:pt x="437" y="21"/>
                      <a:pt x="437" y="20"/>
                      <a:pt x="438" y="21"/>
                    </a:cubicBezTo>
                    <a:cubicBezTo>
                      <a:pt x="437" y="21"/>
                      <a:pt x="438" y="22"/>
                      <a:pt x="437" y="21"/>
                    </a:cubicBezTo>
                    <a:cubicBezTo>
                      <a:pt x="436" y="19"/>
                      <a:pt x="436" y="22"/>
                      <a:pt x="434" y="22"/>
                    </a:cubicBezTo>
                    <a:cubicBezTo>
                      <a:pt x="434" y="23"/>
                      <a:pt x="436" y="22"/>
                      <a:pt x="435" y="23"/>
                    </a:cubicBezTo>
                    <a:cubicBezTo>
                      <a:pt x="434" y="23"/>
                      <a:pt x="433" y="23"/>
                      <a:pt x="433" y="22"/>
                    </a:cubicBezTo>
                    <a:cubicBezTo>
                      <a:pt x="436" y="20"/>
                      <a:pt x="431" y="22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18"/>
                      <a:pt x="430" y="18"/>
                      <a:pt x="430" y="18"/>
                    </a:cubicBezTo>
                    <a:cubicBezTo>
                      <a:pt x="431" y="18"/>
                      <a:pt x="431" y="18"/>
                      <a:pt x="432" y="18"/>
                    </a:cubicBezTo>
                    <a:cubicBezTo>
                      <a:pt x="431" y="18"/>
                      <a:pt x="431" y="17"/>
                      <a:pt x="431" y="17"/>
                    </a:cubicBezTo>
                    <a:cubicBezTo>
                      <a:pt x="430" y="18"/>
                      <a:pt x="429" y="19"/>
                      <a:pt x="430" y="19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0"/>
                      <a:pt x="431" y="21"/>
                      <a:pt x="430" y="21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29" y="21"/>
                      <a:pt x="429" y="21"/>
                    </a:cubicBezTo>
                    <a:cubicBezTo>
                      <a:pt x="429" y="21"/>
                      <a:pt x="428" y="21"/>
                      <a:pt x="428" y="20"/>
                    </a:cubicBezTo>
                    <a:cubicBezTo>
                      <a:pt x="429" y="20"/>
                      <a:pt x="429" y="20"/>
                      <a:pt x="429" y="20"/>
                    </a:cubicBezTo>
                    <a:cubicBezTo>
                      <a:pt x="428" y="19"/>
                      <a:pt x="428" y="20"/>
                      <a:pt x="427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8" y="21"/>
                      <a:pt x="427" y="21"/>
                      <a:pt x="427" y="21"/>
                    </a:cubicBezTo>
                    <a:cubicBezTo>
                      <a:pt x="428" y="21"/>
                      <a:pt x="429" y="21"/>
                      <a:pt x="430" y="21"/>
                    </a:cubicBezTo>
                    <a:cubicBezTo>
                      <a:pt x="429" y="21"/>
                      <a:pt x="431" y="22"/>
                      <a:pt x="431" y="22"/>
                    </a:cubicBezTo>
                    <a:cubicBezTo>
                      <a:pt x="431" y="23"/>
                      <a:pt x="431" y="23"/>
                      <a:pt x="431" y="23"/>
                    </a:cubicBezTo>
                    <a:cubicBezTo>
                      <a:pt x="430" y="22"/>
                      <a:pt x="430" y="23"/>
                      <a:pt x="430" y="22"/>
                    </a:cubicBezTo>
                    <a:cubicBezTo>
                      <a:pt x="429" y="22"/>
                      <a:pt x="429" y="22"/>
                      <a:pt x="428" y="22"/>
                    </a:cubicBezTo>
                    <a:cubicBezTo>
                      <a:pt x="427" y="23"/>
                      <a:pt x="428" y="21"/>
                      <a:pt x="426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6" y="20"/>
                      <a:pt x="426" y="20"/>
                      <a:pt x="426" y="20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7" y="18"/>
                      <a:pt x="427" y="18"/>
                      <a:pt x="427" y="18"/>
                    </a:cubicBezTo>
                    <a:cubicBezTo>
                      <a:pt x="427" y="19"/>
                      <a:pt x="427" y="19"/>
                      <a:pt x="427" y="19"/>
                    </a:cubicBezTo>
                    <a:cubicBezTo>
                      <a:pt x="425" y="18"/>
                      <a:pt x="425" y="18"/>
                      <a:pt x="425" y="18"/>
                    </a:cubicBezTo>
                    <a:cubicBezTo>
                      <a:pt x="425" y="19"/>
                      <a:pt x="425" y="20"/>
                      <a:pt x="425" y="20"/>
                    </a:cubicBezTo>
                    <a:cubicBezTo>
                      <a:pt x="426" y="20"/>
                      <a:pt x="426" y="20"/>
                      <a:pt x="426" y="20"/>
                    </a:cubicBezTo>
                    <a:cubicBezTo>
                      <a:pt x="426" y="20"/>
                      <a:pt x="426" y="20"/>
                      <a:pt x="426" y="20"/>
                    </a:cubicBezTo>
                    <a:cubicBezTo>
                      <a:pt x="426" y="20"/>
                      <a:pt x="426" y="20"/>
                      <a:pt x="426" y="20"/>
                    </a:cubicBezTo>
                    <a:cubicBezTo>
                      <a:pt x="425" y="20"/>
                      <a:pt x="423" y="20"/>
                      <a:pt x="424" y="21"/>
                    </a:cubicBezTo>
                    <a:cubicBezTo>
                      <a:pt x="423" y="21"/>
                      <a:pt x="423" y="21"/>
                      <a:pt x="423" y="21"/>
                    </a:cubicBezTo>
                    <a:cubicBezTo>
                      <a:pt x="423" y="21"/>
                      <a:pt x="423" y="22"/>
                      <a:pt x="423" y="21"/>
                    </a:cubicBezTo>
                    <a:cubicBezTo>
                      <a:pt x="423" y="21"/>
                      <a:pt x="423" y="21"/>
                      <a:pt x="423" y="21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1"/>
                      <a:pt x="421" y="21"/>
                      <a:pt x="421" y="21"/>
                    </a:cubicBezTo>
                    <a:cubicBezTo>
                      <a:pt x="422" y="20"/>
                      <a:pt x="422" y="21"/>
                      <a:pt x="423" y="21"/>
                    </a:cubicBezTo>
                    <a:cubicBezTo>
                      <a:pt x="423" y="20"/>
                      <a:pt x="423" y="20"/>
                      <a:pt x="423" y="19"/>
                    </a:cubicBezTo>
                    <a:cubicBezTo>
                      <a:pt x="422" y="20"/>
                      <a:pt x="422" y="20"/>
                      <a:pt x="422" y="20"/>
                    </a:cubicBezTo>
                    <a:cubicBezTo>
                      <a:pt x="421" y="20"/>
                      <a:pt x="422" y="19"/>
                      <a:pt x="422" y="19"/>
                    </a:cubicBezTo>
                    <a:cubicBezTo>
                      <a:pt x="424" y="19"/>
                      <a:pt x="424" y="19"/>
                      <a:pt x="424" y="19"/>
                    </a:cubicBezTo>
                    <a:cubicBezTo>
                      <a:pt x="423" y="18"/>
                      <a:pt x="422" y="19"/>
                      <a:pt x="422" y="19"/>
                    </a:cubicBezTo>
                    <a:cubicBezTo>
                      <a:pt x="421" y="19"/>
                      <a:pt x="421" y="19"/>
                      <a:pt x="421" y="19"/>
                    </a:cubicBezTo>
                    <a:cubicBezTo>
                      <a:pt x="420" y="18"/>
                      <a:pt x="421" y="19"/>
                      <a:pt x="420" y="19"/>
                    </a:cubicBezTo>
                    <a:cubicBezTo>
                      <a:pt x="420" y="19"/>
                      <a:pt x="419" y="19"/>
                      <a:pt x="419" y="19"/>
                    </a:cubicBezTo>
                    <a:cubicBezTo>
                      <a:pt x="420" y="19"/>
                      <a:pt x="420" y="19"/>
                      <a:pt x="420" y="19"/>
                    </a:cubicBezTo>
                    <a:cubicBezTo>
                      <a:pt x="419" y="18"/>
                      <a:pt x="419" y="18"/>
                      <a:pt x="419" y="18"/>
                    </a:cubicBezTo>
                    <a:cubicBezTo>
                      <a:pt x="418" y="18"/>
                      <a:pt x="418" y="19"/>
                      <a:pt x="418" y="19"/>
                    </a:cubicBezTo>
                    <a:cubicBezTo>
                      <a:pt x="419" y="18"/>
                      <a:pt x="419" y="20"/>
                      <a:pt x="420" y="20"/>
                    </a:cubicBezTo>
                    <a:cubicBezTo>
                      <a:pt x="419" y="20"/>
                      <a:pt x="418" y="19"/>
                      <a:pt x="418" y="20"/>
                    </a:cubicBezTo>
                    <a:cubicBezTo>
                      <a:pt x="417" y="19"/>
                      <a:pt x="417" y="19"/>
                      <a:pt x="418" y="18"/>
                    </a:cubicBezTo>
                    <a:cubicBezTo>
                      <a:pt x="417" y="18"/>
                      <a:pt x="417" y="18"/>
                      <a:pt x="417" y="18"/>
                    </a:cubicBezTo>
                    <a:cubicBezTo>
                      <a:pt x="416" y="18"/>
                      <a:pt x="415" y="18"/>
                      <a:pt x="414" y="19"/>
                    </a:cubicBezTo>
                    <a:cubicBezTo>
                      <a:pt x="415" y="19"/>
                      <a:pt x="417" y="18"/>
                      <a:pt x="417" y="19"/>
                    </a:cubicBezTo>
                    <a:cubicBezTo>
                      <a:pt x="417" y="20"/>
                      <a:pt x="415" y="19"/>
                      <a:pt x="414" y="20"/>
                    </a:cubicBezTo>
                    <a:cubicBezTo>
                      <a:pt x="413" y="19"/>
                      <a:pt x="414" y="19"/>
                      <a:pt x="414" y="18"/>
                    </a:cubicBezTo>
                    <a:cubicBezTo>
                      <a:pt x="414" y="18"/>
                      <a:pt x="413" y="18"/>
                      <a:pt x="413" y="18"/>
                    </a:cubicBezTo>
                    <a:cubicBezTo>
                      <a:pt x="412" y="18"/>
                      <a:pt x="411" y="19"/>
                      <a:pt x="411" y="18"/>
                    </a:cubicBezTo>
                    <a:cubicBezTo>
                      <a:pt x="410" y="18"/>
                      <a:pt x="409" y="18"/>
                      <a:pt x="409" y="18"/>
                    </a:cubicBezTo>
                    <a:cubicBezTo>
                      <a:pt x="409" y="18"/>
                      <a:pt x="409" y="18"/>
                      <a:pt x="409" y="18"/>
                    </a:cubicBezTo>
                    <a:cubicBezTo>
                      <a:pt x="406" y="18"/>
                      <a:pt x="406" y="18"/>
                      <a:pt x="406" y="18"/>
                    </a:cubicBezTo>
                    <a:cubicBezTo>
                      <a:pt x="408" y="18"/>
                      <a:pt x="408" y="18"/>
                      <a:pt x="408" y="18"/>
                    </a:cubicBezTo>
                    <a:cubicBezTo>
                      <a:pt x="408" y="20"/>
                      <a:pt x="407" y="19"/>
                      <a:pt x="407" y="20"/>
                    </a:cubicBezTo>
                    <a:cubicBezTo>
                      <a:pt x="407" y="20"/>
                      <a:pt x="408" y="20"/>
                      <a:pt x="408" y="20"/>
                    </a:cubicBezTo>
                    <a:cubicBezTo>
                      <a:pt x="409" y="20"/>
                      <a:pt x="410" y="21"/>
                      <a:pt x="410" y="20"/>
                    </a:cubicBezTo>
                    <a:cubicBezTo>
                      <a:pt x="410" y="20"/>
                      <a:pt x="410" y="20"/>
                      <a:pt x="410" y="20"/>
                    </a:cubicBezTo>
                    <a:cubicBezTo>
                      <a:pt x="411" y="20"/>
                      <a:pt x="411" y="20"/>
                      <a:pt x="411" y="20"/>
                    </a:cubicBezTo>
                    <a:cubicBezTo>
                      <a:pt x="411" y="20"/>
                      <a:pt x="411" y="20"/>
                      <a:pt x="411" y="20"/>
                    </a:cubicBezTo>
                    <a:cubicBezTo>
                      <a:pt x="412" y="19"/>
                      <a:pt x="412" y="20"/>
                      <a:pt x="412" y="20"/>
                    </a:cubicBezTo>
                    <a:cubicBezTo>
                      <a:pt x="412" y="20"/>
                      <a:pt x="411" y="19"/>
                      <a:pt x="411" y="19"/>
                    </a:cubicBezTo>
                    <a:cubicBezTo>
                      <a:pt x="412" y="18"/>
                      <a:pt x="412" y="18"/>
                      <a:pt x="412" y="18"/>
                    </a:cubicBezTo>
                    <a:cubicBezTo>
                      <a:pt x="412" y="19"/>
                      <a:pt x="413" y="19"/>
                      <a:pt x="412" y="19"/>
                    </a:cubicBezTo>
                    <a:cubicBezTo>
                      <a:pt x="413" y="19"/>
                      <a:pt x="414" y="19"/>
                      <a:pt x="414" y="19"/>
                    </a:cubicBezTo>
                    <a:cubicBezTo>
                      <a:pt x="414" y="20"/>
                      <a:pt x="414" y="20"/>
                      <a:pt x="414" y="20"/>
                    </a:cubicBezTo>
                    <a:cubicBezTo>
                      <a:pt x="413" y="20"/>
                      <a:pt x="414" y="20"/>
                      <a:pt x="414" y="21"/>
                    </a:cubicBezTo>
                    <a:cubicBezTo>
                      <a:pt x="415" y="19"/>
                      <a:pt x="417" y="21"/>
                      <a:pt x="419" y="20"/>
                    </a:cubicBezTo>
                    <a:cubicBezTo>
                      <a:pt x="419" y="21"/>
                      <a:pt x="419" y="22"/>
                      <a:pt x="419" y="22"/>
                    </a:cubicBezTo>
                    <a:cubicBezTo>
                      <a:pt x="418" y="22"/>
                      <a:pt x="418" y="23"/>
                      <a:pt x="417" y="22"/>
                    </a:cubicBezTo>
                    <a:cubicBezTo>
                      <a:pt x="417" y="22"/>
                      <a:pt x="417" y="22"/>
                      <a:pt x="417" y="22"/>
                    </a:cubicBezTo>
                    <a:cubicBezTo>
                      <a:pt x="416" y="21"/>
                      <a:pt x="416" y="21"/>
                      <a:pt x="416" y="21"/>
                    </a:cubicBezTo>
                    <a:cubicBezTo>
                      <a:pt x="416" y="21"/>
                      <a:pt x="416" y="22"/>
                      <a:pt x="416" y="22"/>
                    </a:cubicBezTo>
                    <a:cubicBezTo>
                      <a:pt x="416" y="21"/>
                      <a:pt x="416" y="21"/>
                      <a:pt x="416" y="21"/>
                    </a:cubicBezTo>
                    <a:cubicBezTo>
                      <a:pt x="414" y="21"/>
                      <a:pt x="414" y="21"/>
                      <a:pt x="414" y="21"/>
                    </a:cubicBezTo>
                    <a:cubicBezTo>
                      <a:pt x="414" y="21"/>
                      <a:pt x="414" y="21"/>
                      <a:pt x="414" y="21"/>
                    </a:cubicBezTo>
                    <a:cubicBezTo>
                      <a:pt x="414" y="22"/>
                      <a:pt x="414" y="22"/>
                      <a:pt x="414" y="22"/>
                    </a:cubicBezTo>
                    <a:cubicBezTo>
                      <a:pt x="413" y="22"/>
                      <a:pt x="413" y="21"/>
                      <a:pt x="413" y="22"/>
                    </a:cubicBezTo>
                    <a:cubicBezTo>
                      <a:pt x="412" y="21"/>
                      <a:pt x="412" y="21"/>
                      <a:pt x="412" y="21"/>
                    </a:cubicBezTo>
                    <a:cubicBezTo>
                      <a:pt x="413" y="22"/>
                      <a:pt x="411" y="21"/>
                      <a:pt x="410" y="21"/>
                    </a:cubicBezTo>
                    <a:cubicBezTo>
                      <a:pt x="410" y="22"/>
                      <a:pt x="410" y="22"/>
                      <a:pt x="410" y="22"/>
                    </a:cubicBezTo>
                    <a:cubicBezTo>
                      <a:pt x="410" y="22"/>
                      <a:pt x="410" y="22"/>
                      <a:pt x="410" y="22"/>
                    </a:cubicBezTo>
                    <a:cubicBezTo>
                      <a:pt x="411" y="23"/>
                      <a:pt x="409" y="24"/>
                      <a:pt x="409" y="25"/>
                    </a:cubicBezTo>
                    <a:cubicBezTo>
                      <a:pt x="410" y="24"/>
                      <a:pt x="411" y="24"/>
                      <a:pt x="411" y="22"/>
                    </a:cubicBezTo>
                    <a:cubicBezTo>
                      <a:pt x="411" y="22"/>
                      <a:pt x="412" y="22"/>
                      <a:pt x="412" y="22"/>
                    </a:cubicBezTo>
                    <a:cubicBezTo>
                      <a:pt x="412" y="23"/>
                      <a:pt x="412" y="23"/>
                      <a:pt x="412" y="23"/>
                    </a:cubicBezTo>
                    <a:cubicBezTo>
                      <a:pt x="413" y="23"/>
                      <a:pt x="413" y="22"/>
                      <a:pt x="413" y="22"/>
                    </a:cubicBezTo>
                    <a:cubicBezTo>
                      <a:pt x="413" y="22"/>
                      <a:pt x="413" y="23"/>
                      <a:pt x="413" y="23"/>
                    </a:cubicBezTo>
                    <a:cubicBezTo>
                      <a:pt x="414" y="23"/>
                      <a:pt x="415" y="22"/>
                      <a:pt x="416" y="22"/>
                    </a:cubicBezTo>
                    <a:cubicBezTo>
                      <a:pt x="416" y="22"/>
                      <a:pt x="416" y="23"/>
                      <a:pt x="416" y="23"/>
                    </a:cubicBezTo>
                    <a:cubicBezTo>
                      <a:pt x="417" y="23"/>
                      <a:pt x="419" y="23"/>
                      <a:pt x="419" y="24"/>
                    </a:cubicBezTo>
                    <a:cubicBezTo>
                      <a:pt x="419" y="23"/>
                      <a:pt x="419" y="23"/>
                      <a:pt x="419" y="23"/>
                    </a:cubicBezTo>
                    <a:cubicBezTo>
                      <a:pt x="420" y="24"/>
                      <a:pt x="422" y="23"/>
                      <a:pt x="423" y="23"/>
                    </a:cubicBezTo>
                    <a:cubicBezTo>
                      <a:pt x="424" y="24"/>
                      <a:pt x="426" y="23"/>
                      <a:pt x="427" y="24"/>
                    </a:cubicBezTo>
                    <a:cubicBezTo>
                      <a:pt x="428" y="24"/>
                      <a:pt x="429" y="24"/>
                      <a:pt x="431" y="24"/>
                    </a:cubicBezTo>
                    <a:cubicBezTo>
                      <a:pt x="431" y="25"/>
                      <a:pt x="431" y="25"/>
                      <a:pt x="431" y="25"/>
                    </a:cubicBezTo>
                    <a:cubicBezTo>
                      <a:pt x="431" y="25"/>
                      <a:pt x="431" y="25"/>
                      <a:pt x="431" y="25"/>
                    </a:cubicBezTo>
                    <a:cubicBezTo>
                      <a:pt x="431" y="24"/>
                      <a:pt x="431" y="24"/>
                      <a:pt x="431" y="24"/>
                    </a:cubicBezTo>
                    <a:cubicBezTo>
                      <a:pt x="432" y="24"/>
                      <a:pt x="433" y="24"/>
                      <a:pt x="435" y="24"/>
                    </a:cubicBezTo>
                    <a:cubicBezTo>
                      <a:pt x="436" y="23"/>
                      <a:pt x="438" y="26"/>
                      <a:pt x="438" y="24"/>
                    </a:cubicBezTo>
                    <a:cubicBezTo>
                      <a:pt x="439" y="24"/>
                      <a:pt x="440" y="25"/>
                      <a:pt x="442" y="24"/>
                    </a:cubicBezTo>
                    <a:cubicBezTo>
                      <a:pt x="442" y="25"/>
                      <a:pt x="442" y="25"/>
                      <a:pt x="442" y="25"/>
                    </a:cubicBezTo>
                    <a:cubicBezTo>
                      <a:pt x="441" y="25"/>
                      <a:pt x="441" y="25"/>
                      <a:pt x="440" y="25"/>
                    </a:cubicBezTo>
                    <a:cubicBezTo>
                      <a:pt x="440" y="25"/>
                      <a:pt x="440" y="25"/>
                      <a:pt x="440" y="25"/>
                    </a:cubicBezTo>
                    <a:cubicBezTo>
                      <a:pt x="440" y="25"/>
                      <a:pt x="439" y="26"/>
                      <a:pt x="439" y="25"/>
                    </a:cubicBezTo>
                    <a:cubicBezTo>
                      <a:pt x="438" y="25"/>
                      <a:pt x="437" y="27"/>
                      <a:pt x="437" y="25"/>
                    </a:cubicBezTo>
                    <a:cubicBezTo>
                      <a:pt x="435" y="25"/>
                      <a:pt x="433" y="27"/>
                      <a:pt x="431" y="26"/>
                    </a:cubicBezTo>
                    <a:cubicBezTo>
                      <a:pt x="431" y="25"/>
                      <a:pt x="431" y="25"/>
                      <a:pt x="431" y="25"/>
                    </a:cubicBezTo>
                    <a:cubicBezTo>
                      <a:pt x="429" y="25"/>
                      <a:pt x="429" y="25"/>
                      <a:pt x="429" y="25"/>
                    </a:cubicBezTo>
                    <a:cubicBezTo>
                      <a:pt x="429" y="25"/>
                      <a:pt x="430" y="25"/>
                      <a:pt x="430" y="25"/>
                    </a:cubicBezTo>
                    <a:cubicBezTo>
                      <a:pt x="429" y="24"/>
                      <a:pt x="429" y="24"/>
                      <a:pt x="429" y="24"/>
                    </a:cubicBezTo>
                    <a:cubicBezTo>
                      <a:pt x="428" y="24"/>
                      <a:pt x="428" y="25"/>
                      <a:pt x="428" y="26"/>
                    </a:cubicBezTo>
                    <a:cubicBezTo>
                      <a:pt x="428" y="26"/>
                      <a:pt x="428" y="26"/>
                      <a:pt x="428" y="26"/>
                    </a:cubicBezTo>
                    <a:cubicBezTo>
                      <a:pt x="426" y="26"/>
                      <a:pt x="427" y="25"/>
                      <a:pt x="426" y="25"/>
                    </a:cubicBezTo>
                    <a:cubicBezTo>
                      <a:pt x="427" y="25"/>
                      <a:pt x="427" y="25"/>
                      <a:pt x="427" y="25"/>
                    </a:cubicBezTo>
                    <a:cubicBezTo>
                      <a:pt x="426" y="25"/>
                      <a:pt x="425" y="25"/>
                      <a:pt x="424" y="24"/>
                    </a:cubicBezTo>
                    <a:cubicBezTo>
                      <a:pt x="424" y="25"/>
                      <a:pt x="424" y="25"/>
                      <a:pt x="423" y="25"/>
                    </a:cubicBezTo>
                    <a:cubicBezTo>
                      <a:pt x="424" y="25"/>
                      <a:pt x="425" y="25"/>
                      <a:pt x="425" y="26"/>
                    </a:cubicBezTo>
                    <a:cubicBezTo>
                      <a:pt x="425" y="26"/>
                      <a:pt x="425" y="26"/>
                      <a:pt x="425" y="26"/>
                    </a:cubicBezTo>
                    <a:cubicBezTo>
                      <a:pt x="425" y="25"/>
                      <a:pt x="424" y="26"/>
                      <a:pt x="424" y="26"/>
                    </a:cubicBezTo>
                    <a:cubicBezTo>
                      <a:pt x="424" y="26"/>
                      <a:pt x="424" y="26"/>
                      <a:pt x="424" y="26"/>
                    </a:cubicBezTo>
                    <a:cubicBezTo>
                      <a:pt x="422" y="26"/>
                      <a:pt x="422" y="26"/>
                      <a:pt x="420" y="25"/>
                    </a:cubicBezTo>
                    <a:cubicBezTo>
                      <a:pt x="421" y="25"/>
                      <a:pt x="421" y="25"/>
                      <a:pt x="421" y="25"/>
                    </a:cubicBezTo>
                    <a:cubicBezTo>
                      <a:pt x="421" y="25"/>
                      <a:pt x="421" y="25"/>
                      <a:pt x="420" y="25"/>
                    </a:cubicBezTo>
                    <a:cubicBezTo>
                      <a:pt x="420" y="27"/>
                      <a:pt x="417" y="25"/>
                      <a:pt x="416" y="25"/>
                    </a:cubicBezTo>
                    <a:cubicBezTo>
                      <a:pt x="415" y="25"/>
                      <a:pt x="416" y="24"/>
                      <a:pt x="415" y="24"/>
                    </a:cubicBezTo>
                    <a:cubicBezTo>
                      <a:pt x="416" y="25"/>
                      <a:pt x="415" y="26"/>
                      <a:pt x="414" y="25"/>
                    </a:cubicBezTo>
                    <a:cubicBezTo>
                      <a:pt x="414" y="25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4" y="24"/>
                    </a:cubicBezTo>
                    <a:cubicBezTo>
                      <a:pt x="413" y="24"/>
                      <a:pt x="412" y="24"/>
                      <a:pt x="413" y="25"/>
                    </a:cubicBezTo>
                    <a:cubicBezTo>
                      <a:pt x="412" y="25"/>
                      <a:pt x="412" y="25"/>
                      <a:pt x="412" y="25"/>
                    </a:cubicBezTo>
                    <a:cubicBezTo>
                      <a:pt x="412" y="25"/>
                      <a:pt x="412" y="25"/>
                      <a:pt x="412" y="25"/>
                    </a:cubicBezTo>
                    <a:cubicBezTo>
                      <a:pt x="411" y="25"/>
                      <a:pt x="411" y="25"/>
                      <a:pt x="411" y="25"/>
                    </a:cubicBezTo>
                    <a:cubicBezTo>
                      <a:pt x="411" y="25"/>
                      <a:pt x="413" y="25"/>
                      <a:pt x="412" y="26"/>
                    </a:cubicBezTo>
                    <a:cubicBezTo>
                      <a:pt x="412" y="26"/>
                      <a:pt x="411" y="26"/>
                      <a:pt x="411" y="26"/>
                    </a:cubicBezTo>
                    <a:cubicBezTo>
                      <a:pt x="411" y="26"/>
                      <a:pt x="411" y="26"/>
                      <a:pt x="411" y="26"/>
                    </a:cubicBezTo>
                    <a:cubicBezTo>
                      <a:pt x="409" y="26"/>
                      <a:pt x="407" y="25"/>
                      <a:pt x="407" y="24"/>
                    </a:cubicBezTo>
                    <a:cubicBezTo>
                      <a:pt x="406" y="24"/>
                      <a:pt x="407" y="24"/>
                      <a:pt x="407" y="25"/>
                    </a:cubicBezTo>
                    <a:cubicBezTo>
                      <a:pt x="406" y="25"/>
                      <a:pt x="405" y="25"/>
                      <a:pt x="405" y="24"/>
                    </a:cubicBezTo>
                    <a:cubicBezTo>
                      <a:pt x="405" y="25"/>
                      <a:pt x="405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6"/>
                      <a:pt x="404" y="26"/>
                      <a:pt x="403" y="26"/>
                    </a:cubicBezTo>
                    <a:cubicBezTo>
                      <a:pt x="403" y="27"/>
                      <a:pt x="403" y="27"/>
                      <a:pt x="403" y="27"/>
                    </a:cubicBezTo>
                    <a:cubicBezTo>
                      <a:pt x="404" y="27"/>
                      <a:pt x="404" y="27"/>
                      <a:pt x="404" y="27"/>
                    </a:cubicBezTo>
                    <a:cubicBezTo>
                      <a:pt x="405" y="26"/>
                      <a:pt x="405" y="26"/>
                      <a:pt x="405" y="26"/>
                    </a:cubicBezTo>
                    <a:cubicBezTo>
                      <a:pt x="406" y="27"/>
                      <a:pt x="407" y="26"/>
                      <a:pt x="408" y="27"/>
                    </a:cubicBezTo>
                    <a:cubicBezTo>
                      <a:pt x="407" y="27"/>
                      <a:pt x="407" y="27"/>
                      <a:pt x="407" y="27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08" y="27"/>
                      <a:pt x="409" y="27"/>
                      <a:pt x="409" y="27"/>
                    </a:cubicBezTo>
                    <a:cubicBezTo>
                      <a:pt x="410" y="27"/>
                      <a:pt x="413" y="27"/>
                      <a:pt x="413" y="28"/>
                    </a:cubicBezTo>
                    <a:cubicBezTo>
                      <a:pt x="413" y="28"/>
                      <a:pt x="413" y="28"/>
                      <a:pt x="413" y="28"/>
                    </a:cubicBezTo>
                    <a:cubicBezTo>
                      <a:pt x="413" y="28"/>
                      <a:pt x="413" y="28"/>
                      <a:pt x="413" y="28"/>
                    </a:cubicBezTo>
                    <a:cubicBezTo>
                      <a:pt x="412" y="28"/>
                      <a:pt x="412" y="28"/>
                      <a:pt x="412" y="28"/>
                    </a:cubicBezTo>
                    <a:cubicBezTo>
                      <a:pt x="412" y="28"/>
                      <a:pt x="412" y="28"/>
                      <a:pt x="412" y="28"/>
                    </a:cubicBezTo>
                    <a:cubicBezTo>
                      <a:pt x="411" y="28"/>
                      <a:pt x="411" y="28"/>
                      <a:pt x="411" y="28"/>
                    </a:cubicBezTo>
                    <a:cubicBezTo>
                      <a:pt x="411" y="28"/>
                      <a:pt x="411" y="28"/>
                      <a:pt x="411" y="28"/>
                    </a:cubicBezTo>
                    <a:cubicBezTo>
                      <a:pt x="411" y="28"/>
                      <a:pt x="412" y="28"/>
                      <a:pt x="411" y="29"/>
                    </a:cubicBezTo>
                    <a:cubicBezTo>
                      <a:pt x="411" y="29"/>
                      <a:pt x="411" y="28"/>
                      <a:pt x="410" y="28"/>
                    </a:cubicBezTo>
                    <a:cubicBezTo>
                      <a:pt x="407" y="28"/>
                      <a:pt x="404" y="28"/>
                      <a:pt x="402" y="28"/>
                    </a:cubicBezTo>
                    <a:cubicBezTo>
                      <a:pt x="401" y="28"/>
                      <a:pt x="400" y="29"/>
                      <a:pt x="400" y="27"/>
                    </a:cubicBezTo>
                    <a:cubicBezTo>
                      <a:pt x="399" y="27"/>
                      <a:pt x="398" y="27"/>
                      <a:pt x="398" y="27"/>
                    </a:cubicBezTo>
                    <a:cubicBezTo>
                      <a:pt x="398" y="28"/>
                      <a:pt x="398" y="28"/>
                      <a:pt x="398" y="28"/>
                    </a:cubicBezTo>
                    <a:cubicBezTo>
                      <a:pt x="398" y="28"/>
                      <a:pt x="398" y="28"/>
                      <a:pt x="398" y="28"/>
                    </a:cubicBezTo>
                    <a:cubicBezTo>
                      <a:pt x="398" y="28"/>
                      <a:pt x="398" y="28"/>
                      <a:pt x="398" y="28"/>
                    </a:cubicBezTo>
                    <a:cubicBezTo>
                      <a:pt x="397" y="28"/>
                      <a:pt x="397" y="29"/>
                      <a:pt x="397" y="29"/>
                    </a:cubicBezTo>
                    <a:cubicBezTo>
                      <a:pt x="397" y="28"/>
                      <a:pt x="396" y="28"/>
                      <a:pt x="397" y="28"/>
                    </a:cubicBezTo>
                    <a:cubicBezTo>
                      <a:pt x="397" y="28"/>
                      <a:pt x="396" y="28"/>
                      <a:pt x="396" y="27"/>
                    </a:cubicBezTo>
                    <a:cubicBezTo>
                      <a:pt x="396" y="28"/>
                      <a:pt x="396" y="28"/>
                      <a:pt x="396" y="28"/>
                    </a:cubicBezTo>
                    <a:cubicBezTo>
                      <a:pt x="397" y="29"/>
                      <a:pt x="397" y="29"/>
                      <a:pt x="397" y="29"/>
                    </a:cubicBezTo>
                    <a:cubicBezTo>
                      <a:pt x="398" y="29"/>
                      <a:pt x="399" y="29"/>
                      <a:pt x="400" y="28"/>
                    </a:cubicBezTo>
                    <a:cubicBezTo>
                      <a:pt x="400" y="28"/>
                      <a:pt x="400" y="28"/>
                      <a:pt x="401" y="28"/>
                    </a:cubicBezTo>
                    <a:cubicBezTo>
                      <a:pt x="401" y="29"/>
                      <a:pt x="400" y="29"/>
                      <a:pt x="400" y="29"/>
                    </a:cubicBezTo>
                    <a:cubicBezTo>
                      <a:pt x="400" y="29"/>
                      <a:pt x="401" y="29"/>
                      <a:pt x="401" y="29"/>
                    </a:cubicBezTo>
                    <a:cubicBezTo>
                      <a:pt x="402" y="30"/>
                      <a:pt x="402" y="30"/>
                      <a:pt x="402" y="30"/>
                    </a:cubicBezTo>
                    <a:cubicBezTo>
                      <a:pt x="401" y="30"/>
                      <a:pt x="401" y="30"/>
                      <a:pt x="401" y="30"/>
                    </a:cubicBezTo>
                    <a:cubicBezTo>
                      <a:pt x="400" y="31"/>
                      <a:pt x="398" y="30"/>
                      <a:pt x="397" y="31"/>
                    </a:cubicBezTo>
                    <a:cubicBezTo>
                      <a:pt x="396" y="30"/>
                      <a:pt x="394" y="30"/>
                      <a:pt x="393" y="30"/>
                    </a:cubicBezTo>
                    <a:cubicBezTo>
                      <a:pt x="393" y="30"/>
                      <a:pt x="393" y="29"/>
                      <a:pt x="394" y="29"/>
                    </a:cubicBezTo>
                    <a:cubicBezTo>
                      <a:pt x="394" y="29"/>
                      <a:pt x="394" y="29"/>
                      <a:pt x="394" y="30"/>
                    </a:cubicBezTo>
                    <a:cubicBezTo>
                      <a:pt x="395" y="29"/>
                      <a:pt x="395" y="29"/>
                      <a:pt x="395" y="29"/>
                    </a:cubicBezTo>
                    <a:cubicBezTo>
                      <a:pt x="395" y="29"/>
                      <a:pt x="395" y="29"/>
                      <a:pt x="395" y="29"/>
                    </a:cubicBezTo>
                    <a:cubicBezTo>
                      <a:pt x="394" y="29"/>
                      <a:pt x="394" y="29"/>
                      <a:pt x="394" y="29"/>
                    </a:cubicBezTo>
                    <a:cubicBezTo>
                      <a:pt x="394" y="29"/>
                      <a:pt x="393" y="29"/>
                      <a:pt x="393" y="29"/>
                    </a:cubicBezTo>
                    <a:cubicBezTo>
                      <a:pt x="394" y="29"/>
                      <a:pt x="394" y="29"/>
                      <a:pt x="394" y="29"/>
                    </a:cubicBezTo>
                    <a:cubicBezTo>
                      <a:pt x="394" y="29"/>
                      <a:pt x="394" y="29"/>
                      <a:pt x="395" y="29"/>
                    </a:cubicBezTo>
                    <a:cubicBezTo>
                      <a:pt x="395" y="28"/>
                      <a:pt x="396" y="28"/>
                      <a:pt x="395" y="28"/>
                    </a:cubicBezTo>
                    <a:cubicBezTo>
                      <a:pt x="395" y="28"/>
                      <a:pt x="395" y="28"/>
                      <a:pt x="395" y="28"/>
                    </a:cubicBezTo>
                    <a:cubicBezTo>
                      <a:pt x="394" y="28"/>
                      <a:pt x="394" y="28"/>
                      <a:pt x="394" y="28"/>
                    </a:cubicBezTo>
                    <a:cubicBezTo>
                      <a:pt x="394" y="28"/>
                      <a:pt x="394" y="28"/>
                      <a:pt x="394" y="27"/>
                    </a:cubicBezTo>
                    <a:cubicBezTo>
                      <a:pt x="394" y="27"/>
                      <a:pt x="395" y="28"/>
                      <a:pt x="395" y="27"/>
                    </a:cubicBezTo>
                    <a:cubicBezTo>
                      <a:pt x="395" y="27"/>
                      <a:pt x="395" y="26"/>
                      <a:pt x="395" y="26"/>
                    </a:cubicBezTo>
                    <a:cubicBezTo>
                      <a:pt x="395" y="27"/>
                      <a:pt x="395" y="27"/>
                      <a:pt x="395" y="27"/>
                    </a:cubicBezTo>
                    <a:cubicBezTo>
                      <a:pt x="395" y="26"/>
                      <a:pt x="395" y="25"/>
                      <a:pt x="394" y="25"/>
                    </a:cubicBezTo>
                    <a:cubicBezTo>
                      <a:pt x="394" y="25"/>
                      <a:pt x="394" y="25"/>
                      <a:pt x="394" y="25"/>
                    </a:cubicBezTo>
                    <a:cubicBezTo>
                      <a:pt x="393" y="25"/>
                      <a:pt x="393" y="25"/>
                      <a:pt x="393" y="25"/>
                    </a:cubicBezTo>
                    <a:cubicBezTo>
                      <a:pt x="392" y="25"/>
                      <a:pt x="391" y="25"/>
                      <a:pt x="390" y="25"/>
                    </a:cubicBezTo>
                    <a:cubicBezTo>
                      <a:pt x="390" y="25"/>
                      <a:pt x="390" y="25"/>
                      <a:pt x="390" y="25"/>
                    </a:cubicBezTo>
                    <a:cubicBezTo>
                      <a:pt x="391" y="25"/>
                      <a:pt x="390" y="24"/>
                      <a:pt x="391" y="24"/>
                    </a:cubicBezTo>
                    <a:cubicBezTo>
                      <a:pt x="391" y="24"/>
                      <a:pt x="391" y="24"/>
                      <a:pt x="391" y="25"/>
                    </a:cubicBezTo>
                    <a:cubicBezTo>
                      <a:pt x="392" y="24"/>
                      <a:pt x="392" y="24"/>
                      <a:pt x="392" y="24"/>
                    </a:cubicBezTo>
                    <a:cubicBezTo>
                      <a:pt x="391" y="24"/>
                      <a:pt x="391" y="24"/>
                      <a:pt x="390" y="23"/>
                    </a:cubicBezTo>
                    <a:cubicBezTo>
                      <a:pt x="390" y="24"/>
                      <a:pt x="390" y="24"/>
                      <a:pt x="390" y="24"/>
                    </a:cubicBezTo>
                    <a:cubicBezTo>
                      <a:pt x="390" y="24"/>
                      <a:pt x="390" y="24"/>
                      <a:pt x="390" y="24"/>
                    </a:cubicBezTo>
                    <a:cubicBezTo>
                      <a:pt x="390" y="25"/>
                      <a:pt x="390" y="25"/>
                      <a:pt x="390" y="25"/>
                    </a:cubicBezTo>
                    <a:cubicBezTo>
                      <a:pt x="389" y="25"/>
                      <a:pt x="389" y="25"/>
                      <a:pt x="389" y="25"/>
                    </a:cubicBezTo>
                    <a:cubicBezTo>
                      <a:pt x="390" y="21"/>
                      <a:pt x="388" y="26"/>
                      <a:pt x="387" y="24"/>
                    </a:cubicBezTo>
                    <a:cubicBezTo>
                      <a:pt x="386" y="24"/>
                      <a:pt x="387" y="24"/>
                      <a:pt x="387" y="25"/>
                    </a:cubicBezTo>
                    <a:cubicBezTo>
                      <a:pt x="385" y="24"/>
                      <a:pt x="383" y="25"/>
                      <a:pt x="381" y="24"/>
                    </a:cubicBezTo>
                    <a:cubicBezTo>
                      <a:pt x="382" y="24"/>
                      <a:pt x="382" y="23"/>
                      <a:pt x="383" y="24"/>
                    </a:cubicBezTo>
                    <a:cubicBezTo>
                      <a:pt x="383" y="23"/>
                      <a:pt x="383" y="23"/>
                      <a:pt x="383" y="23"/>
                    </a:cubicBezTo>
                    <a:cubicBezTo>
                      <a:pt x="382" y="23"/>
                      <a:pt x="382" y="23"/>
                      <a:pt x="381" y="23"/>
                    </a:cubicBezTo>
                    <a:cubicBezTo>
                      <a:pt x="381" y="24"/>
                      <a:pt x="381" y="24"/>
                      <a:pt x="381" y="24"/>
                    </a:cubicBezTo>
                    <a:cubicBezTo>
                      <a:pt x="380" y="24"/>
                      <a:pt x="380" y="22"/>
                      <a:pt x="378" y="22"/>
                    </a:cubicBezTo>
                    <a:cubicBezTo>
                      <a:pt x="379" y="22"/>
                      <a:pt x="379" y="22"/>
                      <a:pt x="379" y="22"/>
                    </a:cubicBezTo>
                    <a:cubicBezTo>
                      <a:pt x="378" y="22"/>
                      <a:pt x="378" y="22"/>
                      <a:pt x="378" y="22"/>
                    </a:cubicBezTo>
                    <a:cubicBezTo>
                      <a:pt x="379" y="22"/>
                      <a:pt x="379" y="22"/>
                      <a:pt x="379" y="22"/>
                    </a:cubicBezTo>
                    <a:cubicBezTo>
                      <a:pt x="378" y="23"/>
                      <a:pt x="378" y="24"/>
                      <a:pt x="378" y="25"/>
                    </a:cubicBezTo>
                    <a:cubicBezTo>
                      <a:pt x="377" y="24"/>
                      <a:pt x="377" y="26"/>
                      <a:pt x="376" y="24"/>
                    </a:cubicBezTo>
                    <a:cubicBezTo>
                      <a:pt x="377" y="24"/>
                      <a:pt x="377" y="24"/>
                      <a:pt x="377" y="23"/>
                    </a:cubicBezTo>
                    <a:cubicBezTo>
                      <a:pt x="376" y="23"/>
                      <a:pt x="376" y="25"/>
                      <a:pt x="375" y="25"/>
                    </a:cubicBezTo>
                    <a:cubicBezTo>
                      <a:pt x="375" y="25"/>
                      <a:pt x="375" y="25"/>
                      <a:pt x="375" y="25"/>
                    </a:cubicBezTo>
                    <a:cubicBezTo>
                      <a:pt x="375" y="25"/>
                      <a:pt x="375" y="25"/>
                      <a:pt x="375" y="25"/>
                    </a:cubicBezTo>
                    <a:cubicBezTo>
                      <a:pt x="377" y="25"/>
                      <a:pt x="377" y="25"/>
                      <a:pt x="377" y="25"/>
                    </a:cubicBezTo>
                    <a:cubicBezTo>
                      <a:pt x="377" y="25"/>
                      <a:pt x="378" y="25"/>
                      <a:pt x="379" y="25"/>
                    </a:cubicBezTo>
                    <a:cubicBezTo>
                      <a:pt x="380" y="26"/>
                      <a:pt x="377" y="26"/>
                      <a:pt x="378" y="27"/>
                    </a:cubicBezTo>
                    <a:cubicBezTo>
                      <a:pt x="379" y="27"/>
                      <a:pt x="379" y="27"/>
                      <a:pt x="379" y="27"/>
                    </a:cubicBezTo>
                    <a:cubicBezTo>
                      <a:pt x="379" y="28"/>
                      <a:pt x="379" y="28"/>
                      <a:pt x="379" y="28"/>
                    </a:cubicBezTo>
                    <a:cubicBezTo>
                      <a:pt x="378" y="27"/>
                      <a:pt x="378" y="28"/>
                      <a:pt x="377" y="28"/>
                    </a:cubicBezTo>
                    <a:cubicBezTo>
                      <a:pt x="377" y="29"/>
                      <a:pt x="376" y="28"/>
                      <a:pt x="376" y="29"/>
                    </a:cubicBezTo>
                    <a:cubicBezTo>
                      <a:pt x="374" y="28"/>
                      <a:pt x="372" y="29"/>
                      <a:pt x="371" y="29"/>
                    </a:cubicBezTo>
                    <a:cubicBezTo>
                      <a:pt x="370" y="28"/>
                      <a:pt x="370" y="28"/>
                      <a:pt x="370" y="28"/>
                    </a:cubicBezTo>
                    <a:cubicBezTo>
                      <a:pt x="370" y="28"/>
                      <a:pt x="370" y="28"/>
                      <a:pt x="370" y="28"/>
                    </a:cubicBezTo>
                    <a:cubicBezTo>
                      <a:pt x="370" y="30"/>
                      <a:pt x="368" y="29"/>
                      <a:pt x="367" y="29"/>
                    </a:cubicBezTo>
                    <a:cubicBezTo>
                      <a:pt x="366" y="28"/>
                      <a:pt x="366" y="28"/>
                      <a:pt x="366" y="27"/>
                    </a:cubicBezTo>
                    <a:cubicBezTo>
                      <a:pt x="367" y="27"/>
                      <a:pt x="368" y="26"/>
                      <a:pt x="368" y="27"/>
                    </a:cubicBezTo>
                    <a:cubicBezTo>
                      <a:pt x="369" y="26"/>
                      <a:pt x="371" y="27"/>
                      <a:pt x="372" y="27"/>
                    </a:cubicBezTo>
                    <a:cubicBezTo>
                      <a:pt x="371" y="26"/>
                      <a:pt x="370" y="26"/>
                      <a:pt x="369" y="26"/>
                    </a:cubicBezTo>
                    <a:cubicBezTo>
                      <a:pt x="369" y="26"/>
                      <a:pt x="369" y="26"/>
                      <a:pt x="369" y="26"/>
                    </a:cubicBezTo>
                    <a:cubicBezTo>
                      <a:pt x="370" y="25"/>
                      <a:pt x="371" y="24"/>
                      <a:pt x="372" y="25"/>
                    </a:cubicBezTo>
                    <a:cubicBezTo>
                      <a:pt x="373" y="23"/>
                      <a:pt x="373" y="23"/>
                      <a:pt x="373" y="23"/>
                    </a:cubicBezTo>
                    <a:cubicBezTo>
                      <a:pt x="373" y="23"/>
                      <a:pt x="373" y="24"/>
                      <a:pt x="374" y="24"/>
                    </a:cubicBezTo>
                    <a:cubicBezTo>
                      <a:pt x="374" y="23"/>
                      <a:pt x="375" y="23"/>
                      <a:pt x="374" y="22"/>
                    </a:cubicBezTo>
                    <a:cubicBezTo>
                      <a:pt x="374" y="23"/>
                      <a:pt x="373" y="24"/>
                      <a:pt x="372" y="23"/>
                    </a:cubicBezTo>
                    <a:cubicBezTo>
                      <a:pt x="372" y="23"/>
                      <a:pt x="372" y="23"/>
                      <a:pt x="372" y="23"/>
                    </a:cubicBezTo>
                    <a:cubicBezTo>
                      <a:pt x="371" y="23"/>
                      <a:pt x="371" y="23"/>
                      <a:pt x="371" y="23"/>
                    </a:cubicBezTo>
                    <a:cubicBezTo>
                      <a:pt x="371" y="24"/>
                      <a:pt x="371" y="24"/>
                      <a:pt x="371" y="24"/>
                    </a:cubicBezTo>
                    <a:cubicBezTo>
                      <a:pt x="371" y="24"/>
                      <a:pt x="371" y="24"/>
                      <a:pt x="372" y="24"/>
                    </a:cubicBezTo>
                    <a:cubicBezTo>
                      <a:pt x="371" y="24"/>
                      <a:pt x="371" y="24"/>
                      <a:pt x="371" y="24"/>
                    </a:cubicBezTo>
                    <a:cubicBezTo>
                      <a:pt x="369" y="24"/>
                      <a:pt x="370" y="23"/>
                      <a:pt x="369" y="23"/>
                    </a:cubicBezTo>
                    <a:cubicBezTo>
                      <a:pt x="369" y="23"/>
                      <a:pt x="369" y="22"/>
                      <a:pt x="370" y="22"/>
                    </a:cubicBezTo>
                    <a:cubicBezTo>
                      <a:pt x="370" y="22"/>
                      <a:pt x="370" y="22"/>
                      <a:pt x="370" y="22"/>
                    </a:cubicBezTo>
                    <a:cubicBezTo>
                      <a:pt x="370" y="22"/>
                      <a:pt x="370" y="22"/>
                      <a:pt x="370" y="22"/>
                    </a:cubicBezTo>
                    <a:cubicBezTo>
                      <a:pt x="370" y="22"/>
                      <a:pt x="370" y="21"/>
                      <a:pt x="370" y="22"/>
                    </a:cubicBezTo>
                    <a:cubicBezTo>
                      <a:pt x="370" y="21"/>
                      <a:pt x="370" y="21"/>
                      <a:pt x="370" y="21"/>
                    </a:cubicBezTo>
                    <a:cubicBezTo>
                      <a:pt x="369" y="20"/>
                      <a:pt x="369" y="22"/>
                      <a:pt x="368" y="21"/>
                    </a:cubicBezTo>
                    <a:cubicBezTo>
                      <a:pt x="368" y="22"/>
                      <a:pt x="368" y="22"/>
                      <a:pt x="368" y="23"/>
                    </a:cubicBezTo>
                    <a:cubicBezTo>
                      <a:pt x="368" y="24"/>
                      <a:pt x="368" y="23"/>
                      <a:pt x="367" y="23"/>
                    </a:cubicBezTo>
                    <a:cubicBezTo>
                      <a:pt x="366" y="23"/>
                      <a:pt x="366" y="23"/>
                      <a:pt x="366" y="23"/>
                    </a:cubicBezTo>
                    <a:cubicBezTo>
                      <a:pt x="366" y="23"/>
                      <a:pt x="366" y="23"/>
                      <a:pt x="365" y="23"/>
                    </a:cubicBezTo>
                    <a:cubicBezTo>
                      <a:pt x="365" y="23"/>
                      <a:pt x="365" y="23"/>
                      <a:pt x="365" y="24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64" y="23"/>
                      <a:pt x="364" y="23"/>
                      <a:pt x="364" y="23"/>
                    </a:cubicBezTo>
                    <a:cubicBezTo>
                      <a:pt x="364" y="23"/>
                      <a:pt x="364" y="23"/>
                      <a:pt x="364" y="23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63" y="24"/>
                      <a:pt x="363" y="24"/>
                      <a:pt x="363" y="24"/>
                    </a:cubicBezTo>
                    <a:cubicBezTo>
                      <a:pt x="363" y="23"/>
                      <a:pt x="362" y="23"/>
                      <a:pt x="362" y="23"/>
                    </a:cubicBezTo>
                    <a:cubicBezTo>
                      <a:pt x="362" y="23"/>
                      <a:pt x="362" y="23"/>
                      <a:pt x="362" y="23"/>
                    </a:cubicBezTo>
                    <a:cubicBezTo>
                      <a:pt x="361" y="23"/>
                      <a:pt x="361" y="23"/>
                      <a:pt x="361" y="23"/>
                    </a:cubicBezTo>
                    <a:cubicBezTo>
                      <a:pt x="361" y="23"/>
                      <a:pt x="361" y="23"/>
                      <a:pt x="361" y="23"/>
                    </a:cubicBezTo>
                    <a:cubicBezTo>
                      <a:pt x="360" y="23"/>
                      <a:pt x="360" y="23"/>
                      <a:pt x="360" y="23"/>
                    </a:cubicBezTo>
                    <a:cubicBezTo>
                      <a:pt x="358" y="22"/>
                      <a:pt x="356" y="24"/>
                      <a:pt x="354" y="22"/>
                    </a:cubicBezTo>
                    <a:cubicBezTo>
                      <a:pt x="352" y="23"/>
                      <a:pt x="350" y="22"/>
                      <a:pt x="347" y="23"/>
                    </a:cubicBezTo>
                    <a:cubicBezTo>
                      <a:pt x="346" y="22"/>
                      <a:pt x="344" y="22"/>
                      <a:pt x="343" y="22"/>
                    </a:cubicBezTo>
                    <a:cubicBezTo>
                      <a:pt x="343" y="22"/>
                      <a:pt x="341" y="22"/>
                      <a:pt x="341" y="21"/>
                    </a:cubicBezTo>
                    <a:cubicBezTo>
                      <a:pt x="341" y="21"/>
                      <a:pt x="341" y="20"/>
                      <a:pt x="341" y="20"/>
                    </a:cubicBezTo>
                    <a:cubicBezTo>
                      <a:pt x="341" y="20"/>
                      <a:pt x="341" y="20"/>
                      <a:pt x="341" y="20"/>
                    </a:cubicBezTo>
                    <a:cubicBezTo>
                      <a:pt x="341" y="19"/>
                      <a:pt x="341" y="19"/>
                      <a:pt x="341" y="19"/>
                    </a:cubicBezTo>
                    <a:cubicBezTo>
                      <a:pt x="341" y="19"/>
                      <a:pt x="341" y="19"/>
                      <a:pt x="341" y="20"/>
                    </a:cubicBezTo>
                    <a:cubicBezTo>
                      <a:pt x="342" y="19"/>
                      <a:pt x="341" y="19"/>
                      <a:pt x="341" y="19"/>
                    </a:cubicBezTo>
                    <a:cubicBezTo>
                      <a:pt x="342" y="18"/>
                      <a:pt x="342" y="18"/>
                      <a:pt x="342" y="19"/>
                    </a:cubicBezTo>
                    <a:cubicBezTo>
                      <a:pt x="342" y="17"/>
                      <a:pt x="344" y="19"/>
                      <a:pt x="344" y="18"/>
                    </a:cubicBezTo>
                    <a:cubicBezTo>
                      <a:pt x="343" y="17"/>
                      <a:pt x="341" y="17"/>
                      <a:pt x="340" y="18"/>
                    </a:cubicBezTo>
                    <a:cubicBezTo>
                      <a:pt x="340" y="18"/>
                      <a:pt x="340" y="18"/>
                      <a:pt x="340" y="18"/>
                    </a:cubicBezTo>
                    <a:cubicBezTo>
                      <a:pt x="340" y="19"/>
                      <a:pt x="340" y="19"/>
                      <a:pt x="340" y="20"/>
                    </a:cubicBezTo>
                    <a:cubicBezTo>
                      <a:pt x="339" y="19"/>
                      <a:pt x="340" y="21"/>
                      <a:pt x="339" y="21"/>
                    </a:cubicBezTo>
                    <a:cubicBezTo>
                      <a:pt x="339" y="22"/>
                      <a:pt x="339" y="22"/>
                      <a:pt x="339" y="22"/>
                    </a:cubicBezTo>
                    <a:cubicBezTo>
                      <a:pt x="339" y="22"/>
                      <a:pt x="337" y="22"/>
                      <a:pt x="337" y="21"/>
                    </a:cubicBezTo>
                    <a:cubicBezTo>
                      <a:pt x="337" y="21"/>
                      <a:pt x="337" y="21"/>
                      <a:pt x="337" y="21"/>
                    </a:cubicBezTo>
                    <a:cubicBezTo>
                      <a:pt x="336" y="22"/>
                      <a:pt x="336" y="22"/>
                      <a:pt x="336" y="22"/>
                    </a:cubicBezTo>
                    <a:cubicBezTo>
                      <a:pt x="336" y="21"/>
                      <a:pt x="336" y="21"/>
                      <a:pt x="336" y="21"/>
                    </a:cubicBezTo>
                    <a:cubicBezTo>
                      <a:pt x="336" y="21"/>
                      <a:pt x="336" y="21"/>
                      <a:pt x="336" y="21"/>
                    </a:cubicBezTo>
                    <a:cubicBezTo>
                      <a:pt x="336" y="21"/>
                      <a:pt x="336" y="21"/>
                      <a:pt x="336" y="21"/>
                    </a:cubicBezTo>
                    <a:cubicBezTo>
                      <a:pt x="336" y="22"/>
                      <a:pt x="334" y="21"/>
                      <a:pt x="333" y="21"/>
                    </a:cubicBezTo>
                    <a:cubicBezTo>
                      <a:pt x="332" y="21"/>
                      <a:pt x="331" y="22"/>
                      <a:pt x="330" y="21"/>
                    </a:cubicBezTo>
                    <a:cubicBezTo>
                      <a:pt x="329" y="22"/>
                      <a:pt x="328" y="21"/>
                      <a:pt x="327" y="21"/>
                    </a:cubicBezTo>
                    <a:cubicBezTo>
                      <a:pt x="326" y="22"/>
                      <a:pt x="325" y="20"/>
                      <a:pt x="324" y="21"/>
                    </a:cubicBezTo>
                    <a:cubicBezTo>
                      <a:pt x="323" y="20"/>
                      <a:pt x="322" y="20"/>
                      <a:pt x="321" y="21"/>
                    </a:cubicBezTo>
                    <a:cubicBezTo>
                      <a:pt x="320" y="20"/>
                      <a:pt x="320" y="21"/>
                      <a:pt x="319" y="20"/>
                    </a:cubicBezTo>
                    <a:cubicBezTo>
                      <a:pt x="318" y="20"/>
                      <a:pt x="318" y="21"/>
                      <a:pt x="318" y="21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20"/>
                      <a:pt x="316" y="21"/>
                      <a:pt x="316" y="20"/>
                    </a:cubicBezTo>
                    <a:cubicBezTo>
                      <a:pt x="316" y="19"/>
                      <a:pt x="316" y="19"/>
                      <a:pt x="317" y="19"/>
                    </a:cubicBezTo>
                    <a:cubicBezTo>
                      <a:pt x="317" y="19"/>
                      <a:pt x="318" y="19"/>
                      <a:pt x="318" y="19"/>
                    </a:cubicBezTo>
                    <a:cubicBezTo>
                      <a:pt x="318" y="19"/>
                      <a:pt x="319" y="19"/>
                      <a:pt x="319" y="20"/>
                    </a:cubicBezTo>
                    <a:cubicBezTo>
                      <a:pt x="319" y="18"/>
                      <a:pt x="319" y="18"/>
                      <a:pt x="319" y="18"/>
                    </a:cubicBezTo>
                    <a:cubicBezTo>
                      <a:pt x="318" y="19"/>
                      <a:pt x="317" y="18"/>
                      <a:pt x="317" y="19"/>
                    </a:cubicBezTo>
                    <a:cubicBezTo>
                      <a:pt x="317" y="18"/>
                      <a:pt x="317" y="18"/>
                      <a:pt x="317" y="18"/>
                    </a:cubicBezTo>
                    <a:cubicBezTo>
                      <a:pt x="315" y="18"/>
                      <a:pt x="315" y="18"/>
                      <a:pt x="315" y="18"/>
                    </a:cubicBezTo>
                    <a:cubicBezTo>
                      <a:pt x="315" y="19"/>
                      <a:pt x="313" y="19"/>
                      <a:pt x="315" y="20"/>
                    </a:cubicBezTo>
                    <a:cubicBezTo>
                      <a:pt x="313" y="20"/>
                      <a:pt x="313" y="20"/>
                      <a:pt x="313" y="20"/>
                    </a:cubicBezTo>
                    <a:cubicBezTo>
                      <a:pt x="313" y="20"/>
                      <a:pt x="313" y="20"/>
                      <a:pt x="313" y="20"/>
                    </a:cubicBezTo>
                    <a:cubicBezTo>
                      <a:pt x="313" y="19"/>
                      <a:pt x="313" y="19"/>
                      <a:pt x="314" y="19"/>
                    </a:cubicBezTo>
                    <a:cubicBezTo>
                      <a:pt x="313" y="19"/>
                      <a:pt x="313" y="17"/>
                      <a:pt x="312" y="18"/>
                    </a:cubicBezTo>
                    <a:cubicBezTo>
                      <a:pt x="313" y="19"/>
                      <a:pt x="313" y="19"/>
                      <a:pt x="313" y="19"/>
                    </a:cubicBezTo>
                    <a:cubicBezTo>
                      <a:pt x="313" y="19"/>
                      <a:pt x="313" y="19"/>
                      <a:pt x="312" y="19"/>
                    </a:cubicBezTo>
                    <a:cubicBezTo>
                      <a:pt x="312" y="19"/>
                      <a:pt x="313" y="20"/>
                      <a:pt x="313" y="20"/>
                    </a:cubicBezTo>
                    <a:cubicBezTo>
                      <a:pt x="313" y="20"/>
                      <a:pt x="313" y="20"/>
                      <a:pt x="312" y="20"/>
                    </a:cubicBezTo>
                    <a:cubicBezTo>
                      <a:pt x="312" y="20"/>
                      <a:pt x="311" y="19"/>
                      <a:pt x="311" y="19"/>
                    </a:cubicBezTo>
                    <a:cubicBezTo>
                      <a:pt x="311" y="19"/>
                      <a:pt x="311" y="19"/>
                      <a:pt x="310" y="20"/>
                    </a:cubicBezTo>
                    <a:cubicBezTo>
                      <a:pt x="309" y="20"/>
                      <a:pt x="308" y="20"/>
                      <a:pt x="307" y="20"/>
                    </a:cubicBezTo>
                    <a:cubicBezTo>
                      <a:pt x="308" y="18"/>
                      <a:pt x="310" y="19"/>
                      <a:pt x="311" y="17"/>
                    </a:cubicBezTo>
                    <a:cubicBezTo>
                      <a:pt x="310" y="17"/>
                      <a:pt x="310" y="17"/>
                      <a:pt x="310" y="17"/>
                    </a:cubicBezTo>
                    <a:cubicBezTo>
                      <a:pt x="310" y="18"/>
                      <a:pt x="310" y="18"/>
                      <a:pt x="310" y="18"/>
                    </a:cubicBezTo>
                    <a:cubicBezTo>
                      <a:pt x="308" y="17"/>
                      <a:pt x="308" y="20"/>
                      <a:pt x="305" y="19"/>
                    </a:cubicBezTo>
                    <a:cubicBezTo>
                      <a:pt x="306" y="20"/>
                      <a:pt x="306" y="20"/>
                      <a:pt x="306" y="20"/>
                    </a:cubicBezTo>
                    <a:cubicBezTo>
                      <a:pt x="305" y="20"/>
                      <a:pt x="304" y="20"/>
                      <a:pt x="303" y="19"/>
                    </a:cubicBezTo>
                    <a:cubicBezTo>
                      <a:pt x="304" y="19"/>
                      <a:pt x="304" y="19"/>
                      <a:pt x="304" y="19"/>
                    </a:cubicBezTo>
                    <a:cubicBezTo>
                      <a:pt x="303" y="20"/>
                      <a:pt x="300" y="19"/>
                      <a:pt x="298" y="19"/>
                    </a:cubicBezTo>
                    <a:cubicBezTo>
                      <a:pt x="297" y="18"/>
                      <a:pt x="297" y="18"/>
                      <a:pt x="297" y="18"/>
                    </a:cubicBezTo>
                    <a:cubicBezTo>
                      <a:pt x="297" y="18"/>
                      <a:pt x="297" y="18"/>
                      <a:pt x="297" y="19"/>
                    </a:cubicBezTo>
                    <a:cubicBezTo>
                      <a:pt x="297" y="19"/>
                      <a:pt x="296" y="19"/>
                      <a:pt x="296" y="19"/>
                    </a:cubicBezTo>
                    <a:cubicBezTo>
                      <a:pt x="296" y="18"/>
                      <a:pt x="296" y="18"/>
                      <a:pt x="296" y="18"/>
                    </a:cubicBezTo>
                    <a:cubicBezTo>
                      <a:pt x="295" y="19"/>
                      <a:pt x="295" y="19"/>
                      <a:pt x="295" y="19"/>
                    </a:cubicBezTo>
                    <a:cubicBezTo>
                      <a:pt x="295" y="18"/>
                      <a:pt x="295" y="18"/>
                      <a:pt x="294" y="18"/>
                    </a:cubicBezTo>
                    <a:cubicBezTo>
                      <a:pt x="294" y="18"/>
                      <a:pt x="295" y="18"/>
                      <a:pt x="295" y="17"/>
                    </a:cubicBezTo>
                    <a:cubicBezTo>
                      <a:pt x="295" y="18"/>
                      <a:pt x="295" y="18"/>
                      <a:pt x="295" y="18"/>
                    </a:cubicBezTo>
                    <a:cubicBezTo>
                      <a:pt x="295" y="17"/>
                      <a:pt x="295" y="17"/>
                      <a:pt x="295" y="17"/>
                    </a:cubicBezTo>
                    <a:cubicBezTo>
                      <a:pt x="296" y="18"/>
                      <a:pt x="297" y="17"/>
                      <a:pt x="297" y="17"/>
                    </a:cubicBezTo>
                    <a:cubicBezTo>
                      <a:pt x="296" y="17"/>
                      <a:pt x="296" y="17"/>
                      <a:pt x="296" y="17"/>
                    </a:cubicBezTo>
                    <a:cubicBezTo>
                      <a:pt x="296" y="17"/>
                      <a:pt x="296" y="17"/>
                      <a:pt x="296" y="17"/>
                    </a:cubicBezTo>
                    <a:cubicBezTo>
                      <a:pt x="296" y="17"/>
                      <a:pt x="296" y="17"/>
                      <a:pt x="296" y="17"/>
                    </a:cubicBezTo>
                    <a:cubicBezTo>
                      <a:pt x="294" y="17"/>
                      <a:pt x="293" y="18"/>
                      <a:pt x="292" y="18"/>
                    </a:cubicBezTo>
                    <a:cubicBezTo>
                      <a:pt x="292" y="18"/>
                      <a:pt x="293" y="18"/>
                      <a:pt x="292" y="17"/>
                    </a:cubicBezTo>
                    <a:cubicBezTo>
                      <a:pt x="292" y="18"/>
                      <a:pt x="292" y="18"/>
                      <a:pt x="292" y="18"/>
                    </a:cubicBezTo>
                    <a:cubicBezTo>
                      <a:pt x="292" y="18"/>
                      <a:pt x="291" y="18"/>
                      <a:pt x="291" y="17"/>
                    </a:cubicBezTo>
                    <a:cubicBezTo>
                      <a:pt x="291" y="17"/>
                      <a:pt x="291" y="17"/>
                      <a:pt x="291" y="17"/>
                    </a:cubicBezTo>
                    <a:cubicBezTo>
                      <a:pt x="291" y="17"/>
                      <a:pt x="290" y="17"/>
                      <a:pt x="290" y="17"/>
                    </a:cubicBezTo>
                    <a:cubicBezTo>
                      <a:pt x="291" y="18"/>
                      <a:pt x="291" y="18"/>
                      <a:pt x="291" y="18"/>
                    </a:cubicBezTo>
                    <a:cubicBezTo>
                      <a:pt x="290" y="18"/>
                      <a:pt x="290" y="18"/>
                      <a:pt x="290" y="18"/>
                    </a:cubicBezTo>
                    <a:cubicBezTo>
                      <a:pt x="289" y="17"/>
                      <a:pt x="287" y="18"/>
                      <a:pt x="287" y="17"/>
                    </a:cubicBezTo>
                    <a:cubicBezTo>
                      <a:pt x="286" y="17"/>
                      <a:pt x="286" y="18"/>
                      <a:pt x="286" y="18"/>
                    </a:cubicBezTo>
                    <a:cubicBezTo>
                      <a:pt x="285" y="17"/>
                      <a:pt x="285" y="17"/>
                      <a:pt x="285" y="17"/>
                    </a:cubicBezTo>
                    <a:cubicBezTo>
                      <a:pt x="286" y="17"/>
                      <a:pt x="286" y="17"/>
                      <a:pt x="286" y="17"/>
                    </a:cubicBezTo>
                    <a:cubicBezTo>
                      <a:pt x="286" y="17"/>
                      <a:pt x="286" y="17"/>
                      <a:pt x="286" y="17"/>
                    </a:cubicBezTo>
                    <a:cubicBezTo>
                      <a:pt x="286" y="17"/>
                      <a:pt x="285" y="17"/>
                      <a:pt x="285" y="17"/>
                    </a:cubicBezTo>
                    <a:cubicBezTo>
                      <a:pt x="285" y="17"/>
                      <a:pt x="285" y="17"/>
                      <a:pt x="285" y="18"/>
                    </a:cubicBezTo>
                    <a:cubicBezTo>
                      <a:pt x="284" y="18"/>
                      <a:pt x="283" y="18"/>
                      <a:pt x="282" y="17"/>
                    </a:cubicBezTo>
                    <a:cubicBezTo>
                      <a:pt x="283" y="17"/>
                      <a:pt x="283" y="17"/>
                      <a:pt x="283" y="17"/>
                    </a:cubicBezTo>
                    <a:cubicBezTo>
                      <a:pt x="283" y="17"/>
                      <a:pt x="283" y="17"/>
                      <a:pt x="283" y="17"/>
                    </a:cubicBezTo>
                    <a:cubicBezTo>
                      <a:pt x="282" y="16"/>
                      <a:pt x="282" y="17"/>
                      <a:pt x="281" y="17"/>
                    </a:cubicBezTo>
                    <a:cubicBezTo>
                      <a:pt x="281" y="17"/>
                      <a:pt x="281" y="18"/>
                      <a:pt x="280" y="17"/>
                    </a:cubicBezTo>
                    <a:cubicBezTo>
                      <a:pt x="280" y="17"/>
                      <a:pt x="280" y="17"/>
                      <a:pt x="280" y="17"/>
                    </a:cubicBezTo>
                    <a:cubicBezTo>
                      <a:pt x="281" y="17"/>
                      <a:pt x="281" y="17"/>
                      <a:pt x="281" y="17"/>
                    </a:cubicBezTo>
                    <a:cubicBezTo>
                      <a:pt x="281" y="17"/>
                      <a:pt x="281" y="17"/>
                      <a:pt x="281" y="17"/>
                    </a:cubicBezTo>
                    <a:cubicBezTo>
                      <a:pt x="280" y="16"/>
                      <a:pt x="280" y="16"/>
                      <a:pt x="280" y="16"/>
                    </a:cubicBezTo>
                    <a:cubicBezTo>
                      <a:pt x="281" y="15"/>
                      <a:pt x="283" y="17"/>
                      <a:pt x="283" y="16"/>
                    </a:cubicBezTo>
                    <a:cubicBezTo>
                      <a:pt x="282" y="15"/>
                      <a:pt x="281" y="16"/>
                      <a:pt x="280" y="15"/>
                    </a:cubicBezTo>
                    <a:cubicBezTo>
                      <a:pt x="280" y="15"/>
                      <a:pt x="281" y="15"/>
                      <a:pt x="281" y="15"/>
                    </a:cubicBezTo>
                    <a:cubicBezTo>
                      <a:pt x="280" y="14"/>
                      <a:pt x="280" y="15"/>
                      <a:pt x="279" y="14"/>
                    </a:cubicBezTo>
                    <a:cubicBezTo>
                      <a:pt x="281" y="13"/>
                      <a:pt x="282" y="15"/>
                      <a:pt x="283" y="14"/>
                    </a:cubicBezTo>
                    <a:cubicBezTo>
                      <a:pt x="282" y="13"/>
                      <a:pt x="282" y="13"/>
                      <a:pt x="282" y="13"/>
                    </a:cubicBezTo>
                    <a:cubicBezTo>
                      <a:pt x="281" y="14"/>
                      <a:pt x="279" y="13"/>
                      <a:pt x="278" y="14"/>
                    </a:cubicBezTo>
                    <a:cubicBezTo>
                      <a:pt x="277" y="13"/>
                      <a:pt x="277" y="13"/>
                      <a:pt x="277" y="13"/>
                    </a:cubicBezTo>
                    <a:cubicBezTo>
                      <a:pt x="277" y="13"/>
                      <a:pt x="277" y="13"/>
                      <a:pt x="277" y="13"/>
                    </a:cubicBezTo>
                    <a:cubicBezTo>
                      <a:pt x="276" y="12"/>
                      <a:pt x="275" y="13"/>
                      <a:pt x="274" y="13"/>
                    </a:cubicBezTo>
                    <a:cubicBezTo>
                      <a:pt x="274" y="12"/>
                      <a:pt x="274" y="12"/>
                      <a:pt x="274" y="12"/>
                    </a:cubicBezTo>
                    <a:cubicBezTo>
                      <a:pt x="273" y="13"/>
                      <a:pt x="273" y="13"/>
                      <a:pt x="273" y="13"/>
                    </a:cubicBezTo>
                    <a:cubicBezTo>
                      <a:pt x="273" y="12"/>
                      <a:pt x="273" y="12"/>
                      <a:pt x="273" y="12"/>
                    </a:cubicBezTo>
                    <a:cubicBezTo>
                      <a:pt x="273" y="11"/>
                      <a:pt x="275" y="12"/>
                      <a:pt x="275" y="11"/>
                    </a:cubicBezTo>
                    <a:cubicBezTo>
                      <a:pt x="276" y="11"/>
                      <a:pt x="277" y="10"/>
                      <a:pt x="277" y="11"/>
                    </a:cubicBezTo>
                    <a:cubicBezTo>
                      <a:pt x="278" y="11"/>
                      <a:pt x="279" y="11"/>
                      <a:pt x="280" y="11"/>
                    </a:cubicBezTo>
                    <a:cubicBezTo>
                      <a:pt x="280" y="12"/>
                      <a:pt x="280" y="12"/>
                      <a:pt x="280" y="12"/>
                    </a:cubicBezTo>
                    <a:cubicBezTo>
                      <a:pt x="281" y="12"/>
                      <a:pt x="282" y="11"/>
                      <a:pt x="283" y="12"/>
                    </a:cubicBezTo>
                    <a:cubicBezTo>
                      <a:pt x="283" y="11"/>
                      <a:pt x="283" y="11"/>
                      <a:pt x="283" y="11"/>
                    </a:cubicBezTo>
                    <a:cubicBezTo>
                      <a:pt x="284" y="11"/>
                      <a:pt x="284" y="11"/>
                      <a:pt x="284" y="11"/>
                    </a:cubicBezTo>
                    <a:cubicBezTo>
                      <a:pt x="284" y="11"/>
                      <a:pt x="285" y="11"/>
                      <a:pt x="285" y="12"/>
                    </a:cubicBezTo>
                    <a:cubicBezTo>
                      <a:pt x="286" y="12"/>
                      <a:pt x="286" y="12"/>
                      <a:pt x="286" y="11"/>
                    </a:cubicBezTo>
                    <a:cubicBezTo>
                      <a:pt x="286" y="11"/>
                      <a:pt x="286" y="11"/>
                      <a:pt x="286" y="11"/>
                    </a:cubicBezTo>
                    <a:cubicBezTo>
                      <a:pt x="287" y="11"/>
                      <a:pt x="287" y="11"/>
                      <a:pt x="287" y="11"/>
                    </a:cubicBezTo>
                    <a:cubicBezTo>
                      <a:pt x="286" y="11"/>
                      <a:pt x="286" y="11"/>
                      <a:pt x="286" y="11"/>
                    </a:cubicBezTo>
                    <a:cubicBezTo>
                      <a:pt x="286" y="10"/>
                      <a:pt x="286" y="10"/>
                      <a:pt x="286" y="10"/>
                    </a:cubicBezTo>
                    <a:cubicBezTo>
                      <a:pt x="285" y="10"/>
                      <a:pt x="284" y="10"/>
                      <a:pt x="282" y="10"/>
                    </a:cubicBezTo>
                    <a:cubicBezTo>
                      <a:pt x="283" y="10"/>
                      <a:pt x="282" y="10"/>
                      <a:pt x="282" y="9"/>
                    </a:cubicBezTo>
                    <a:cubicBezTo>
                      <a:pt x="283" y="9"/>
                      <a:pt x="283" y="9"/>
                      <a:pt x="283" y="9"/>
                    </a:cubicBezTo>
                    <a:cubicBezTo>
                      <a:pt x="283" y="9"/>
                      <a:pt x="283" y="9"/>
                      <a:pt x="283" y="9"/>
                    </a:cubicBezTo>
                    <a:cubicBezTo>
                      <a:pt x="284" y="9"/>
                      <a:pt x="284" y="8"/>
                      <a:pt x="284" y="7"/>
                    </a:cubicBezTo>
                    <a:cubicBezTo>
                      <a:pt x="283" y="8"/>
                      <a:pt x="282" y="7"/>
                      <a:pt x="282" y="9"/>
                    </a:cubicBezTo>
                    <a:cubicBezTo>
                      <a:pt x="281" y="9"/>
                      <a:pt x="281" y="7"/>
                      <a:pt x="280" y="8"/>
                    </a:cubicBezTo>
                    <a:cubicBezTo>
                      <a:pt x="280" y="8"/>
                      <a:pt x="280" y="8"/>
                      <a:pt x="280" y="8"/>
                    </a:cubicBezTo>
                    <a:cubicBezTo>
                      <a:pt x="278" y="8"/>
                      <a:pt x="278" y="8"/>
                      <a:pt x="278" y="8"/>
                    </a:cubicBezTo>
                    <a:cubicBezTo>
                      <a:pt x="278" y="7"/>
                      <a:pt x="278" y="7"/>
                      <a:pt x="278" y="7"/>
                    </a:cubicBezTo>
                    <a:cubicBezTo>
                      <a:pt x="279" y="7"/>
                      <a:pt x="279" y="7"/>
                      <a:pt x="280" y="6"/>
                    </a:cubicBezTo>
                    <a:cubicBezTo>
                      <a:pt x="280" y="7"/>
                      <a:pt x="280" y="7"/>
                      <a:pt x="280" y="7"/>
                    </a:cubicBezTo>
                    <a:cubicBezTo>
                      <a:pt x="281" y="7"/>
                      <a:pt x="280" y="6"/>
                      <a:pt x="281" y="6"/>
                    </a:cubicBezTo>
                    <a:cubicBezTo>
                      <a:pt x="281" y="6"/>
                      <a:pt x="281" y="6"/>
                      <a:pt x="281" y="5"/>
                    </a:cubicBezTo>
                    <a:cubicBezTo>
                      <a:pt x="280" y="5"/>
                      <a:pt x="280" y="5"/>
                      <a:pt x="280" y="5"/>
                    </a:cubicBezTo>
                    <a:cubicBezTo>
                      <a:pt x="280" y="6"/>
                      <a:pt x="278" y="5"/>
                      <a:pt x="277" y="5"/>
                    </a:cubicBezTo>
                    <a:cubicBezTo>
                      <a:pt x="276" y="6"/>
                      <a:pt x="276" y="6"/>
                      <a:pt x="276" y="6"/>
                    </a:cubicBezTo>
                    <a:cubicBezTo>
                      <a:pt x="276" y="6"/>
                      <a:pt x="276" y="6"/>
                      <a:pt x="276" y="6"/>
                    </a:cubicBezTo>
                    <a:cubicBezTo>
                      <a:pt x="276" y="6"/>
                      <a:pt x="276" y="7"/>
                      <a:pt x="277" y="7"/>
                    </a:cubicBezTo>
                    <a:cubicBezTo>
                      <a:pt x="277" y="6"/>
                      <a:pt x="276" y="6"/>
                      <a:pt x="277" y="6"/>
                    </a:cubicBezTo>
                    <a:cubicBezTo>
                      <a:pt x="277" y="6"/>
                      <a:pt x="277" y="6"/>
                      <a:pt x="278" y="6"/>
                    </a:cubicBezTo>
                    <a:cubicBezTo>
                      <a:pt x="277" y="7"/>
                      <a:pt x="278" y="8"/>
                      <a:pt x="277" y="8"/>
                    </a:cubicBezTo>
                    <a:cubicBezTo>
                      <a:pt x="277" y="9"/>
                      <a:pt x="277" y="9"/>
                      <a:pt x="277" y="9"/>
                    </a:cubicBezTo>
                    <a:cubicBezTo>
                      <a:pt x="275" y="9"/>
                      <a:pt x="274" y="9"/>
                      <a:pt x="274" y="8"/>
                    </a:cubicBezTo>
                    <a:cubicBezTo>
                      <a:pt x="274" y="9"/>
                      <a:pt x="274" y="9"/>
                      <a:pt x="274" y="9"/>
                    </a:cubicBezTo>
                    <a:cubicBezTo>
                      <a:pt x="273" y="9"/>
                      <a:pt x="273" y="9"/>
                      <a:pt x="273" y="9"/>
                    </a:cubicBezTo>
                    <a:cubicBezTo>
                      <a:pt x="273" y="8"/>
                      <a:pt x="274" y="7"/>
                      <a:pt x="274" y="7"/>
                    </a:cubicBezTo>
                    <a:cubicBezTo>
                      <a:pt x="274" y="7"/>
                      <a:pt x="274" y="7"/>
                      <a:pt x="274" y="7"/>
                    </a:cubicBezTo>
                    <a:cubicBezTo>
                      <a:pt x="274" y="7"/>
                      <a:pt x="274" y="7"/>
                      <a:pt x="274" y="7"/>
                    </a:cubicBezTo>
                    <a:cubicBezTo>
                      <a:pt x="275" y="8"/>
                      <a:pt x="275" y="8"/>
                      <a:pt x="275" y="8"/>
                    </a:cubicBezTo>
                    <a:cubicBezTo>
                      <a:pt x="275" y="7"/>
                      <a:pt x="275" y="7"/>
                      <a:pt x="275" y="7"/>
                    </a:cubicBezTo>
                    <a:cubicBezTo>
                      <a:pt x="275" y="7"/>
                      <a:pt x="274" y="7"/>
                      <a:pt x="274" y="7"/>
                    </a:cubicBezTo>
                    <a:cubicBezTo>
                      <a:pt x="275" y="7"/>
                      <a:pt x="275" y="7"/>
                      <a:pt x="275" y="7"/>
                    </a:cubicBezTo>
                    <a:cubicBezTo>
                      <a:pt x="275" y="6"/>
                      <a:pt x="275" y="6"/>
                      <a:pt x="275" y="6"/>
                    </a:cubicBezTo>
                    <a:cubicBezTo>
                      <a:pt x="275" y="6"/>
                      <a:pt x="274" y="7"/>
                      <a:pt x="274" y="6"/>
                    </a:cubicBezTo>
                    <a:cubicBezTo>
                      <a:pt x="275" y="6"/>
                      <a:pt x="274" y="5"/>
                      <a:pt x="275" y="5"/>
                    </a:cubicBezTo>
                    <a:cubicBezTo>
                      <a:pt x="274" y="4"/>
                      <a:pt x="272" y="5"/>
                      <a:pt x="271" y="5"/>
                    </a:cubicBezTo>
                    <a:cubicBezTo>
                      <a:pt x="269" y="6"/>
                      <a:pt x="266" y="5"/>
                      <a:pt x="266" y="6"/>
                    </a:cubicBezTo>
                    <a:cubicBezTo>
                      <a:pt x="266" y="6"/>
                      <a:pt x="266" y="6"/>
                      <a:pt x="266" y="6"/>
                    </a:cubicBezTo>
                    <a:cubicBezTo>
                      <a:pt x="266" y="6"/>
                      <a:pt x="265" y="6"/>
                      <a:pt x="265" y="6"/>
                    </a:cubicBezTo>
                    <a:cubicBezTo>
                      <a:pt x="265" y="6"/>
                      <a:pt x="265" y="6"/>
                      <a:pt x="265" y="6"/>
                    </a:cubicBezTo>
                    <a:cubicBezTo>
                      <a:pt x="266" y="7"/>
                      <a:pt x="266" y="7"/>
                      <a:pt x="266" y="7"/>
                    </a:cubicBezTo>
                    <a:cubicBezTo>
                      <a:pt x="266" y="7"/>
                      <a:pt x="266" y="7"/>
                      <a:pt x="266" y="7"/>
                    </a:cubicBezTo>
                    <a:cubicBezTo>
                      <a:pt x="267" y="8"/>
                      <a:pt x="268" y="7"/>
                      <a:pt x="268" y="7"/>
                    </a:cubicBezTo>
                    <a:cubicBezTo>
                      <a:pt x="267" y="7"/>
                      <a:pt x="267" y="7"/>
                      <a:pt x="267" y="7"/>
                    </a:cubicBezTo>
                    <a:cubicBezTo>
                      <a:pt x="268" y="6"/>
                      <a:pt x="268" y="6"/>
                      <a:pt x="268" y="6"/>
                    </a:cubicBezTo>
                    <a:cubicBezTo>
                      <a:pt x="268" y="6"/>
                      <a:pt x="268" y="6"/>
                      <a:pt x="268" y="7"/>
                    </a:cubicBezTo>
                    <a:cubicBezTo>
                      <a:pt x="268" y="6"/>
                      <a:pt x="269" y="6"/>
                      <a:pt x="269" y="6"/>
                    </a:cubicBezTo>
                    <a:cubicBezTo>
                      <a:pt x="269" y="7"/>
                      <a:pt x="270" y="7"/>
                      <a:pt x="269" y="7"/>
                    </a:cubicBezTo>
                    <a:cubicBezTo>
                      <a:pt x="270" y="8"/>
                      <a:pt x="270" y="8"/>
                      <a:pt x="270" y="8"/>
                    </a:cubicBezTo>
                    <a:cubicBezTo>
                      <a:pt x="270" y="8"/>
                      <a:pt x="270" y="8"/>
                      <a:pt x="270" y="8"/>
                    </a:cubicBezTo>
                    <a:cubicBezTo>
                      <a:pt x="270" y="8"/>
                      <a:pt x="271" y="8"/>
                      <a:pt x="271" y="9"/>
                    </a:cubicBezTo>
                    <a:cubicBezTo>
                      <a:pt x="270" y="9"/>
                      <a:pt x="270" y="9"/>
                      <a:pt x="269" y="9"/>
                    </a:cubicBezTo>
                    <a:cubicBezTo>
                      <a:pt x="270" y="9"/>
                      <a:pt x="270" y="9"/>
                      <a:pt x="270" y="9"/>
                    </a:cubicBezTo>
                    <a:cubicBezTo>
                      <a:pt x="268" y="9"/>
                      <a:pt x="269" y="8"/>
                      <a:pt x="268" y="8"/>
                    </a:cubicBezTo>
                    <a:cubicBezTo>
                      <a:pt x="268" y="8"/>
                      <a:pt x="268" y="8"/>
                      <a:pt x="268" y="9"/>
                    </a:cubicBezTo>
                    <a:cubicBezTo>
                      <a:pt x="268" y="8"/>
                      <a:pt x="267" y="8"/>
                      <a:pt x="267" y="8"/>
                    </a:cubicBezTo>
                    <a:cubicBezTo>
                      <a:pt x="266" y="9"/>
                      <a:pt x="266" y="9"/>
                      <a:pt x="266" y="9"/>
                    </a:cubicBezTo>
                    <a:cubicBezTo>
                      <a:pt x="265" y="7"/>
                      <a:pt x="263" y="9"/>
                      <a:pt x="261" y="8"/>
                    </a:cubicBezTo>
                    <a:cubicBezTo>
                      <a:pt x="261" y="8"/>
                      <a:pt x="261" y="8"/>
                      <a:pt x="261" y="8"/>
                    </a:cubicBezTo>
                    <a:cubicBezTo>
                      <a:pt x="263" y="9"/>
                      <a:pt x="261" y="9"/>
                      <a:pt x="262" y="10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261" y="11"/>
                      <a:pt x="262" y="11"/>
                      <a:pt x="263" y="12"/>
                    </a:cubicBezTo>
                    <a:cubicBezTo>
                      <a:pt x="263" y="12"/>
                      <a:pt x="263" y="12"/>
                      <a:pt x="262" y="12"/>
                    </a:cubicBezTo>
                    <a:cubicBezTo>
                      <a:pt x="262" y="12"/>
                      <a:pt x="262" y="12"/>
                      <a:pt x="262" y="12"/>
                    </a:cubicBezTo>
                    <a:cubicBezTo>
                      <a:pt x="261" y="12"/>
                      <a:pt x="261" y="12"/>
                      <a:pt x="260" y="13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62" y="13"/>
                      <a:pt x="264" y="14"/>
                      <a:pt x="265" y="13"/>
                    </a:cubicBezTo>
                    <a:cubicBezTo>
                      <a:pt x="266" y="13"/>
                      <a:pt x="267" y="14"/>
                      <a:pt x="267" y="13"/>
                    </a:cubicBezTo>
                    <a:cubicBezTo>
                      <a:pt x="268" y="15"/>
                      <a:pt x="270" y="13"/>
                      <a:pt x="271" y="14"/>
                    </a:cubicBezTo>
                    <a:cubicBezTo>
                      <a:pt x="270" y="14"/>
                      <a:pt x="270" y="16"/>
                      <a:pt x="268" y="15"/>
                    </a:cubicBezTo>
                    <a:cubicBezTo>
                      <a:pt x="268" y="15"/>
                      <a:pt x="268" y="15"/>
                      <a:pt x="268" y="15"/>
                    </a:cubicBezTo>
                    <a:cubicBezTo>
                      <a:pt x="268" y="15"/>
                      <a:pt x="268" y="15"/>
                      <a:pt x="268" y="15"/>
                    </a:cubicBezTo>
                    <a:cubicBezTo>
                      <a:pt x="268" y="15"/>
                      <a:pt x="267" y="16"/>
                      <a:pt x="268" y="16"/>
                    </a:cubicBezTo>
                    <a:cubicBezTo>
                      <a:pt x="266" y="16"/>
                      <a:pt x="266" y="16"/>
                      <a:pt x="266" y="16"/>
                    </a:cubicBezTo>
                    <a:cubicBezTo>
                      <a:pt x="265" y="16"/>
                      <a:pt x="265" y="15"/>
                      <a:pt x="266" y="14"/>
                    </a:cubicBezTo>
                    <a:cubicBezTo>
                      <a:pt x="265" y="14"/>
                      <a:pt x="264" y="15"/>
                      <a:pt x="264" y="16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63" y="16"/>
                      <a:pt x="261" y="16"/>
                      <a:pt x="260" y="15"/>
                    </a:cubicBezTo>
                    <a:cubicBezTo>
                      <a:pt x="260" y="15"/>
                      <a:pt x="260" y="16"/>
                      <a:pt x="260" y="16"/>
                    </a:cubicBezTo>
                    <a:cubicBezTo>
                      <a:pt x="259" y="16"/>
                      <a:pt x="258" y="16"/>
                      <a:pt x="258" y="15"/>
                    </a:cubicBezTo>
                    <a:cubicBezTo>
                      <a:pt x="258" y="15"/>
                      <a:pt x="258" y="15"/>
                      <a:pt x="258" y="15"/>
                    </a:cubicBezTo>
                    <a:cubicBezTo>
                      <a:pt x="257" y="15"/>
                      <a:pt x="257" y="15"/>
                      <a:pt x="257" y="15"/>
                    </a:cubicBezTo>
                    <a:cubicBezTo>
                      <a:pt x="257" y="15"/>
                      <a:pt x="257" y="15"/>
                      <a:pt x="257" y="15"/>
                    </a:cubicBezTo>
                    <a:cubicBezTo>
                      <a:pt x="256" y="15"/>
                      <a:pt x="256" y="15"/>
                      <a:pt x="256" y="15"/>
                    </a:cubicBezTo>
                    <a:cubicBezTo>
                      <a:pt x="256" y="15"/>
                      <a:pt x="255" y="15"/>
                      <a:pt x="255" y="14"/>
                    </a:cubicBezTo>
                    <a:cubicBezTo>
                      <a:pt x="256" y="15"/>
                      <a:pt x="257" y="14"/>
                      <a:pt x="258" y="14"/>
                    </a:cubicBezTo>
                    <a:cubicBezTo>
                      <a:pt x="258" y="14"/>
                      <a:pt x="258" y="13"/>
                      <a:pt x="257" y="13"/>
                    </a:cubicBezTo>
                    <a:cubicBezTo>
                      <a:pt x="256" y="13"/>
                      <a:pt x="256" y="14"/>
                      <a:pt x="256" y="14"/>
                    </a:cubicBezTo>
                    <a:cubicBezTo>
                      <a:pt x="255" y="13"/>
                      <a:pt x="253" y="14"/>
                      <a:pt x="252" y="13"/>
                    </a:cubicBezTo>
                    <a:cubicBezTo>
                      <a:pt x="253" y="12"/>
                      <a:pt x="255" y="12"/>
                      <a:pt x="255" y="13"/>
                    </a:cubicBezTo>
                    <a:cubicBezTo>
                      <a:pt x="257" y="12"/>
                      <a:pt x="259" y="13"/>
                      <a:pt x="259" y="12"/>
                    </a:cubicBezTo>
                    <a:cubicBezTo>
                      <a:pt x="259" y="12"/>
                      <a:pt x="259" y="12"/>
                      <a:pt x="259" y="12"/>
                    </a:cubicBezTo>
                    <a:cubicBezTo>
                      <a:pt x="258" y="12"/>
                      <a:pt x="257" y="11"/>
                      <a:pt x="255" y="12"/>
                    </a:cubicBezTo>
                    <a:cubicBezTo>
                      <a:pt x="255" y="12"/>
                      <a:pt x="254" y="12"/>
                      <a:pt x="253" y="12"/>
                    </a:cubicBezTo>
                    <a:cubicBezTo>
                      <a:pt x="253" y="12"/>
                      <a:pt x="252" y="13"/>
                      <a:pt x="253" y="13"/>
                    </a:cubicBezTo>
                    <a:cubicBezTo>
                      <a:pt x="252" y="13"/>
                      <a:pt x="251" y="13"/>
                      <a:pt x="251" y="14"/>
                    </a:cubicBezTo>
                    <a:cubicBezTo>
                      <a:pt x="251" y="13"/>
                      <a:pt x="249" y="13"/>
                      <a:pt x="249" y="13"/>
                    </a:cubicBezTo>
                    <a:cubicBezTo>
                      <a:pt x="249" y="14"/>
                      <a:pt x="249" y="14"/>
                      <a:pt x="249" y="14"/>
                    </a:cubicBezTo>
                    <a:cubicBezTo>
                      <a:pt x="246" y="14"/>
                      <a:pt x="246" y="14"/>
                      <a:pt x="246" y="14"/>
                    </a:cubicBezTo>
                    <a:cubicBezTo>
                      <a:pt x="246" y="13"/>
                      <a:pt x="248" y="14"/>
                      <a:pt x="248" y="13"/>
                    </a:cubicBezTo>
                    <a:cubicBezTo>
                      <a:pt x="248" y="13"/>
                      <a:pt x="248" y="13"/>
                      <a:pt x="248" y="13"/>
                    </a:cubicBezTo>
                    <a:cubicBezTo>
                      <a:pt x="247" y="13"/>
                      <a:pt x="248" y="13"/>
                      <a:pt x="248" y="13"/>
                    </a:cubicBezTo>
                    <a:cubicBezTo>
                      <a:pt x="245" y="14"/>
                      <a:pt x="243" y="15"/>
                      <a:pt x="240" y="14"/>
                    </a:cubicBezTo>
                    <a:cubicBezTo>
                      <a:pt x="240" y="14"/>
                      <a:pt x="240" y="14"/>
                      <a:pt x="240" y="14"/>
                    </a:cubicBezTo>
                    <a:cubicBezTo>
                      <a:pt x="240" y="13"/>
                      <a:pt x="240" y="13"/>
                      <a:pt x="240" y="13"/>
                    </a:cubicBezTo>
                    <a:cubicBezTo>
                      <a:pt x="240" y="14"/>
                      <a:pt x="240" y="14"/>
                      <a:pt x="239" y="14"/>
                    </a:cubicBezTo>
                    <a:cubicBezTo>
                      <a:pt x="239" y="14"/>
                      <a:pt x="238" y="13"/>
                      <a:pt x="239" y="13"/>
                    </a:cubicBezTo>
                    <a:cubicBezTo>
                      <a:pt x="239" y="13"/>
                      <a:pt x="239" y="13"/>
                      <a:pt x="239" y="13"/>
                    </a:cubicBezTo>
                    <a:cubicBezTo>
                      <a:pt x="239" y="12"/>
                      <a:pt x="239" y="12"/>
                      <a:pt x="239" y="12"/>
                    </a:cubicBezTo>
                    <a:cubicBezTo>
                      <a:pt x="237" y="14"/>
                      <a:pt x="237" y="14"/>
                      <a:pt x="237" y="14"/>
                    </a:cubicBezTo>
                    <a:cubicBezTo>
                      <a:pt x="234" y="13"/>
                      <a:pt x="238" y="12"/>
                      <a:pt x="236" y="11"/>
                    </a:cubicBezTo>
                    <a:cubicBezTo>
                      <a:pt x="237" y="12"/>
                      <a:pt x="238" y="11"/>
                      <a:pt x="240" y="11"/>
                    </a:cubicBezTo>
                    <a:cubicBezTo>
                      <a:pt x="240" y="11"/>
                      <a:pt x="241" y="12"/>
                      <a:pt x="242" y="12"/>
                    </a:cubicBezTo>
                    <a:cubicBezTo>
                      <a:pt x="241" y="13"/>
                      <a:pt x="243" y="12"/>
                      <a:pt x="242" y="14"/>
                    </a:cubicBezTo>
                    <a:cubicBezTo>
                      <a:pt x="243" y="14"/>
                      <a:pt x="243" y="14"/>
                      <a:pt x="243" y="14"/>
                    </a:cubicBezTo>
                    <a:cubicBezTo>
                      <a:pt x="244" y="13"/>
                      <a:pt x="243" y="14"/>
                      <a:pt x="243" y="13"/>
                    </a:cubicBezTo>
                    <a:cubicBezTo>
                      <a:pt x="245" y="13"/>
                      <a:pt x="245" y="13"/>
                      <a:pt x="245" y="13"/>
                    </a:cubicBezTo>
                    <a:cubicBezTo>
                      <a:pt x="245" y="11"/>
                      <a:pt x="247" y="13"/>
                      <a:pt x="247" y="12"/>
                    </a:cubicBezTo>
                    <a:cubicBezTo>
                      <a:pt x="248" y="12"/>
                      <a:pt x="248" y="12"/>
                      <a:pt x="248" y="12"/>
                    </a:cubicBezTo>
                    <a:cubicBezTo>
                      <a:pt x="248" y="12"/>
                      <a:pt x="248" y="12"/>
                      <a:pt x="248" y="12"/>
                    </a:cubicBezTo>
                    <a:cubicBezTo>
                      <a:pt x="247" y="12"/>
                      <a:pt x="247" y="12"/>
                      <a:pt x="247" y="12"/>
                    </a:cubicBezTo>
                    <a:cubicBezTo>
                      <a:pt x="247" y="11"/>
                      <a:pt x="249" y="11"/>
                      <a:pt x="249" y="11"/>
                    </a:cubicBezTo>
                    <a:cubicBezTo>
                      <a:pt x="250" y="11"/>
                      <a:pt x="250" y="12"/>
                      <a:pt x="250" y="12"/>
                    </a:cubicBezTo>
                    <a:cubicBezTo>
                      <a:pt x="250" y="13"/>
                      <a:pt x="251" y="12"/>
                      <a:pt x="251" y="12"/>
                    </a:cubicBezTo>
                    <a:cubicBezTo>
                      <a:pt x="251" y="11"/>
                      <a:pt x="254" y="12"/>
                      <a:pt x="253" y="10"/>
                    </a:cubicBezTo>
                    <a:cubicBezTo>
                      <a:pt x="253" y="11"/>
                      <a:pt x="252" y="11"/>
                      <a:pt x="252" y="11"/>
                    </a:cubicBezTo>
                    <a:cubicBezTo>
                      <a:pt x="251" y="10"/>
                      <a:pt x="251" y="10"/>
                      <a:pt x="251" y="10"/>
                    </a:cubicBezTo>
                    <a:cubicBezTo>
                      <a:pt x="251" y="10"/>
                      <a:pt x="251" y="11"/>
                      <a:pt x="251" y="11"/>
                    </a:cubicBezTo>
                    <a:cubicBezTo>
                      <a:pt x="249" y="11"/>
                      <a:pt x="246" y="10"/>
                      <a:pt x="244" y="10"/>
                    </a:cubicBezTo>
                    <a:cubicBezTo>
                      <a:pt x="244" y="10"/>
                      <a:pt x="244" y="10"/>
                      <a:pt x="244" y="10"/>
                    </a:cubicBezTo>
                    <a:cubicBezTo>
                      <a:pt x="245" y="10"/>
                      <a:pt x="245" y="10"/>
                      <a:pt x="245" y="10"/>
                    </a:cubicBezTo>
                    <a:cubicBezTo>
                      <a:pt x="245" y="10"/>
                      <a:pt x="245" y="9"/>
                      <a:pt x="245" y="9"/>
                    </a:cubicBezTo>
                    <a:cubicBezTo>
                      <a:pt x="245" y="9"/>
                      <a:pt x="245" y="9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8"/>
                      <a:pt x="246" y="8"/>
                      <a:pt x="246" y="8"/>
                    </a:cubicBezTo>
                    <a:cubicBezTo>
                      <a:pt x="246" y="8"/>
                      <a:pt x="247" y="8"/>
                      <a:pt x="247" y="8"/>
                    </a:cubicBezTo>
                    <a:cubicBezTo>
                      <a:pt x="247" y="7"/>
                      <a:pt x="246" y="8"/>
                      <a:pt x="246" y="7"/>
                    </a:cubicBezTo>
                    <a:cubicBezTo>
                      <a:pt x="246" y="7"/>
                      <a:pt x="246" y="7"/>
                      <a:pt x="246" y="7"/>
                    </a:cubicBezTo>
                    <a:cubicBezTo>
                      <a:pt x="245" y="7"/>
                      <a:pt x="245" y="7"/>
                      <a:pt x="244" y="7"/>
                    </a:cubicBezTo>
                    <a:cubicBezTo>
                      <a:pt x="243" y="6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6"/>
                    </a:cubicBezTo>
                    <a:cubicBezTo>
                      <a:pt x="240" y="6"/>
                      <a:pt x="241" y="7"/>
                      <a:pt x="240" y="7"/>
                    </a:cubicBezTo>
                    <a:cubicBezTo>
                      <a:pt x="239" y="7"/>
                      <a:pt x="240" y="6"/>
                      <a:pt x="240" y="6"/>
                    </a:cubicBezTo>
                    <a:cubicBezTo>
                      <a:pt x="239" y="8"/>
                      <a:pt x="239" y="6"/>
                      <a:pt x="238" y="6"/>
                    </a:cubicBezTo>
                    <a:cubicBezTo>
                      <a:pt x="239" y="5"/>
                      <a:pt x="240" y="6"/>
                      <a:pt x="241" y="6"/>
                    </a:cubicBezTo>
                    <a:cubicBezTo>
                      <a:pt x="239" y="5"/>
                      <a:pt x="239" y="5"/>
                      <a:pt x="239" y="5"/>
                    </a:cubicBezTo>
                    <a:cubicBezTo>
                      <a:pt x="239" y="4"/>
                      <a:pt x="239" y="5"/>
                      <a:pt x="240" y="5"/>
                    </a:cubicBezTo>
                    <a:cubicBezTo>
                      <a:pt x="240" y="4"/>
                      <a:pt x="240" y="4"/>
                      <a:pt x="240" y="4"/>
                    </a:cubicBezTo>
                    <a:cubicBezTo>
                      <a:pt x="240" y="4"/>
                      <a:pt x="240" y="4"/>
                      <a:pt x="240" y="4"/>
                    </a:cubicBezTo>
                    <a:cubicBezTo>
                      <a:pt x="240" y="4"/>
                      <a:pt x="240" y="3"/>
                      <a:pt x="239" y="3"/>
                    </a:cubicBezTo>
                    <a:cubicBezTo>
                      <a:pt x="239" y="3"/>
                      <a:pt x="239" y="3"/>
                      <a:pt x="239" y="3"/>
                    </a:cubicBezTo>
                    <a:cubicBezTo>
                      <a:pt x="237" y="2"/>
                      <a:pt x="238" y="4"/>
                      <a:pt x="237" y="5"/>
                    </a:cubicBezTo>
                    <a:cubicBezTo>
                      <a:pt x="237" y="4"/>
                      <a:pt x="236" y="4"/>
                      <a:pt x="237" y="3"/>
                    </a:cubicBezTo>
                    <a:cubicBezTo>
                      <a:pt x="236" y="3"/>
                      <a:pt x="236" y="4"/>
                      <a:pt x="236" y="4"/>
                    </a:cubicBezTo>
                    <a:cubicBezTo>
                      <a:pt x="236" y="4"/>
                      <a:pt x="237" y="4"/>
                      <a:pt x="237" y="4"/>
                    </a:cubicBezTo>
                    <a:cubicBezTo>
                      <a:pt x="235" y="4"/>
                      <a:pt x="236" y="6"/>
                      <a:pt x="234" y="5"/>
                    </a:cubicBezTo>
                    <a:cubicBezTo>
                      <a:pt x="234" y="6"/>
                      <a:pt x="234" y="6"/>
                      <a:pt x="234" y="6"/>
                    </a:cubicBezTo>
                    <a:cubicBezTo>
                      <a:pt x="233" y="6"/>
                      <a:pt x="232" y="6"/>
                      <a:pt x="232" y="6"/>
                    </a:cubicBezTo>
                    <a:cubicBezTo>
                      <a:pt x="231" y="6"/>
                      <a:pt x="231" y="7"/>
                      <a:pt x="230" y="8"/>
                    </a:cubicBezTo>
                    <a:cubicBezTo>
                      <a:pt x="229" y="8"/>
                      <a:pt x="228" y="8"/>
                      <a:pt x="228" y="7"/>
                    </a:cubicBezTo>
                    <a:cubicBezTo>
                      <a:pt x="227" y="7"/>
                      <a:pt x="227" y="8"/>
                      <a:pt x="227" y="9"/>
                    </a:cubicBezTo>
                    <a:cubicBezTo>
                      <a:pt x="227" y="8"/>
                      <a:pt x="226" y="8"/>
                      <a:pt x="226" y="7"/>
                    </a:cubicBezTo>
                    <a:cubicBezTo>
                      <a:pt x="226" y="7"/>
                      <a:pt x="226" y="7"/>
                      <a:pt x="227" y="7"/>
                    </a:cubicBezTo>
                    <a:cubicBezTo>
                      <a:pt x="227" y="7"/>
                      <a:pt x="228" y="7"/>
                      <a:pt x="227" y="6"/>
                    </a:cubicBezTo>
                    <a:cubicBezTo>
                      <a:pt x="228" y="6"/>
                      <a:pt x="229" y="6"/>
                      <a:pt x="229" y="7"/>
                    </a:cubicBezTo>
                    <a:cubicBezTo>
                      <a:pt x="229" y="6"/>
                      <a:pt x="229" y="6"/>
                      <a:pt x="230" y="6"/>
                    </a:cubicBezTo>
                    <a:cubicBezTo>
                      <a:pt x="230" y="6"/>
                      <a:pt x="230" y="6"/>
                      <a:pt x="230" y="5"/>
                    </a:cubicBezTo>
                    <a:cubicBezTo>
                      <a:pt x="231" y="4"/>
                      <a:pt x="232" y="4"/>
                      <a:pt x="233" y="5"/>
                    </a:cubicBezTo>
                    <a:cubicBezTo>
                      <a:pt x="232" y="3"/>
                      <a:pt x="232" y="3"/>
                      <a:pt x="232" y="3"/>
                    </a:cubicBezTo>
                    <a:cubicBezTo>
                      <a:pt x="232" y="4"/>
                      <a:pt x="231" y="4"/>
                      <a:pt x="231" y="4"/>
                    </a:cubicBezTo>
                    <a:cubicBezTo>
                      <a:pt x="231" y="3"/>
                      <a:pt x="231" y="2"/>
                      <a:pt x="231" y="2"/>
                    </a:cubicBezTo>
                    <a:cubicBezTo>
                      <a:pt x="231" y="3"/>
                      <a:pt x="231" y="3"/>
                      <a:pt x="231" y="3"/>
                    </a:cubicBezTo>
                    <a:cubicBezTo>
                      <a:pt x="231" y="3"/>
                      <a:pt x="231" y="3"/>
                      <a:pt x="231" y="3"/>
                    </a:cubicBezTo>
                    <a:cubicBezTo>
                      <a:pt x="230" y="3"/>
                      <a:pt x="229" y="4"/>
                      <a:pt x="229" y="4"/>
                    </a:cubicBezTo>
                    <a:cubicBezTo>
                      <a:pt x="228" y="4"/>
                      <a:pt x="229" y="4"/>
                      <a:pt x="228" y="5"/>
                    </a:cubicBezTo>
                    <a:cubicBezTo>
                      <a:pt x="228" y="4"/>
                      <a:pt x="228" y="4"/>
                      <a:pt x="228" y="4"/>
                    </a:cubicBezTo>
                    <a:cubicBezTo>
                      <a:pt x="227" y="5"/>
                      <a:pt x="227" y="5"/>
                      <a:pt x="227" y="5"/>
                    </a:cubicBezTo>
                    <a:cubicBezTo>
                      <a:pt x="228" y="5"/>
                      <a:pt x="229" y="5"/>
                      <a:pt x="229" y="5"/>
                    </a:cubicBezTo>
                    <a:cubicBezTo>
                      <a:pt x="229" y="6"/>
                      <a:pt x="229" y="6"/>
                      <a:pt x="229" y="6"/>
                    </a:cubicBezTo>
                    <a:cubicBezTo>
                      <a:pt x="229" y="6"/>
                      <a:pt x="228" y="6"/>
                      <a:pt x="228" y="5"/>
                    </a:cubicBezTo>
                    <a:cubicBezTo>
                      <a:pt x="227" y="6"/>
                      <a:pt x="225" y="5"/>
                      <a:pt x="226" y="6"/>
                    </a:cubicBezTo>
                    <a:cubicBezTo>
                      <a:pt x="225" y="6"/>
                      <a:pt x="223" y="7"/>
                      <a:pt x="223" y="5"/>
                    </a:cubicBezTo>
                    <a:cubicBezTo>
                      <a:pt x="224" y="4"/>
                      <a:pt x="226" y="5"/>
                      <a:pt x="226" y="4"/>
                    </a:cubicBezTo>
                    <a:cubicBezTo>
                      <a:pt x="225" y="4"/>
                      <a:pt x="226" y="3"/>
                      <a:pt x="225" y="2"/>
                    </a:cubicBezTo>
                    <a:cubicBezTo>
                      <a:pt x="225" y="3"/>
                      <a:pt x="226" y="2"/>
                      <a:pt x="226" y="2"/>
                    </a:cubicBezTo>
                    <a:cubicBezTo>
                      <a:pt x="226" y="2"/>
                      <a:pt x="225" y="1"/>
                      <a:pt x="225" y="2"/>
                    </a:cubicBezTo>
                    <a:cubicBezTo>
                      <a:pt x="224" y="2"/>
                      <a:pt x="224" y="2"/>
                      <a:pt x="224" y="2"/>
                    </a:cubicBezTo>
                    <a:cubicBezTo>
                      <a:pt x="224" y="2"/>
                      <a:pt x="224" y="3"/>
                      <a:pt x="224" y="3"/>
                    </a:cubicBezTo>
                    <a:cubicBezTo>
                      <a:pt x="223" y="4"/>
                      <a:pt x="223" y="3"/>
                      <a:pt x="222" y="3"/>
                    </a:cubicBezTo>
                    <a:cubicBezTo>
                      <a:pt x="222" y="3"/>
                      <a:pt x="223" y="3"/>
                      <a:pt x="223" y="4"/>
                    </a:cubicBezTo>
                    <a:cubicBezTo>
                      <a:pt x="222" y="4"/>
                      <a:pt x="221" y="3"/>
                      <a:pt x="221" y="4"/>
                    </a:cubicBezTo>
                    <a:cubicBezTo>
                      <a:pt x="220" y="3"/>
                      <a:pt x="220" y="3"/>
                      <a:pt x="220" y="3"/>
                    </a:cubicBezTo>
                    <a:cubicBezTo>
                      <a:pt x="220" y="4"/>
                      <a:pt x="220" y="4"/>
                      <a:pt x="220" y="4"/>
                    </a:cubicBezTo>
                    <a:cubicBezTo>
                      <a:pt x="220" y="4"/>
                      <a:pt x="220" y="4"/>
                      <a:pt x="220" y="4"/>
                    </a:cubicBezTo>
                    <a:cubicBezTo>
                      <a:pt x="221" y="5"/>
                      <a:pt x="219" y="5"/>
                      <a:pt x="219" y="5"/>
                    </a:cubicBezTo>
                    <a:cubicBezTo>
                      <a:pt x="219" y="3"/>
                      <a:pt x="219" y="3"/>
                      <a:pt x="219" y="3"/>
                    </a:cubicBezTo>
                    <a:cubicBezTo>
                      <a:pt x="218" y="3"/>
                      <a:pt x="219" y="4"/>
                      <a:pt x="218" y="4"/>
                    </a:cubicBezTo>
                    <a:cubicBezTo>
                      <a:pt x="217" y="3"/>
                      <a:pt x="217" y="2"/>
                      <a:pt x="218" y="1"/>
                    </a:cubicBezTo>
                    <a:cubicBezTo>
                      <a:pt x="216" y="1"/>
                      <a:pt x="217" y="4"/>
                      <a:pt x="216" y="4"/>
                    </a:cubicBezTo>
                    <a:cubicBezTo>
                      <a:pt x="216" y="3"/>
                      <a:pt x="215" y="3"/>
                      <a:pt x="214" y="3"/>
                    </a:cubicBezTo>
                    <a:cubicBezTo>
                      <a:pt x="214" y="4"/>
                      <a:pt x="214" y="4"/>
                      <a:pt x="214" y="4"/>
                    </a:cubicBezTo>
                    <a:cubicBezTo>
                      <a:pt x="213" y="4"/>
                      <a:pt x="212" y="5"/>
                      <a:pt x="211" y="4"/>
                    </a:cubicBezTo>
                    <a:cubicBezTo>
                      <a:pt x="211" y="3"/>
                      <a:pt x="211" y="3"/>
                      <a:pt x="211" y="3"/>
                    </a:cubicBezTo>
                    <a:cubicBezTo>
                      <a:pt x="210" y="4"/>
                      <a:pt x="210" y="3"/>
                      <a:pt x="210" y="3"/>
                    </a:cubicBezTo>
                    <a:cubicBezTo>
                      <a:pt x="211" y="3"/>
                      <a:pt x="211" y="2"/>
                      <a:pt x="212" y="2"/>
                    </a:cubicBezTo>
                    <a:cubicBezTo>
                      <a:pt x="212" y="1"/>
                      <a:pt x="211" y="3"/>
                      <a:pt x="211" y="2"/>
                    </a:cubicBezTo>
                    <a:cubicBezTo>
                      <a:pt x="211" y="1"/>
                      <a:pt x="211" y="1"/>
                      <a:pt x="211" y="1"/>
                    </a:cubicBezTo>
                    <a:cubicBezTo>
                      <a:pt x="211" y="1"/>
                      <a:pt x="211" y="1"/>
                      <a:pt x="211" y="1"/>
                    </a:cubicBezTo>
                    <a:cubicBezTo>
                      <a:pt x="211" y="2"/>
                      <a:pt x="210" y="2"/>
                      <a:pt x="210" y="2"/>
                    </a:cubicBezTo>
                    <a:cubicBezTo>
                      <a:pt x="210" y="3"/>
                      <a:pt x="210" y="3"/>
                      <a:pt x="210" y="3"/>
                    </a:cubicBezTo>
                    <a:cubicBezTo>
                      <a:pt x="208" y="4"/>
                      <a:pt x="210" y="2"/>
                      <a:pt x="209" y="2"/>
                    </a:cubicBezTo>
                    <a:cubicBezTo>
                      <a:pt x="208" y="2"/>
                      <a:pt x="208" y="2"/>
                      <a:pt x="208" y="2"/>
                    </a:cubicBezTo>
                    <a:cubicBezTo>
                      <a:pt x="208" y="4"/>
                      <a:pt x="209" y="4"/>
                      <a:pt x="210" y="4"/>
                    </a:cubicBezTo>
                    <a:cubicBezTo>
                      <a:pt x="207" y="6"/>
                      <a:pt x="208" y="2"/>
                      <a:pt x="206" y="2"/>
                    </a:cubicBezTo>
                    <a:cubicBezTo>
                      <a:pt x="206" y="1"/>
                      <a:pt x="206" y="1"/>
                      <a:pt x="206" y="1"/>
                    </a:cubicBezTo>
                    <a:cubicBezTo>
                      <a:pt x="206" y="1"/>
                      <a:pt x="206" y="1"/>
                      <a:pt x="206" y="1"/>
                    </a:cubicBezTo>
                    <a:cubicBezTo>
                      <a:pt x="206" y="2"/>
                      <a:pt x="206" y="2"/>
                      <a:pt x="206" y="2"/>
                    </a:cubicBezTo>
                    <a:cubicBezTo>
                      <a:pt x="206" y="3"/>
                      <a:pt x="206" y="2"/>
                      <a:pt x="207" y="2"/>
                    </a:cubicBezTo>
                    <a:cubicBezTo>
                      <a:pt x="207" y="2"/>
                      <a:pt x="207" y="3"/>
                      <a:pt x="207" y="3"/>
                    </a:cubicBezTo>
                    <a:cubicBezTo>
                      <a:pt x="207" y="3"/>
                      <a:pt x="207" y="3"/>
                      <a:pt x="207" y="3"/>
                    </a:cubicBezTo>
                    <a:cubicBezTo>
                      <a:pt x="207" y="5"/>
                      <a:pt x="204" y="4"/>
                      <a:pt x="203" y="5"/>
                    </a:cubicBezTo>
                    <a:cubicBezTo>
                      <a:pt x="203" y="5"/>
                      <a:pt x="203" y="5"/>
                      <a:pt x="203" y="5"/>
                    </a:cubicBezTo>
                    <a:cubicBezTo>
                      <a:pt x="202" y="5"/>
                      <a:pt x="202" y="5"/>
                      <a:pt x="202" y="5"/>
                    </a:cubicBezTo>
                    <a:cubicBezTo>
                      <a:pt x="203" y="5"/>
                      <a:pt x="203" y="5"/>
                      <a:pt x="203" y="5"/>
                    </a:cubicBezTo>
                    <a:cubicBezTo>
                      <a:pt x="202" y="5"/>
                      <a:pt x="201" y="5"/>
                      <a:pt x="200" y="5"/>
                    </a:cubicBezTo>
                    <a:cubicBezTo>
                      <a:pt x="200" y="6"/>
                      <a:pt x="200" y="6"/>
                      <a:pt x="199" y="6"/>
                    </a:cubicBezTo>
                    <a:cubicBezTo>
                      <a:pt x="199" y="5"/>
                      <a:pt x="198" y="5"/>
                      <a:pt x="199" y="4"/>
                    </a:cubicBezTo>
                    <a:cubicBezTo>
                      <a:pt x="199" y="5"/>
                      <a:pt x="200" y="5"/>
                      <a:pt x="200" y="4"/>
                    </a:cubicBezTo>
                    <a:cubicBezTo>
                      <a:pt x="201" y="4"/>
                      <a:pt x="201" y="5"/>
                      <a:pt x="201" y="5"/>
                    </a:cubicBezTo>
                    <a:cubicBezTo>
                      <a:pt x="201" y="4"/>
                      <a:pt x="202" y="4"/>
                      <a:pt x="202" y="3"/>
                    </a:cubicBezTo>
                    <a:cubicBezTo>
                      <a:pt x="202" y="2"/>
                      <a:pt x="203" y="3"/>
                      <a:pt x="203" y="2"/>
                    </a:cubicBezTo>
                    <a:cubicBezTo>
                      <a:pt x="203" y="2"/>
                      <a:pt x="204" y="2"/>
                      <a:pt x="203" y="1"/>
                    </a:cubicBezTo>
                    <a:cubicBezTo>
                      <a:pt x="202" y="1"/>
                      <a:pt x="202" y="2"/>
                      <a:pt x="201" y="2"/>
                    </a:cubicBezTo>
                    <a:cubicBezTo>
                      <a:pt x="201" y="2"/>
                      <a:pt x="201" y="2"/>
                      <a:pt x="201" y="2"/>
                    </a:cubicBezTo>
                    <a:cubicBezTo>
                      <a:pt x="201" y="2"/>
                      <a:pt x="198" y="2"/>
                      <a:pt x="198" y="3"/>
                    </a:cubicBezTo>
                    <a:cubicBezTo>
                      <a:pt x="199" y="3"/>
                      <a:pt x="200" y="3"/>
                      <a:pt x="200" y="3"/>
                    </a:cubicBezTo>
                    <a:cubicBezTo>
                      <a:pt x="199" y="4"/>
                      <a:pt x="198" y="3"/>
                      <a:pt x="197" y="4"/>
                    </a:cubicBezTo>
                    <a:cubicBezTo>
                      <a:pt x="197" y="3"/>
                      <a:pt x="197" y="3"/>
                      <a:pt x="197" y="3"/>
                    </a:cubicBezTo>
                    <a:cubicBezTo>
                      <a:pt x="199" y="3"/>
                      <a:pt x="198" y="1"/>
                      <a:pt x="198" y="1"/>
                    </a:cubicBezTo>
                    <a:cubicBezTo>
                      <a:pt x="197" y="1"/>
                      <a:pt x="197" y="1"/>
                      <a:pt x="197" y="1"/>
                    </a:cubicBezTo>
                    <a:cubicBezTo>
                      <a:pt x="196" y="1"/>
                      <a:pt x="195" y="1"/>
                      <a:pt x="195" y="0"/>
                    </a:cubicBezTo>
                    <a:cubicBezTo>
                      <a:pt x="194" y="1"/>
                      <a:pt x="193" y="1"/>
                      <a:pt x="193" y="2"/>
                    </a:cubicBezTo>
                    <a:cubicBezTo>
                      <a:pt x="194" y="2"/>
                      <a:pt x="195" y="2"/>
                      <a:pt x="195" y="3"/>
                    </a:cubicBezTo>
                    <a:cubicBezTo>
                      <a:pt x="194" y="3"/>
                      <a:pt x="192" y="3"/>
                      <a:pt x="192" y="2"/>
                    </a:cubicBezTo>
                    <a:cubicBezTo>
                      <a:pt x="192" y="3"/>
                      <a:pt x="192" y="3"/>
                      <a:pt x="192" y="3"/>
                    </a:cubicBezTo>
                    <a:cubicBezTo>
                      <a:pt x="191" y="3"/>
                      <a:pt x="190" y="3"/>
                      <a:pt x="190" y="3"/>
                    </a:cubicBezTo>
                    <a:cubicBezTo>
                      <a:pt x="191" y="2"/>
                      <a:pt x="190" y="2"/>
                      <a:pt x="190" y="1"/>
                    </a:cubicBezTo>
                    <a:cubicBezTo>
                      <a:pt x="190" y="1"/>
                      <a:pt x="190" y="1"/>
                      <a:pt x="190" y="1"/>
                    </a:cubicBezTo>
                    <a:cubicBezTo>
                      <a:pt x="190" y="0"/>
                      <a:pt x="190" y="0"/>
                      <a:pt x="190" y="0"/>
                    </a:cubicBezTo>
                    <a:cubicBezTo>
                      <a:pt x="190" y="2"/>
                      <a:pt x="187" y="1"/>
                      <a:pt x="188" y="3"/>
                    </a:cubicBezTo>
                    <a:cubicBezTo>
                      <a:pt x="189" y="2"/>
                      <a:pt x="189" y="2"/>
                      <a:pt x="189" y="2"/>
                    </a:cubicBezTo>
                    <a:cubicBezTo>
                      <a:pt x="190" y="3"/>
                      <a:pt x="189" y="3"/>
                      <a:pt x="190" y="4"/>
                    </a:cubicBezTo>
                    <a:cubicBezTo>
                      <a:pt x="189" y="4"/>
                      <a:pt x="188" y="3"/>
                      <a:pt x="188" y="4"/>
                    </a:cubicBezTo>
                    <a:cubicBezTo>
                      <a:pt x="187" y="4"/>
                      <a:pt x="187" y="5"/>
                      <a:pt x="186" y="5"/>
                    </a:cubicBezTo>
                    <a:cubicBezTo>
                      <a:pt x="187" y="4"/>
                      <a:pt x="186" y="3"/>
                      <a:pt x="186" y="2"/>
                    </a:cubicBezTo>
                    <a:cubicBezTo>
                      <a:pt x="187" y="3"/>
                      <a:pt x="187" y="3"/>
                      <a:pt x="187" y="3"/>
                    </a:cubicBezTo>
                    <a:cubicBezTo>
                      <a:pt x="187" y="3"/>
                      <a:pt x="188" y="2"/>
                      <a:pt x="187" y="2"/>
                    </a:cubicBezTo>
                    <a:cubicBezTo>
                      <a:pt x="186" y="2"/>
                      <a:pt x="185" y="1"/>
                      <a:pt x="184" y="2"/>
                    </a:cubicBezTo>
                    <a:cubicBezTo>
                      <a:pt x="184" y="3"/>
                      <a:pt x="184" y="3"/>
                      <a:pt x="184" y="3"/>
                    </a:cubicBezTo>
                    <a:cubicBezTo>
                      <a:pt x="184" y="3"/>
                      <a:pt x="183" y="3"/>
                      <a:pt x="182" y="3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4"/>
                      <a:pt x="181" y="5"/>
                      <a:pt x="180" y="5"/>
                    </a:cubicBezTo>
                    <a:cubicBezTo>
                      <a:pt x="179" y="5"/>
                      <a:pt x="178" y="5"/>
                      <a:pt x="178" y="4"/>
                    </a:cubicBezTo>
                    <a:cubicBezTo>
                      <a:pt x="179" y="4"/>
                      <a:pt x="179" y="4"/>
                      <a:pt x="179" y="4"/>
                    </a:cubicBezTo>
                    <a:cubicBezTo>
                      <a:pt x="180" y="3"/>
                      <a:pt x="179" y="4"/>
                      <a:pt x="180" y="4"/>
                    </a:cubicBezTo>
                    <a:cubicBezTo>
                      <a:pt x="180" y="4"/>
                      <a:pt x="180" y="3"/>
                      <a:pt x="181" y="3"/>
                    </a:cubicBezTo>
                    <a:cubicBezTo>
                      <a:pt x="181" y="4"/>
                      <a:pt x="181" y="4"/>
                      <a:pt x="181" y="4"/>
                    </a:cubicBezTo>
                    <a:cubicBezTo>
                      <a:pt x="181" y="3"/>
                      <a:pt x="181" y="3"/>
                      <a:pt x="181" y="3"/>
                    </a:cubicBezTo>
                    <a:cubicBezTo>
                      <a:pt x="181" y="3"/>
                      <a:pt x="180" y="3"/>
                      <a:pt x="179" y="2"/>
                    </a:cubicBezTo>
                    <a:cubicBezTo>
                      <a:pt x="178" y="3"/>
                      <a:pt x="178" y="3"/>
                      <a:pt x="178" y="3"/>
                    </a:cubicBezTo>
                    <a:cubicBezTo>
                      <a:pt x="178" y="2"/>
                      <a:pt x="178" y="2"/>
                      <a:pt x="178" y="2"/>
                    </a:cubicBezTo>
                    <a:cubicBezTo>
                      <a:pt x="176" y="3"/>
                      <a:pt x="176" y="3"/>
                      <a:pt x="176" y="3"/>
                    </a:cubicBezTo>
                    <a:cubicBezTo>
                      <a:pt x="176" y="3"/>
                      <a:pt x="175" y="3"/>
                      <a:pt x="175" y="3"/>
                    </a:cubicBezTo>
                    <a:cubicBezTo>
                      <a:pt x="175" y="3"/>
                      <a:pt x="175" y="3"/>
                      <a:pt x="175" y="3"/>
                    </a:cubicBezTo>
                    <a:cubicBezTo>
                      <a:pt x="174" y="2"/>
                      <a:pt x="174" y="3"/>
                      <a:pt x="173" y="3"/>
                    </a:cubicBezTo>
                    <a:cubicBezTo>
                      <a:pt x="172" y="3"/>
                      <a:pt x="172" y="3"/>
                      <a:pt x="172" y="2"/>
                    </a:cubicBezTo>
                    <a:cubicBezTo>
                      <a:pt x="172" y="2"/>
                      <a:pt x="172" y="2"/>
                      <a:pt x="172" y="2"/>
                    </a:cubicBezTo>
                    <a:cubicBezTo>
                      <a:pt x="171" y="2"/>
                      <a:pt x="173" y="1"/>
                      <a:pt x="172" y="1"/>
                    </a:cubicBezTo>
                    <a:cubicBezTo>
                      <a:pt x="171" y="1"/>
                      <a:pt x="171" y="1"/>
                      <a:pt x="171" y="1"/>
                    </a:cubicBezTo>
                    <a:cubicBezTo>
                      <a:pt x="171" y="1"/>
                      <a:pt x="170" y="1"/>
                      <a:pt x="169" y="1"/>
                    </a:cubicBezTo>
                    <a:cubicBezTo>
                      <a:pt x="169" y="0"/>
                      <a:pt x="171" y="1"/>
                      <a:pt x="170" y="0"/>
                    </a:cubicBezTo>
                    <a:cubicBezTo>
                      <a:pt x="170" y="0"/>
                      <a:pt x="170" y="0"/>
                      <a:pt x="170" y="0"/>
                    </a:cubicBezTo>
                    <a:cubicBezTo>
                      <a:pt x="169" y="0"/>
                      <a:pt x="169" y="1"/>
                      <a:pt x="168" y="2"/>
                    </a:cubicBezTo>
                    <a:cubicBezTo>
                      <a:pt x="168" y="2"/>
                      <a:pt x="169" y="2"/>
                      <a:pt x="169" y="2"/>
                    </a:cubicBezTo>
                    <a:cubicBezTo>
                      <a:pt x="168" y="2"/>
                      <a:pt x="168" y="3"/>
                      <a:pt x="167" y="3"/>
                    </a:cubicBezTo>
                    <a:cubicBezTo>
                      <a:pt x="167" y="3"/>
                      <a:pt x="166" y="2"/>
                      <a:pt x="167" y="2"/>
                    </a:cubicBezTo>
                    <a:cubicBezTo>
                      <a:pt x="164" y="2"/>
                      <a:pt x="167" y="4"/>
                      <a:pt x="166" y="5"/>
                    </a:cubicBezTo>
                    <a:cubicBezTo>
                      <a:pt x="167" y="5"/>
                      <a:pt x="169" y="5"/>
                      <a:pt x="170" y="4"/>
                    </a:cubicBezTo>
                    <a:cubicBezTo>
                      <a:pt x="170" y="5"/>
                      <a:pt x="170" y="6"/>
                      <a:pt x="169" y="6"/>
                    </a:cubicBezTo>
                    <a:cubicBezTo>
                      <a:pt x="168" y="7"/>
                      <a:pt x="168" y="5"/>
                      <a:pt x="168" y="5"/>
                    </a:cubicBezTo>
                    <a:cubicBezTo>
                      <a:pt x="167" y="5"/>
                      <a:pt x="167" y="5"/>
                      <a:pt x="167" y="6"/>
                    </a:cubicBezTo>
                    <a:cubicBezTo>
                      <a:pt x="168" y="7"/>
                      <a:pt x="166" y="7"/>
                      <a:pt x="165" y="7"/>
                    </a:cubicBezTo>
                    <a:cubicBezTo>
                      <a:pt x="166" y="8"/>
                      <a:pt x="167" y="7"/>
                      <a:pt x="168" y="8"/>
                    </a:cubicBezTo>
                    <a:cubicBezTo>
                      <a:pt x="168" y="8"/>
                      <a:pt x="168" y="8"/>
                      <a:pt x="168" y="8"/>
                    </a:cubicBezTo>
                    <a:cubicBezTo>
                      <a:pt x="168" y="8"/>
                      <a:pt x="168" y="8"/>
                      <a:pt x="167" y="8"/>
                    </a:cubicBezTo>
                    <a:cubicBezTo>
                      <a:pt x="167" y="8"/>
                      <a:pt x="167" y="8"/>
                      <a:pt x="167" y="8"/>
                    </a:cubicBezTo>
                    <a:cubicBezTo>
                      <a:pt x="169" y="8"/>
                      <a:pt x="169" y="8"/>
                      <a:pt x="169" y="8"/>
                    </a:cubicBezTo>
                    <a:cubicBezTo>
                      <a:pt x="168" y="9"/>
                      <a:pt x="168" y="9"/>
                      <a:pt x="168" y="9"/>
                    </a:cubicBezTo>
                    <a:cubicBezTo>
                      <a:pt x="167" y="9"/>
                      <a:pt x="167" y="9"/>
                      <a:pt x="166" y="8"/>
                    </a:cubicBezTo>
                    <a:cubicBezTo>
                      <a:pt x="166" y="8"/>
                      <a:pt x="166" y="9"/>
                      <a:pt x="166" y="9"/>
                    </a:cubicBezTo>
                    <a:cubicBezTo>
                      <a:pt x="166" y="9"/>
                      <a:pt x="165" y="10"/>
                      <a:pt x="164" y="9"/>
                    </a:cubicBezTo>
                    <a:cubicBezTo>
                      <a:pt x="164" y="9"/>
                      <a:pt x="164" y="10"/>
                      <a:pt x="164" y="10"/>
                    </a:cubicBezTo>
                    <a:cubicBezTo>
                      <a:pt x="163" y="11"/>
                      <a:pt x="161" y="10"/>
                      <a:pt x="160" y="10"/>
                    </a:cubicBezTo>
                    <a:cubicBezTo>
                      <a:pt x="160" y="8"/>
                      <a:pt x="160" y="8"/>
                      <a:pt x="160" y="8"/>
                    </a:cubicBezTo>
                    <a:cubicBezTo>
                      <a:pt x="160" y="9"/>
                      <a:pt x="160" y="9"/>
                      <a:pt x="160" y="9"/>
                    </a:cubicBezTo>
                    <a:cubicBezTo>
                      <a:pt x="161" y="9"/>
                      <a:pt x="160" y="9"/>
                      <a:pt x="160" y="9"/>
                    </a:cubicBezTo>
                    <a:cubicBezTo>
                      <a:pt x="161" y="9"/>
                      <a:pt x="161" y="9"/>
                      <a:pt x="161" y="9"/>
                    </a:cubicBezTo>
                    <a:cubicBezTo>
                      <a:pt x="161" y="9"/>
                      <a:pt x="161" y="9"/>
                      <a:pt x="161" y="9"/>
                    </a:cubicBezTo>
                    <a:cubicBezTo>
                      <a:pt x="162" y="9"/>
                      <a:pt x="162" y="9"/>
                      <a:pt x="162" y="9"/>
                    </a:cubicBezTo>
                    <a:cubicBezTo>
                      <a:pt x="161" y="8"/>
                      <a:pt x="161" y="8"/>
                      <a:pt x="161" y="8"/>
                    </a:cubicBezTo>
                    <a:cubicBezTo>
                      <a:pt x="162" y="8"/>
                      <a:pt x="162" y="7"/>
                      <a:pt x="163" y="8"/>
                    </a:cubicBezTo>
                    <a:cubicBezTo>
                      <a:pt x="163" y="8"/>
                      <a:pt x="163" y="8"/>
                      <a:pt x="163" y="8"/>
                    </a:cubicBezTo>
                    <a:cubicBezTo>
                      <a:pt x="164" y="9"/>
                      <a:pt x="164" y="9"/>
                      <a:pt x="164" y="8"/>
                    </a:cubicBezTo>
                    <a:cubicBezTo>
                      <a:pt x="164" y="8"/>
                      <a:pt x="165" y="8"/>
                      <a:pt x="165" y="7"/>
                    </a:cubicBezTo>
                    <a:cubicBezTo>
                      <a:pt x="163" y="7"/>
                      <a:pt x="160" y="6"/>
                      <a:pt x="161" y="8"/>
                    </a:cubicBezTo>
                    <a:cubicBezTo>
                      <a:pt x="160" y="8"/>
                      <a:pt x="160" y="8"/>
                      <a:pt x="160" y="8"/>
                    </a:cubicBezTo>
                    <a:cubicBezTo>
                      <a:pt x="160" y="8"/>
                      <a:pt x="160" y="7"/>
                      <a:pt x="160" y="7"/>
                    </a:cubicBezTo>
                    <a:cubicBezTo>
                      <a:pt x="159" y="7"/>
                      <a:pt x="159" y="7"/>
                      <a:pt x="159" y="7"/>
                    </a:cubicBezTo>
                    <a:cubicBezTo>
                      <a:pt x="159" y="7"/>
                      <a:pt x="158" y="8"/>
                      <a:pt x="158" y="8"/>
                    </a:cubicBezTo>
                    <a:cubicBezTo>
                      <a:pt x="158" y="8"/>
                      <a:pt x="157" y="8"/>
                      <a:pt x="157" y="8"/>
                    </a:cubicBezTo>
                    <a:cubicBezTo>
                      <a:pt x="157" y="8"/>
                      <a:pt x="157" y="8"/>
                      <a:pt x="157" y="8"/>
                    </a:cubicBezTo>
                    <a:cubicBezTo>
                      <a:pt x="156" y="7"/>
                      <a:pt x="156" y="7"/>
                      <a:pt x="156" y="7"/>
                    </a:cubicBezTo>
                    <a:cubicBezTo>
                      <a:pt x="156" y="8"/>
                      <a:pt x="156" y="8"/>
                      <a:pt x="156" y="8"/>
                    </a:cubicBezTo>
                    <a:cubicBezTo>
                      <a:pt x="155" y="7"/>
                      <a:pt x="154" y="8"/>
                      <a:pt x="153" y="9"/>
                    </a:cubicBezTo>
                    <a:cubicBezTo>
                      <a:pt x="152" y="9"/>
                      <a:pt x="151" y="9"/>
                      <a:pt x="151" y="8"/>
                    </a:cubicBezTo>
                    <a:cubicBezTo>
                      <a:pt x="151" y="7"/>
                      <a:pt x="151" y="6"/>
                      <a:pt x="151" y="5"/>
                    </a:cubicBezTo>
                    <a:cubicBezTo>
                      <a:pt x="149" y="5"/>
                      <a:pt x="147" y="4"/>
                      <a:pt x="148" y="7"/>
                    </a:cubicBezTo>
                    <a:cubicBezTo>
                      <a:pt x="146" y="7"/>
                      <a:pt x="144" y="7"/>
                      <a:pt x="142" y="6"/>
                    </a:cubicBezTo>
                    <a:cubicBezTo>
                      <a:pt x="143" y="6"/>
                      <a:pt x="143" y="6"/>
                      <a:pt x="143" y="6"/>
                    </a:cubicBezTo>
                    <a:cubicBezTo>
                      <a:pt x="142" y="5"/>
                      <a:pt x="140" y="6"/>
                      <a:pt x="139" y="6"/>
                    </a:cubicBezTo>
                    <a:cubicBezTo>
                      <a:pt x="140" y="4"/>
                      <a:pt x="143" y="6"/>
                      <a:pt x="143" y="4"/>
                    </a:cubicBezTo>
                    <a:cubicBezTo>
                      <a:pt x="142" y="4"/>
                      <a:pt x="141" y="4"/>
                      <a:pt x="140" y="4"/>
                    </a:cubicBezTo>
                    <a:cubicBezTo>
                      <a:pt x="138" y="3"/>
                      <a:pt x="137" y="5"/>
                      <a:pt x="136" y="4"/>
                    </a:cubicBezTo>
                    <a:cubicBezTo>
                      <a:pt x="134" y="3"/>
                      <a:pt x="133" y="5"/>
                      <a:pt x="131" y="5"/>
                    </a:cubicBezTo>
                    <a:cubicBezTo>
                      <a:pt x="131" y="4"/>
                      <a:pt x="131" y="4"/>
                      <a:pt x="131" y="4"/>
                    </a:cubicBezTo>
                    <a:cubicBezTo>
                      <a:pt x="129" y="5"/>
                      <a:pt x="129" y="5"/>
                      <a:pt x="129" y="5"/>
                    </a:cubicBezTo>
                    <a:cubicBezTo>
                      <a:pt x="127" y="3"/>
                      <a:pt x="125" y="4"/>
                      <a:pt x="123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2" y="6"/>
                      <a:pt x="123" y="6"/>
                      <a:pt x="122" y="6"/>
                    </a:cubicBezTo>
                    <a:cubicBezTo>
                      <a:pt x="121" y="7"/>
                      <a:pt x="120" y="6"/>
                      <a:pt x="120" y="5"/>
                    </a:cubicBezTo>
                    <a:cubicBezTo>
                      <a:pt x="120" y="5"/>
                      <a:pt x="122" y="5"/>
                      <a:pt x="121" y="4"/>
                    </a:cubicBezTo>
                    <a:cubicBezTo>
                      <a:pt x="119" y="3"/>
                      <a:pt x="119" y="5"/>
                      <a:pt x="119" y="6"/>
                    </a:cubicBezTo>
                    <a:cubicBezTo>
                      <a:pt x="118" y="5"/>
                      <a:pt x="118" y="5"/>
                      <a:pt x="118" y="5"/>
                    </a:cubicBezTo>
                    <a:cubicBezTo>
                      <a:pt x="118" y="5"/>
                      <a:pt x="118" y="4"/>
                      <a:pt x="118" y="4"/>
                    </a:cubicBezTo>
                    <a:cubicBezTo>
                      <a:pt x="118" y="4"/>
                      <a:pt x="116" y="5"/>
                      <a:pt x="115" y="4"/>
                    </a:cubicBezTo>
                    <a:cubicBezTo>
                      <a:pt x="115" y="6"/>
                      <a:pt x="114" y="5"/>
                      <a:pt x="113" y="6"/>
                    </a:cubicBezTo>
                    <a:cubicBezTo>
                      <a:pt x="112" y="5"/>
                      <a:pt x="111" y="5"/>
                      <a:pt x="111" y="4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09" y="5"/>
                      <a:pt x="108" y="4"/>
                      <a:pt x="107" y="5"/>
                    </a:cubicBezTo>
                    <a:cubicBezTo>
                      <a:pt x="106" y="4"/>
                      <a:pt x="105" y="4"/>
                      <a:pt x="105" y="5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6" y="5"/>
                      <a:pt x="106" y="5"/>
                      <a:pt x="106" y="6"/>
                    </a:cubicBezTo>
                    <a:cubicBezTo>
                      <a:pt x="105" y="6"/>
                      <a:pt x="105" y="6"/>
                      <a:pt x="104" y="6"/>
                    </a:cubicBezTo>
                    <a:cubicBezTo>
                      <a:pt x="103" y="6"/>
                      <a:pt x="103" y="5"/>
                      <a:pt x="103" y="5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2" y="6"/>
                      <a:pt x="104" y="6"/>
                      <a:pt x="103" y="6"/>
                    </a:cubicBezTo>
                    <a:cubicBezTo>
                      <a:pt x="103" y="6"/>
                      <a:pt x="102" y="6"/>
                      <a:pt x="102" y="5"/>
                    </a:cubicBezTo>
                    <a:cubicBezTo>
                      <a:pt x="101" y="7"/>
                      <a:pt x="99" y="5"/>
                      <a:pt x="97" y="6"/>
                    </a:cubicBezTo>
                    <a:cubicBezTo>
                      <a:pt x="95" y="6"/>
                      <a:pt x="94" y="7"/>
                      <a:pt x="93" y="6"/>
                    </a:cubicBezTo>
                    <a:cubicBezTo>
                      <a:pt x="92" y="6"/>
                      <a:pt x="91" y="6"/>
                      <a:pt x="90" y="6"/>
                    </a:cubicBezTo>
                    <a:cubicBezTo>
                      <a:pt x="89" y="5"/>
                      <a:pt x="86" y="6"/>
                      <a:pt x="86" y="4"/>
                    </a:cubicBezTo>
                    <a:cubicBezTo>
                      <a:pt x="85" y="4"/>
                      <a:pt x="86" y="4"/>
                      <a:pt x="86" y="3"/>
                    </a:cubicBezTo>
                    <a:cubicBezTo>
                      <a:pt x="85" y="3"/>
                      <a:pt x="85" y="4"/>
                      <a:pt x="85" y="3"/>
                    </a:cubicBezTo>
                    <a:cubicBezTo>
                      <a:pt x="83" y="2"/>
                      <a:pt x="85" y="4"/>
                      <a:pt x="84" y="4"/>
                    </a:cubicBezTo>
                    <a:cubicBezTo>
                      <a:pt x="83" y="4"/>
                      <a:pt x="83" y="4"/>
                      <a:pt x="83" y="3"/>
                    </a:cubicBezTo>
                    <a:cubicBezTo>
                      <a:pt x="83" y="3"/>
                      <a:pt x="83" y="3"/>
                      <a:pt x="83" y="3"/>
                    </a:cubicBezTo>
                    <a:cubicBezTo>
                      <a:pt x="83" y="3"/>
                      <a:pt x="83" y="2"/>
                      <a:pt x="82" y="2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8" y="7"/>
                      <a:pt x="77" y="7"/>
                      <a:pt x="77" y="6"/>
                    </a:cubicBezTo>
                    <a:cubicBezTo>
                      <a:pt x="76" y="4"/>
                      <a:pt x="76" y="3"/>
                      <a:pt x="76" y="2"/>
                    </a:cubicBezTo>
                    <a:cubicBezTo>
                      <a:pt x="75" y="2"/>
                      <a:pt x="74" y="2"/>
                      <a:pt x="74" y="3"/>
                    </a:cubicBezTo>
                    <a:cubicBezTo>
                      <a:pt x="71" y="6"/>
                      <a:pt x="67" y="2"/>
                      <a:pt x="64" y="4"/>
                    </a:cubicBezTo>
                    <a:cubicBezTo>
                      <a:pt x="63" y="3"/>
                      <a:pt x="65" y="3"/>
                      <a:pt x="65" y="3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4" y="3"/>
                      <a:pt x="62" y="2"/>
                      <a:pt x="62" y="3"/>
                    </a:cubicBezTo>
                    <a:cubicBezTo>
                      <a:pt x="61" y="4"/>
                      <a:pt x="60" y="4"/>
                      <a:pt x="59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59" y="2"/>
                      <a:pt x="59" y="3"/>
                      <a:pt x="58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4"/>
                      <a:pt x="56" y="3"/>
                      <a:pt x="55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7" y="4"/>
                      <a:pt x="57" y="3"/>
                      <a:pt x="58" y="4"/>
                    </a:cubicBezTo>
                    <a:cubicBezTo>
                      <a:pt x="58" y="5"/>
                      <a:pt x="57" y="6"/>
                      <a:pt x="55" y="6"/>
                    </a:cubicBezTo>
                    <a:cubicBezTo>
                      <a:pt x="54" y="6"/>
                      <a:pt x="53" y="6"/>
                      <a:pt x="52" y="6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5"/>
                      <a:pt x="51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4"/>
                      <a:pt x="48" y="3"/>
                      <a:pt x="49" y="2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6" y="3"/>
                      <a:pt x="45" y="2"/>
                      <a:pt x="44" y="2"/>
                    </a:cubicBezTo>
                    <a:cubicBezTo>
                      <a:pt x="44" y="3"/>
                      <a:pt x="45" y="3"/>
                      <a:pt x="45" y="3"/>
                    </a:cubicBezTo>
                    <a:cubicBezTo>
                      <a:pt x="45" y="4"/>
                      <a:pt x="47" y="4"/>
                      <a:pt x="48" y="5"/>
                    </a:cubicBezTo>
                    <a:cubicBezTo>
                      <a:pt x="47" y="6"/>
                      <a:pt x="46" y="5"/>
                      <a:pt x="44" y="6"/>
                    </a:cubicBezTo>
                    <a:cubicBezTo>
                      <a:pt x="42" y="6"/>
                      <a:pt x="39" y="7"/>
                      <a:pt x="38" y="4"/>
                    </a:cubicBezTo>
                    <a:cubicBezTo>
                      <a:pt x="38" y="4"/>
                      <a:pt x="39" y="5"/>
                      <a:pt x="39" y="4"/>
                    </a:cubicBezTo>
                    <a:cubicBezTo>
                      <a:pt x="38" y="4"/>
                      <a:pt x="38" y="4"/>
                      <a:pt x="37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6"/>
                      <a:pt x="36" y="4"/>
                      <a:pt x="35" y="5"/>
                    </a:cubicBezTo>
                    <a:cubicBezTo>
                      <a:pt x="33" y="2"/>
                      <a:pt x="31" y="5"/>
                      <a:pt x="29" y="4"/>
                    </a:cubicBezTo>
                    <a:cubicBezTo>
                      <a:pt x="27" y="5"/>
                      <a:pt x="24" y="6"/>
                      <a:pt x="23" y="9"/>
                    </a:cubicBezTo>
                    <a:cubicBezTo>
                      <a:pt x="24" y="11"/>
                      <a:pt x="20" y="10"/>
                      <a:pt x="19" y="11"/>
                    </a:cubicBezTo>
                    <a:cubicBezTo>
                      <a:pt x="19" y="12"/>
                      <a:pt x="19" y="13"/>
                      <a:pt x="18" y="13"/>
                    </a:cubicBezTo>
                    <a:cubicBezTo>
                      <a:pt x="17" y="17"/>
                      <a:pt x="13" y="17"/>
                      <a:pt x="10" y="18"/>
                    </a:cubicBezTo>
                    <a:cubicBezTo>
                      <a:pt x="9" y="19"/>
                      <a:pt x="9" y="20"/>
                      <a:pt x="8" y="21"/>
                    </a:cubicBezTo>
                    <a:cubicBezTo>
                      <a:pt x="9" y="21"/>
                      <a:pt x="10" y="21"/>
                      <a:pt x="1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5"/>
                      <a:pt x="8" y="24"/>
                      <a:pt x="6" y="25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8" y="27"/>
                      <a:pt x="9" y="26"/>
                    </a:cubicBezTo>
                    <a:cubicBezTo>
                      <a:pt x="10" y="26"/>
                      <a:pt x="11" y="27"/>
                      <a:pt x="12" y="28"/>
                    </a:cubicBezTo>
                    <a:cubicBezTo>
                      <a:pt x="11" y="28"/>
                      <a:pt x="10" y="27"/>
                      <a:pt x="10" y="28"/>
                    </a:cubicBezTo>
                    <a:cubicBezTo>
                      <a:pt x="11" y="29"/>
                      <a:pt x="10" y="28"/>
                      <a:pt x="10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30"/>
                    </a:cubicBezTo>
                    <a:cubicBezTo>
                      <a:pt x="7" y="31"/>
                      <a:pt x="6" y="33"/>
                      <a:pt x="4" y="33"/>
                    </a:cubicBezTo>
                    <a:cubicBezTo>
                      <a:pt x="3" y="34"/>
                      <a:pt x="4" y="34"/>
                      <a:pt x="4" y="34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3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7"/>
                      <a:pt x="1" y="38"/>
                      <a:pt x="0" y="39"/>
                    </a:cubicBezTo>
                    <a:cubicBezTo>
                      <a:pt x="1" y="39"/>
                      <a:pt x="2" y="39"/>
                      <a:pt x="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0"/>
                      <a:pt x="5" y="39"/>
                      <a:pt x="6" y="39"/>
                    </a:cubicBezTo>
                    <a:cubicBezTo>
                      <a:pt x="8" y="39"/>
                      <a:pt x="7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1" y="39"/>
                      <a:pt x="12" y="37"/>
                      <a:pt x="12" y="39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2" y="39"/>
                      <a:pt x="13" y="39"/>
                      <a:pt x="13" y="39"/>
                    </a:cubicBezTo>
                    <a:cubicBezTo>
                      <a:pt x="14" y="38"/>
                      <a:pt x="14" y="39"/>
                      <a:pt x="14" y="40"/>
                    </a:cubicBezTo>
                    <a:cubicBezTo>
                      <a:pt x="12" y="41"/>
                      <a:pt x="11" y="42"/>
                      <a:pt x="8" y="43"/>
                    </a:cubicBezTo>
                    <a:cubicBezTo>
                      <a:pt x="6" y="44"/>
                      <a:pt x="5" y="46"/>
                      <a:pt x="4" y="48"/>
                    </a:cubicBezTo>
                    <a:cubicBezTo>
                      <a:pt x="5" y="49"/>
                      <a:pt x="5" y="51"/>
                      <a:pt x="7" y="51"/>
                    </a:cubicBezTo>
                    <a:cubicBezTo>
                      <a:pt x="10" y="53"/>
                      <a:pt x="6" y="53"/>
                      <a:pt x="6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6" y="55"/>
                      <a:pt x="5" y="55"/>
                      <a:pt x="4" y="56"/>
                    </a:cubicBezTo>
                    <a:cubicBezTo>
                      <a:pt x="5" y="56"/>
                      <a:pt x="6" y="56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5"/>
                      <a:pt x="7" y="55"/>
                    </a:cubicBezTo>
                    <a:cubicBezTo>
                      <a:pt x="7" y="56"/>
                      <a:pt x="7" y="57"/>
                      <a:pt x="6" y="57"/>
                    </a:cubicBezTo>
                    <a:cubicBezTo>
                      <a:pt x="6" y="58"/>
                      <a:pt x="4" y="59"/>
                      <a:pt x="6" y="60"/>
                    </a:cubicBezTo>
                    <a:cubicBezTo>
                      <a:pt x="4" y="61"/>
                      <a:pt x="4" y="63"/>
                      <a:pt x="4" y="65"/>
                    </a:cubicBezTo>
                    <a:cubicBezTo>
                      <a:pt x="5" y="66"/>
                      <a:pt x="6" y="66"/>
                      <a:pt x="7" y="66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7"/>
                      <a:pt x="8" y="66"/>
                      <a:pt x="9" y="67"/>
                    </a:cubicBezTo>
                    <a:cubicBezTo>
                      <a:pt x="9" y="68"/>
                      <a:pt x="11" y="66"/>
                      <a:pt x="11" y="67"/>
                    </a:cubicBezTo>
                    <a:cubicBezTo>
                      <a:pt x="10" y="68"/>
                      <a:pt x="11" y="69"/>
                      <a:pt x="10" y="69"/>
                    </a:cubicBezTo>
                    <a:cubicBezTo>
                      <a:pt x="10" y="69"/>
                      <a:pt x="11" y="70"/>
                      <a:pt x="11" y="70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11" y="70"/>
                      <a:pt x="11" y="69"/>
                      <a:pt x="11" y="6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2" y="69"/>
                      <a:pt x="12" y="70"/>
                      <a:pt x="13" y="70"/>
                    </a:cubicBezTo>
                    <a:cubicBezTo>
                      <a:pt x="13" y="70"/>
                      <a:pt x="12" y="70"/>
                      <a:pt x="13" y="70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2" y="73"/>
                      <a:pt x="10" y="73"/>
                      <a:pt x="9" y="75"/>
                    </a:cubicBezTo>
                    <a:cubicBezTo>
                      <a:pt x="11" y="76"/>
                      <a:pt x="12" y="75"/>
                      <a:pt x="12" y="75"/>
                    </a:cubicBezTo>
                    <a:cubicBezTo>
                      <a:pt x="12" y="73"/>
                      <a:pt x="13" y="74"/>
                      <a:pt x="14" y="73"/>
                    </a:cubicBezTo>
                    <a:cubicBezTo>
                      <a:pt x="14" y="76"/>
                      <a:pt x="11" y="76"/>
                      <a:pt x="12" y="77"/>
                    </a:cubicBezTo>
                    <a:cubicBezTo>
                      <a:pt x="12" y="78"/>
                      <a:pt x="12" y="78"/>
                      <a:pt x="13" y="79"/>
                    </a:cubicBezTo>
                    <a:cubicBezTo>
                      <a:pt x="17" y="80"/>
                      <a:pt x="20" y="83"/>
                      <a:pt x="24" y="83"/>
                    </a:cubicBezTo>
                    <a:cubicBezTo>
                      <a:pt x="24" y="87"/>
                      <a:pt x="29" y="87"/>
                      <a:pt x="31" y="89"/>
                    </a:cubicBezTo>
                    <a:cubicBezTo>
                      <a:pt x="33" y="91"/>
                      <a:pt x="35" y="94"/>
                      <a:pt x="38" y="96"/>
                    </a:cubicBezTo>
                    <a:cubicBezTo>
                      <a:pt x="41" y="98"/>
                      <a:pt x="40" y="101"/>
                      <a:pt x="43" y="102"/>
                    </a:cubicBezTo>
                    <a:cubicBezTo>
                      <a:pt x="44" y="101"/>
                      <a:pt x="45" y="102"/>
                      <a:pt x="46" y="102"/>
                    </a:cubicBezTo>
                    <a:cubicBezTo>
                      <a:pt x="46" y="103"/>
                      <a:pt x="48" y="103"/>
                      <a:pt x="49" y="103"/>
                    </a:cubicBezTo>
                    <a:cubicBezTo>
                      <a:pt x="51" y="103"/>
                      <a:pt x="53" y="106"/>
                      <a:pt x="55" y="105"/>
                    </a:cubicBezTo>
                    <a:cubicBezTo>
                      <a:pt x="54" y="104"/>
                      <a:pt x="52" y="104"/>
                      <a:pt x="52" y="103"/>
                    </a:cubicBezTo>
                    <a:cubicBezTo>
                      <a:pt x="51" y="104"/>
                      <a:pt x="51" y="104"/>
                      <a:pt x="51" y="104"/>
                    </a:cubicBezTo>
                    <a:cubicBezTo>
                      <a:pt x="49" y="103"/>
                      <a:pt x="51" y="102"/>
                      <a:pt x="51" y="102"/>
                    </a:cubicBezTo>
                    <a:cubicBezTo>
                      <a:pt x="52" y="101"/>
                      <a:pt x="51" y="103"/>
                      <a:pt x="52" y="102"/>
                    </a:cubicBezTo>
                    <a:cubicBezTo>
                      <a:pt x="51" y="102"/>
                      <a:pt x="51" y="102"/>
                      <a:pt x="51" y="102"/>
                    </a:cubicBezTo>
                    <a:cubicBezTo>
                      <a:pt x="52" y="101"/>
                      <a:pt x="52" y="101"/>
                      <a:pt x="52" y="101"/>
                    </a:cubicBezTo>
                    <a:cubicBezTo>
                      <a:pt x="52" y="102"/>
                      <a:pt x="52" y="102"/>
                      <a:pt x="53" y="102"/>
                    </a:cubicBezTo>
                    <a:cubicBezTo>
                      <a:pt x="53" y="102"/>
                      <a:pt x="53" y="102"/>
                      <a:pt x="53" y="101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55" y="101"/>
                      <a:pt x="54" y="100"/>
                      <a:pt x="55" y="100"/>
                    </a:cubicBezTo>
                    <a:cubicBezTo>
                      <a:pt x="55" y="100"/>
                      <a:pt x="56" y="100"/>
                      <a:pt x="56" y="100"/>
                    </a:cubicBezTo>
                    <a:cubicBezTo>
                      <a:pt x="56" y="101"/>
                      <a:pt x="55" y="101"/>
                      <a:pt x="55" y="101"/>
                    </a:cubicBezTo>
                    <a:cubicBezTo>
                      <a:pt x="55" y="101"/>
                      <a:pt x="56" y="101"/>
                      <a:pt x="56" y="101"/>
                    </a:cubicBezTo>
                    <a:cubicBezTo>
                      <a:pt x="56" y="101"/>
                      <a:pt x="56" y="100"/>
                      <a:pt x="56" y="100"/>
                    </a:cubicBezTo>
                    <a:cubicBezTo>
                      <a:pt x="57" y="101"/>
                      <a:pt x="57" y="101"/>
                      <a:pt x="57" y="101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58" y="101"/>
                      <a:pt x="58" y="101"/>
                      <a:pt x="58" y="101"/>
                    </a:cubicBezTo>
                    <a:cubicBezTo>
                      <a:pt x="58" y="100"/>
                      <a:pt x="58" y="100"/>
                      <a:pt x="58" y="100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9" y="99"/>
                      <a:pt x="60" y="101"/>
                      <a:pt x="60" y="100"/>
                    </a:cubicBezTo>
                    <a:cubicBezTo>
                      <a:pt x="61" y="102"/>
                      <a:pt x="62" y="100"/>
                      <a:pt x="63" y="100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64" y="99"/>
                      <a:pt x="65" y="100"/>
                      <a:pt x="67" y="100"/>
                    </a:cubicBezTo>
                    <a:cubicBezTo>
                      <a:pt x="67" y="99"/>
                      <a:pt x="67" y="99"/>
                      <a:pt x="68" y="98"/>
                    </a:cubicBezTo>
                    <a:cubicBezTo>
                      <a:pt x="68" y="98"/>
                      <a:pt x="68" y="98"/>
                      <a:pt x="69" y="98"/>
                    </a:cubicBezTo>
                    <a:cubicBezTo>
                      <a:pt x="69" y="98"/>
                      <a:pt x="69" y="97"/>
                      <a:pt x="70" y="97"/>
                    </a:cubicBezTo>
                    <a:cubicBezTo>
                      <a:pt x="71" y="98"/>
                      <a:pt x="71" y="95"/>
                      <a:pt x="72" y="97"/>
                    </a:cubicBezTo>
                    <a:cubicBezTo>
                      <a:pt x="72" y="96"/>
                      <a:pt x="71" y="96"/>
                      <a:pt x="72" y="96"/>
                    </a:cubicBezTo>
                    <a:cubicBezTo>
                      <a:pt x="72" y="96"/>
                      <a:pt x="73" y="96"/>
                      <a:pt x="73" y="96"/>
                    </a:cubicBezTo>
                    <a:cubicBezTo>
                      <a:pt x="73" y="96"/>
                      <a:pt x="72" y="95"/>
                      <a:pt x="72" y="95"/>
                    </a:cubicBezTo>
                    <a:cubicBezTo>
                      <a:pt x="72" y="95"/>
                      <a:pt x="73" y="95"/>
                      <a:pt x="73" y="94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74" y="95"/>
                      <a:pt x="74" y="95"/>
                      <a:pt x="74" y="95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4" y="94"/>
                      <a:pt x="75" y="93"/>
                      <a:pt x="75" y="93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76" y="95"/>
                      <a:pt x="76" y="95"/>
                      <a:pt x="76" y="95"/>
                    </a:cubicBezTo>
                    <a:cubicBezTo>
                      <a:pt x="76" y="95"/>
                      <a:pt x="76" y="94"/>
                      <a:pt x="76" y="94"/>
                    </a:cubicBezTo>
                    <a:cubicBezTo>
                      <a:pt x="75" y="93"/>
                      <a:pt x="76" y="92"/>
                      <a:pt x="75" y="91"/>
                    </a:cubicBezTo>
                    <a:cubicBezTo>
                      <a:pt x="74" y="91"/>
                      <a:pt x="74" y="90"/>
                      <a:pt x="73" y="90"/>
                    </a:cubicBezTo>
                    <a:cubicBezTo>
                      <a:pt x="73" y="91"/>
                      <a:pt x="71" y="90"/>
                      <a:pt x="72" y="92"/>
                    </a:cubicBezTo>
                    <a:cubicBezTo>
                      <a:pt x="71" y="93"/>
                      <a:pt x="70" y="92"/>
                      <a:pt x="70" y="91"/>
                    </a:cubicBezTo>
                    <a:cubicBezTo>
                      <a:pt x="68" y="92"/>
                      <a:pt x="67" y="92"/>
                      <a:pt x="65" y="92"/>
                    </a:cubicBezTo>
                    <a:cubicBezTo>
                      <a:pt x="63" y="93"/>
                      <a:pt x="60" y="93"/>
                      <a:pt x="57" y="93"/>
                    </a:cubicBezTo>
                    <a:cubicBezTo>
                      <a:pt x="57" y="93"/>
                      <a:pt x="56" y="92"/>
                      <a:pt x="55" y="93"/>
                    </a:cubicBezTo>
                    <a:cubicBezTo>
                      <a:pt x="54" y="93"/>
                      <a:pt x="53" y="93"/>
                      <a:pt x="52" y="92"/>
                    </a:cubicBezTo>
                    <a:cubicBezTo>
                      <a:pt x="51" y="92"/>
                      <a:pt x="50" y="91"/>
                      <a:pt x="49" y="92"/>
                    </a:cubicBezTo>
                    <a:cubicBezTo>
                      <a:pt x="48" y="92"/>
                      <a:pt x="48" y="92"/>
                      <a:pt x="47" y="91"/>
                    </a:cubicBezTo>
                    <a:cubicBezTo>
                      <a:pt x="47" y="92"/>
                      <a:pt x="47" y="92"/>
                      <a:pt x="47" y="92"/>
                    </a:cubicBezTo>
                    <a:cubicBezTo>
                      <a:pt x="45" y="91"/>
                      <a:pt x="46" y="89"/>
                      <a:pt x="44" y="89"/>
                    </a:cubicBezTo>
                    <a:cubicBezTo>
                      <a:pt x="45" y="88"/>
                      <a:pt x="45" y="88"/>
                      <a:pt x="45" y="88"/>
                    </a:cubicBezTo>
                    <a:cubicBezTo>
                      <a:pt x="45" y="89"/>
                      <a:pt x="46" y="89"/>
                      <a:pt x="46" y="90"/>
                    </a:cubicBezTo>
                    <a:cubicBezTo>
                      <a:pt x="46" y="89"/>
                      <a:pt x="47" y="89"/>
                      <a:pt x="47" y="89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5" y="87"/>
                      <a:pt x="48" y="88"/>
                      <a:pt x="48" y="87"/>
                    </a:cubicBezTo>
                    <a:cubicBezTo>
                      <a:pt x="47" y="87"/>
                      <a:pt x="47" y="87"/>
                      <a:pt x="46" y="87"/>
                    </a:cubicBezTo>
                    <a:cubicBezTo>
                      <a:pt x="46" y="87"/>
                      <a:pt x="46" y="87"/>
                      <a:pt x="46" y="86"/>
                    </a:cubicBezTo>
                    <a:cubicBezTo>
                      <a:pt x="47" y="87"/>
                      <a:pt x="48" y="85"/>
                      <a:pt x="48" y="85"/>
                    </a:cubicBezTo>
                    <a:cubicBezTo>
                      <a:pt x="49" y="86"/>
                      <a:pt x="49" y="86"/>
                      <a:pt x="49" y="86"/>
                    </a:cubicBezTo>
                    <a:cubicBezTo>
                      <a:pt x="49" y="86"/>
                      <a:pt x="49" y="87"/>
                      <a:pt x="49" y="87"/>
                    </a:cubicBezTo>
                    <a:cubicBezTo>
                      <a:pt x="49" y="87"/>
                      <a:pt x="49" y="87"/>
                      <a:pt x="49" y="87"/>
                    </a:cubicBezTo>
                    <a:cubicBezTo>
                      <a:pt x="49" y="86"/>
                      <a:pt x="49" y="86"/>
                      <a:pt x="49" y="86"/>
                    </a:cubicBezTo>
                    <a:cubicBezTo>
                      <a:pt x="49" y="86"/>
                      <a:pt x="50" y="86"/>
                      <a:pt x="50" y="86"/>
                    </a:cubicBezTo>
                    <a:cubicBezTo>
                      <a:pt x="50" y="86"/>
                      <a:pt x="50" y="85"/>
                      <a:pt x="51" y="85"/>
                    </a:cubicBezTo>
                    <a:cubicBezTo>
                      <a:pt x="51" y="86"/>
                      <a:pt x="51" y="86"/>
                      <a:pt x="51" y="86"/>
                    </a:cubicBezTo>
                    <a:cubicBezTo>
                      <a:pt x="53" y="85"/>
                      <a:pt x="53" y="85"/>
                      <a:pt x="53" y="85"/>
                    </a:cubicBezTo>
                    <a:cubicBezTo>
                      <a:pt x="53" y="86"/>
                      <a:pt x="52" y="87"/>
                      <a:pt x="52" y="87"/>
                    </a:cubicBezTo>
                    <a:cubicBezTo>
                      <a:pt x="53" y="88"/>
                      <a:pt x="53" y="87"/>
                      <a:pt x="53" y="88"/>
                    </a:cubicBezTo>
                    <a:cubicBezTo>
                      <a:pt x="54" y="88"/>
                      <a:pt x="53" y="86"/>
                      <a:pt x="54" y="85"/>
                    </a:cubicBezTo>
                    <a:cubicBezTo>
                      <a:pt x="54" y="84"/>
                      <a:pt x="55" y="84"/>
                      <a:pt x="55" y="83"/>
                    </a:cubicBezTo>
                    <a:cubicBezTo>
                      <a:pt x="56" y="83"/>
                      <a:pt x="56" y="84"/>
                      <a:pt x="56" y="84"/>
                    </a:cubicBezTo>
                    <a:cubicBezTo>
                      <a:pt x="57" y="84"/>
                      <a:pt x="56" y="85"/>
                      <a:pt x="56" y="85"/>
                    </a:cubicBezTo>
                    <a:cubicBezTo>
                      <a:pt x="58" y="84"/>
                      <a:pt x="58" y="87"/>
                      <a:pt x="60" y="86"/>
                    </a:cubicBezTo>
                    <a:cubicBezTo>
                      <a:pt x="60" y="86"/>
                      <a:pt x="60" y="86"/>
                      <a:pt x="60" y="86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59" y="84"/>
                      <a:pt x="59" y="84"/>
                      <a:pt x="59" y="84"/>
                    </a:cubicBezTo>
                    <a:cubicBezTo>
                      <a:pt x="59" y="84"/>
                      <a:pt x="59" y="84"/>
                      <a:pt x="59" y="84"/>
                    </a:cubicBezTo>
                    <a:cubicBezTo>
                      <a:pt x="60" y="84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8" y="82"/>
                      <a:pt x="59" y="82"/>
                    </a:cubicBezTo>
                    <a:cubicBezTo>
                      <a:pt x="59" y="82"/>
                      <a:pt x="59" y="82"/>
                      <a:pt x="60" y="82"/>
                    </a:cubicBezTo>
                    <a:cubicBezTo>
                      <a:pt x="59" y="81"/>
                      <a:pt x="60" y="81"/>
                      <a:pt x="61" y="81"/>
                    </a:cubicBezTo>
                    <a:cubicBezTo>
                      <a:pt x="61" y="80"/>
                      <a:pt x="62" y="80"/>
                      <a:pt x="62" y="79"/>
                    </a:cubicBezTo>
                    <a:cubicBezTo>
                      <a:pt x="62" y="79"/>
                      <a:pt x="62" y="80"/>
                      <a:pt x="62" y="80"/>
                    </a:cubicBezTo>
                    <a:cubicBezTo>
                      <a:pt x="61" y="80"/>
                      <a:pt x="64" y="81"/>
                      <a:pt x="63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4" y="82"/>
                      <a:pt x="64" y="83"/>
                      <a:pt x="64" y="83"/>
                    </a:cubicBezTo>
                    <a:cubicBezTo>
                      <a:pt x="64" y="83"/>
                      <a:pt x="64" y="83"/>
                      <a:pt x="64" y="83"/>
                    </a:cubicBezTo>
                    <a:cubicBezTo>
                      <a:pt x="65" y="84"/>
                      <a:pt x="65" y="84"/>
                      <a:pt x="65" y="84"/>
                    </a:cubicBezTo>
                    <a:cubicBezTo>
                      <a:pt x="65" y="83"/>
                      <a:pt x="65" y="83"/>
                      <a:pt x="65" y="82"/>
                    </a:cubicBezTo>
                    <a:cubicBezTo>
                      <a:pt x="65" y="83"/>
                      <a:pt x="65" y="83"/>
                      <a:pt x="64" y="83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65" y="80"/>
                      <a:pt x="65" y="81"/>
                      <a:pt x="66" y="81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7" y="80"/>
                      <a:pt x="66" y="80"/>
                      <a:pt x="66" y="81"/>
                    </a:cubicBezTo>
                    <a:cubicBezTo>
                      <a:pt x="67" y="80"/>
                      <a:pt x="68" y="80"/>
                      <a:pt x="69" y="80"/>
                    </a:cubicBezTo>
                    <a:cubicBezTo>
                      <a:pt x="69" y="80"/>
                      <a:pt x="69" y="80"/>
                      <a:pt x="69" y="81"/>
                    </a:cubicBezTo>
                    <a:cubicBezTo>
                      <a:pt x="69" y="81"/>
                      <a:pt x="69" y="81"/>
                      <a:pt x="69" y="81"/>
                    </a:cubicBezTo>
                    <a:cubicBezTo>
                      <a:pt x="69" y="81"/>
                      <a:pt x="68" y="81"/>
                      <a:pt x="68" y="81"/>
                    </a:cubicBezTo>
                    <a:cubicBezTo>
                      <a:pt x="68" y="82"/>
                      <a:pt x="68" y="82"/>
                      <a:pt x="68" y="82"/>
                    </a:cubicBezTo>
                    <a:cubicBezTo>
                      <a:pt x="69" y="82"/>
                      <a:pt x="70" y="83"/>
                      <a:pt x="71" y="83"/>
                    </a:cubicBezTo>
                    <a:cubicBezTo>
                      <a:pt x="71" y="82"/>
                      <a:pt x="70" y="83"/>
                      <a:pt x="70" y="82"/>
                    </a:cubicBezTo>
                    <a:cubicBezTo>
                      <a:pt x="71" y="82"/>
                      <a:pt x="71" y="82"/>
                      <a:pt x="71" y="82"/>
                    </a:cubicBezTo>
                    <a:cubicBezTo>
                      <a:pt x="71" y="84"/>
                      <a:pt x="73" y="84"/>
                      <a:pt x="73" y="85"/>
                    </a:cubicBezTo>
                    <a:cubicBezTo>
                      <a:pt x="73" y="84"/>
                      <a:pt x="73" y="83"/>
                      <a:pt x="74" y="83"/>
                    </a:cubicBezTo>
                    <a:cubicBezTo>
                      <a:pt x="73" y="82"/>
                      <a:pt x="71" y="83"/>
                      <a:pt x="72" y="81"/>
                    </a:cubicBezTo>
                    <a:cubicBezTo>
                      <a:pt x="72" y="80"/>
                      <a:pt x="73" y="80"/>
                      <a:pt x="73" y="80"/>
                    </a:cubicBezTo>
                    <a:cubicBezTo>
                      <a:pt x="74" y="79"/>
                      <a:pt x="75" y="80"/>
                      <a:pt x="75" y="79"/>
                    </a:cubicBezTo>
                    <a:cubicBezTo>
                      <a:pt x="76" y="80"/>
                      <a:pt x="75" y="80"/>
                      <a:pt x="74" y="81"/>
                    </a:cubicBezTo>
                    <a:cubicBezTo>
                      <a:pt x="75" y="81"/>
                      <a:pt x="75" y="81"/>
                      <a:pt x="75" y="81"/>
                    </a:cubicBezTo>
                    <a:cubicBezTo>
                      <a:pt x="76" y="81"/>
                      <a:pt x="76" y="81"/>
                      <a:pt x="76" y="81"/>
                    </a:cubicBezTo>
                    <a:cubicBezTo>
                      <a:pt x="75" y="80"/>
                      <a:pt x="77" y="80"/>
                      <a:pt x="77" y="80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78" y="80"/>
                      <a:pt x="78" y="80"/>
                      <a:pt x="78" y="80"/>
                    </a:cubicBezTo>
                    <a:cubicBezTo>
                      <a:pt x="78" y="80"/>
                      <a:pt x="79" y="81"/>
                      <a:pt x="78" y="82"/>
                    </a:cubicBezTo>
                    <a:cubicBezTo>
                      <a:pt x="79" y="83"/>
                      <a:pt x="78" y="81"/>
                      <a:pt x="80" y="82"/>
                    </a:cubicBezTo>
                    <a:cubicBezTo>
                      <a:pt x="82" y="81"/>
                      <a:pt x="79" y="80"/>
                      <a:pt x="82" y="79"/>
                    </a:cubicBezTo>
                    <a:cubicBezTo>
                      <a:pt x="82" y="80"/>
                      <a:pt x="81" y="81"/>
                      <a:pt x="81" y="82"/>
                    </a:cubicBezTo>
                    <a:cubicBezTo>
                      <a:pt x="82" y="82"/>
                      <a:pt x="82" y="82"/>
                      <a:pt x="82" y="82"/>
                    </a:cubicBezTo>
                    <a:cubicBezTo>
                      <a:pt x="82" y="82"/>
                      <a:pt x="82" y="82"/>
                      <a:pt x="82" y="82"/>
                    </a:cubicBezTo>
                    <a:cubicBezTo>
                      <a:pt x="82" y="83"/>
                      <a:pt x="83" y="84"/>
                      <a:pt x="83" y="83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2" y="82"/>
                      <a:pt x="82" y="82"/>
                      <a:pt x="82" y="82"/>
                    </a:cubicBezTo>
                    <a:cubicBezTo>
                      <a:pt x="82" y="81"/>
                      <a:pt x="82" y="80"/>
                      <a:pt x="83" y="80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4" y="81"/>
                      <a:pt x="83" y="81"/>
                      <a:pt x="83" y="81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4" y="80"/>
                      <a:pt x="83" y="80"/>
                      <a:pt x="84" y="80"/>
                    </a:cubicBezTo>
                    <a:cubicBezTo>
                      <a:pt x="85" y="80"/>
                      <a:pt x="84" y="81"/>
                      <a:pt x="85" y="81"/>
                    </a:cubicBezTo>
                    <a:cubicBezTo>
                      <a:pt x="84" y="82"/>
                      <a:pt x="84" y="82"/>
                      <a:pt x="84" y="82"/>
                    </a:cubicBezTo>
                    <a:cubicBezTo>
                      <a:pt x="85" y="82"/>
                      <a:pt x="86" y="82"/>
                      <a:pt x="85" y="83"/>
                    </a:cubicBezTo>
                    <a:cubicBezTo>
                      <a:pt x="85" y="83"/>
                      <a:pt x="84" y="83"/>
                      <a:pt x="84" y="83"/>
                    </a:cubicBezTo>
                    <a:cubicBezTo>
                      <a:pt x="83" y="83"/>
                      <a:pt x="84" y="84"/>
                      <a:pt x="84" y="84"/>
                    </a:cubicBezTo>
                    <a:cubicBezTo>
                      <a:pt x="84" y="84"/>
                      <a:pt x="85" y="84"/>
                      <a:pt x="86" y="84"/>
                    </a:cubicBezTo>
                    <a:cubicBezTo>
                      <a:pt x="86" y="84"/>
                      <a:pt x="86" y="84"/>
                      <a:pt x="86" y="84"/>
                    </a:cubicBezTo>
                    <a:cubicBezTo>
                      <a:pt x="86" y="84"/>
                      <a:pt x="87" y="85"/>
                      <a:pt x="87" y="85"/>
                    </a:cubicBezTo>
                    <a:cubicBezTo>
                      <a:pt x="88" y="84"/>
                      <a:pt x="88" y="86"/>
                      <a:pt x="89" y="86"/>
                    </a:cubicBezTo>
                    <a:cubicBezTo>
                      <a:pt x="89" y="87"/>
                      <a:pt x="89" y="87"/>
                      <a:pt x="90" y="88"/>
                    </a:cubicBezTo>
                    <a:cubicBezTo>
                      <a:pt x="89" y="90"/>
                      <a:pt x="89" y="88"/>
                      <a:pt x="88" y="88"/>
                    </a:cubicBezTo>
                    <a:cubicBezTo>
                      <a:pt x="87" y="88"/>
                      <a:pt x="86" y="88"/>
                      <a:pt x="86" y="87"/>
                    </a:cubicBezTo>
                    <a:cubicBezTo>
                      <a:pt x="86" y="88"/>
                      <a:pt x="86" y="88"/>
                      <a:pt x="86" y="88"/>
                    </a:cubicBezTo>
                    <a:cubicBezTo>
                      <a:pt x="86" y="88"/>
                      <a:pt x="86" y="88"/>
                      <a:pt x="85" y="88"/>
                    </a:cubicBezTo>
                    <a:cubicBezTo>
                      <a:pt x="85" y="87"/>
                      <a:pt x="84" y="86"/>
                      <a:pt x="85" y="86"/>
                    </a:cubicBezTo>
                    <a:cubicBezTo>
                      <a:pt x="84" y="86"/>
                      <a:pt x="84" y="87"/>
                      <a:pt x="84" y="88"/>
                    </a:cubicBezTo>
                    <a:cubicBezTo>
                      <a:pt x="85" y="88"/>
                      <a:pt x="86" y="88"/>
                      <a:pt x="86" y="89"/>
                    </a:cubicBezTo>
                    <a:cubicBezTo>
                      <a:pt x="89" y="88"/>
                      <a:pt x="87" y="92"/>
                      <a:pt x="88" y="92"/>
                    </a:cubicBezTo>
                    <a:cubicBezTo>
                      <a:pt x="89" y="92"/>
                      <a:pt x="89" y="91"/>
                      <a:pt x="90" y="91"/>
                    </a:cubicBezTo>
                    <a:cubicBezTo>
                      <a:pt x="91" y="93"/>
                      <a:pt x="91" y="93"/>
                      <a:pt x="91" y="93"/>
                    </a:cubicBezTo>
                    <a:cubicBezTo>
                      <a:pt x="90" y="92"/>
                      <a:pt x="90" y="92"/>
                      <a:pt x="90" y="92"/>
                    </a:cubicBezTo>
                    <a:cubicBezTo>
                      <a:pt x="90" y="93"/>
                      <a:pt x="90" y="93"/>
                      <a:pt x="90" y="93"/>
                    </a:cubicBezTo>
                    <a:cubicBezTo>
                      <a:pt x="90" y="93"/>
                      <a:pt x="90" y="93"/>
                      <a:pt x="90" y="93"/>
                    </a:cubicBezTo>
                    <a:cubicBezTo>
                      <a:pt x="91" y="93"/>
                      <a:pt x="90" y="94"/>
                      <a:pt x="90" y="94"/>
                    </a:cubicBezTo>
                    <a:cubicBezTo>
                      <a:pt x="90" y="94"/>
                      <a:pt x="91" y="94"/>
                      <a:pt x="91" y="94"/>
                    </a:cubicBezTo>
                    <a:cubicBezTo>
                      <a:pt x="91" y="95"/>
                      <a:pt x="91" y="95"/>
                      <a:pt x="91" y="96"/>
                    </a:cubicBezTo>
                    <a:cubicBezTo>
                      <a:pt x="91" y="97"/>
                      <a:pt x="92" y="98"/>
                      <a:pt x="92" y="99"/>
                    </a:cubicBezTo>
                    <a:cubicBezTo>
                      <a:pt x="94" y="99"/>
                      <a:pt x="95" y="98"/>
                      <a:pt x="95" y="97"/>
                    </a:cubicBezTo>
                    <a:cubicBezTo>
                      <a:pt x="96" y="98"/>
                      <a:pt x="96" y="98"/>
                      <a:pt x="96" y="98"/>
                    </a:cubicBezTo>
                    <a:cubicBezTo>
                      <a:pt x="96" y="98"/>
                      <a:pt x="98" y="99"/>
                      <a:pt x="98" y="98"/>
                    </a:cubicBezTo>
                    <a:cubicBezTo>
                      <a:pt x="98" y="98"/>
                      <a:pt x="98" y="98"/>
                      <a:pt x="98" y="98"/>
                    </a:cubicBezTo>
                    <a:cubicBezTo>
                      <a:pt x="100" y="97"/>
                      <a:pt x="102" y="99"/>
                      <a:pt x="103" y="97"/>
                    </a:cubicBezTo>
                    <a:cubicBezTo>
                      <a:pt x="103" y="97"/>
                      <a:pt x="103" y="96"/>
                      <a:pt x="103" y="96"/>
                    </a:cubicBezTo>
                    <a:cubicBezTo>
                      <a:pt x="103" y="96"/>
                      <a:pt x="103" y="95"/>
                      <a:pt x="103" y="95"/>
                    </a:cubicBezTo>
                    <a:cubicBezTo>
                      <a:pt x="103" y="96"/>
                      <a:pt x="104" y="96"/>
                      <a:pt x="103" y="96"/>
                    </a:cubicBezTo>
                    <a:cubicBezTo>
                      <a:pt x="104" y="96"/>
                      <a:pt x="104" y="94"/>
                      <a:pt x="105" y="94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5" y="94"/>
                      <a:pt x="105" y="95"/>
                      <a:pt x="105" y="95"/>
                    </a:cubicBezTo>
                    <a:cubicBezTo>
                      <a:pt x="106" y="96"/>
                      <a:pt x="106" y="95"/>
                      <a:pt x="107" y="95"/>
                    </a:cubicBezTo>
                    <a:cubicBezTo>
                      <a:pt x="108" y="95"/>
                      <a:pt x="109" y="95"/>
                      <a:pt x="110" y="95"/>
                    </a:cubicBezTo>
                    <a:cubicBezTo>
                      <a:pt x="109" y="95"/>
                      <a:pt x="109" y="95"/>
                      <a:pt x="109" y="95"/>
                    </a:cubicBezTo>
                    <a:cubicBezTo>
                      <a:pt x="110" y="95"/>
                      <a:pt x="110" y="94"/>
                      <a:pt x="111" y="94"/>
                    </a:cubicBezTo>
                    <a:cubicBezTo>
                      <a:pt x="112" y="92"/>
                      <a:pt x="112" y="92"/>
                      <a:pt x="112" y="92"/>
                    </a:cubicBezTo>
                    <a:cubicBezTo>
                      <a:pt x="113" y="92"/>
                      <a:pt x="113" y="93"/>
                      <a:pt x="113" y="93"/>
                    </a:cubicBezTo>
                    <a:cubicBezTo>
                      <a:pt x="114" y="92"/>
                      <a:pt x="114" y="92"/>
                      <a:pt x="114" y="92"/>
                    </a:cubicBezTo>
                    <a:cubicBezTo>
                      <a:pt x="115" y="93"/>
                      <a:pt x="116" y="92"/>
                      <a:pt x="117" y="92"/>
                    </a:cubicBezTo>
                    <a:cubicBezTo>
                      <a:pt x="118" y="91"/>
                      <a:pt x="120" y="93"/>
                      <a:pt x="122" y="92"/>
                    </a:cubicBezTo>
                    <a:cubicBezTo>
                      <a:pt x="123" y="93"/>
                      <a:pt x="124" y="91"/>
                      <a:pt x="126" y="91"/>
                    </a:cubicBezTo>
                    <a:cubicBezTo>
                      <a:pt x="126" y="92"/>
                      <a:pt x="126" y="92"/>
                      <a:pt x="126" y="92"/>
                    </a:cubicBezTo>
                    <a:cubicBezTo>
                      <a:pt x="129" y="91"/>
                      <a:pt x="129" y="91"/>
                      <a:pt x="129" y="91"/>
                    </a:cubicBezTo>
                    <a:cubicBezTo>
                      <a:pt x="130" y="92"/>
                      <a:pt x="131" y="90"/>
                      <a:pt x="131" y="89"/>
                    </a:cubicBezTo>
                    <a:cubicBezTo>
                      <a:pt x="131" y="89"/>
                      <a:pt x="131" y="90"/>
                      <a:pt x="131" y="90"/>
                    </a:cubicBezTo>
                    <a:cubicBezTo>
                      <a:pt x="132" y="91"/>
                      <a:pt x="133" y="90"/>
                      <a:pt x="133" y="91"/>
                    </a:cubicBezTo>
                    <a:cubicBezTo>
                      <a:pt x="133" y="90"/>
                      <a:pt x="135" y="90"/>
                      <a:pt x="135" y="89"/>
                    </a:cubicBezTo>
                    <a:cubicBezTo>
                      <a:pt x="135" y="89"/>
                      <a:pt x="135" y="89"/>
                      <a:pt x="135" y="90"/>
                    </a:cubicBezTo>
                    <a:cubicBezTo>
                      <a:pt x="136" y="90"/>
                      <a:pt x="136" y="90"/>
                      <a:pt x="136" y="90"/>
                    </a:cubicBezTo>
                    <a:cubicBezTo>
                      <a:pt x="136" y="89"/>
                      <a:pt x="137" y="90"/>
                      <a:pt x="137" y="89"/>
                    </a:cubicBezTo>
                    <a:cubicBezTo>
                      <a:pt x="137" y="89"/>
                      <a:pt x="137" y="89"/>
                      <a:pt x="137" y="89"/>
                    </a:cubicBezTo>
                    <a:cubicBezTo>
                      <a:pt x="137" y="88"/>
                      <a:pt x="137" y="88"/>
                      <a:pt x="137" y="88"/>
                    </a:cubicBezTo>
                    <a:cubicBezTo>
                      <a:pt x="137" y="88"/>
                      <a:pt x="136" y="88"/>
                      <a:pt x="135" y="89"/>
                    </a:cubicBezTo>
                    <a:cubicBezTo>
                      <a:pt x="135" y="89"/>
                      <a:pt x="134" y="89"/>
                      <a:pt x="134" y="88"/>
                    </a:cubicBezTo>
                    <a:cubicBezTo>
                      <a:pt x="134" y="88"/>
                      <a:pt x="135" y="87"/>
                      <a:pt x="135" y="88"/>
                    </a:cubicBezTo>
                    <a:cubicBezTo>
                      <a:pt x="135" y="87"/>
                      <a:pt x="135" y="87"/>
                      <a:pt x="135" y="86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136" y="86"/>
                      <a:pt x="136" y="86"/>
                      <a:pt x="136" y="87"/>
                    </a:cubicBezTo>
                    <a:cubicBezTo>
                      <a:pt x="137" y="86"/>
                      <a:pt x="138" y="86"/>
                      <a:pt x="138" y="86"/>
                    </a:cubicBezTo>
                    <a:cubicBezTo>
                      <a:pt x="138" y="87"/>
                      <a:pt x="138" y="87"/>
                      <a:pt x="138" y="87"/>
                    </a:cubicBezTo>
                    <a:cubicBezTo>
                      <a:pt x="138" y="87"/>
                      <a:pt x="138" y="88"/>
                      <a:pt x="138" y="88"/>
                    </a:cubicBezTo>
                    <a:cubicBezTo>
                      <a:pt x="139" y="87"/>
                      <a:pt x="138" y="88"/>
                      <a:pt x="139" y="88"/>
                    </a:cubicBezTo>
                    <a:cubicBezTo>
                      <a:pt x="139" y="88"/>
                      <a:pt x="139" y="88"/>
                      <a:pt x="139" y="88"/>
                    </a:cubicBezTo>
                    <a:cubicBezTo>
                      <a:pt x="139" y="88"/>
                      <a:pt x="140" y="87"/>
                      <a:pt x="140" y="87"/>
                    </a:cubicBezTo>
                    <a:cubicBezTo>
                      <a:pt x="142" y="87"/>
                      <a:pt x="139" y="85"/>
                      <a:pt x="142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3" y="83"/>
                      <a:pt x="143" y="83"/>
                      <a:pt x="143" y="83"/>
                    </a:cubicBezTo>
                    <a:cubicBezTo>
                      <a:pt x="143" y="84"/>
                      <a:pt x="142" y="86"/>
                      <a:pt x="143" y="86"/>
                    </a:cubicBezTo>
                    <a:cubicBezTo>
                      <a:pt x="144" y="86"/>
                      <a:pt x="145" y="85"/>
                      <a:pt x="145" y="84"/>
                    </a:cubicBezTo>
                    <a:cubicBezTo>
                      <a:pt x="144" y="84"/>
                      <a:pt x="144" y="84"/>
                      <a:pt x="144" y="84"/>
                    </a:cubicBezTo>
                    <a:cubicBezTo>
                      <a:pt x="145" y="84"/>
                      <a:pt x="145" y="83"/>
                      <a:pt x="145" y="83"/>
                    </a:cubicBezTo>
                    <a:cubicBezTo>
                      <a:pt x="145" y="83"/>
                      <a:pt x="146" y="83"/>
                      <a:pt x="146" y="84"/>
                    </a:cubicBezTo>
                    <a:cubicBezTo>
                      <a:pt x="146" y="84"/>
                      <a:pt x="146" y="84"/>
                      <a:pt x="146" y="84"/>
                    </a:cubicBezTo>
                    <a:cubicBezTo>
                      <a:pt x="147" y="83"/>
                      <a:pt x="148" y="84"/>
                      <a:pt x="148" y="83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9" y="82"/>
                      <a:pt x="150" y="82"/>
                      <a:pt x="151" y="82"/>
                    </a:cubicBezTo>
                    <a:cubicBezTo>
                      <a:pt x="151" y="83"/>
                      <a:pt x="151" y="83"/>
                      <a:pt x="151" y="83"/>
                    </a:cubicBezTo>
                    <a:cubicBezTo>
                      <a:pt x="150" y="82"/>
                      <a:pt x="149" y="83"/>
                      <a:pt x="149" y="83"/>
                    </a:cubicBezTo>
                    <a:cubicBezTo>
                      <a:pt x="150" y="83"/>
                      <a:pt x="150" y="84"/>
                      <a:pt x="150" y="84"/>
                    </a:cubicBezTo>
                    <a:cubicBezTo>
                      <a:pt x="150" y="83"/>
                      <a:pt x="150" y="83"/>
                      <a:pt x="150" y="83"/>
                    </a:cubicBezTo>
                    <a:cubicBezTo>
                      <a:pt x="151" y="83"/>
                      <a:pt x="151" y="83"/>
                      <a:pt x="151" y="83"/>
                    </a:cubicBezTo>
                    <a:cubicBezTo>
                      <a:pt x="151" y="82"/>
                      <a:pt x="151" y="82"/>
                      <a:pt x="151" y="82"/>
                    </a:cubicBezTo>
                    <a:cubicBezTo>
                      <a:pt x="151" y="82"/>
                      <a:pt x="152" y="83"/>
                      <a:pt x="153" y="82"/>
                    </a:cubicBezTo>
                    <a:cubicBezTo>
                      <a:pt x="153" y="83"/>
                      <a:pt x="152" y="83"/>
                      <a:pt x="152" y="83"/>
                    </a:cubicBezTo>
                    <a:cubicBezTo>
                      <a:pt x="152" y="83"/>
                      <a:pt x="153" y="83"/>
                      <a:pt x="153" y="83"/>
                    </a:cubicBezTo>
                    <a:cubicBezTo>
                      <a:pt x="154" y="81"/>
                      <a:pt x="154" y="81"/>
                      <a:pt x="154" y="81"/>
                    </a:cubicBezTo>
                    <a:cubicBezTo>
                      <a:pt x="154" y="82"/>
                      <a:pt x="154" y="83"/>
                      <a:pt x="154" y="84"/>
                    </a:cubicBezTo>
                    <a:cubicBezTo>
                      <a:pt x="154" y="84"/>
                      <a:pt x="155" y="84"/>
                      <a:pt x="155" y="84"/>
                    </a:cubicBezTo>
                    <a:cubicBezTo>
                      <a:pt x="155" y="83"/>
                      <a:pt x="156" y="84"/>
                      <a:pt x="156" y="84"/>
                    </a:cubicBezTo>
                    <a:cubicBezTo>
                      <a:pt x="157" y="83"/>
                      <a:pt x="157" y="82"/>
                      <a:pt x="157" y="82"/>
                    </a:cubicBezTo>
                    <a:cubicBezTo>
                      <a:pt x="159" y="82"/>
                      <a:pt x="160" y="78"/>
                      <a:pt x="162" y="80"/>
                    </a:cubicBezTo>
                    <a:cubicBezTo>
                      <a:pt x="162" y="80"/>
                      <a:pt x="162" y="80"/>
                      <a:pt x="162" y="80"/>
                    </a:cubicBezTo>
                    <a:cubicBezTo>
                      <a:pt x="163" y="81"/>
                      <a:pt x="164" y="81"/>
                      <a:pt x="164" y="82"/>
                    </a:cubicBezTo>
                    <a:cubicBezTo>
                      <a:pt x="164" y="81"/>
                      <a:pt x="164" y="81"/>
                      <a:pt x="164" y="81"/>
                    </a:cubicBezTo>
                    <a:cubicBezTo>
                      <a:pt x="163" y="79"/>
                      <a:pt x="167" y="79"/>
                      <a:pt x="167" y="78"/>
                    </a:cubicBezTo>
                    <a:cubicBezTo>
                      <a:pt x="168" y="78"/>
                      <a:pt x="167" y="79"/>
                      <a:pt x="167" y="79"/>
                    </a:cubicBezTo>
                    <a:cubicBezTo>
                      <a:pt x="168" y="79"/>
                      <a:pt x="168" y="78"/>
                      <a:pt x="169" y="78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69" y="80"/>
                      <a:pt x="168" y="80"/>
                      <a:pt x="168" y="80"/>
                    </a:cubicBezTo>
                    <a:cubicBezTo>
                      <a:pt x="168" y="80"/>
                      <a:pt x="168" y="81"/>
                      <a:pt x="169" y="81"/>
                    </a:cubicBezTo>
                    <a:cubicBezTo>
                      <a:pt x="169" y="80"/>
                      <a:pt x="170" y="80"/>
                      <a:pt x="170" y="79"/>
                    </a:cubicBezTo>
                    <a:cubicBezTo>
                      <a:pt x="171" y="79"/>
                      <a:pt x="172" y="80"/>
                      <a:pt x="172" y="80"/>
                    </a:cubicBezTo>
                    <a:cubicBezTo>
                      <a:pt x="172" y="81"/>
                      <a:pt x="171" y="80"/>
                      <a:pt x="171" y="80"/>
                    </a:cubicBezTo>
                    <a:cubicBezTo>
                      <a:pt x="171" y="81"/>
                      <a:pt x="171" y="81"/>
                      <a:pt x="171" y="81"/>
                    </a:cubicBezTo>
                    <a:cubicBezTo>
                      <a:pt x="171" y="81"/>
                      <a:pt x="171" y="81"/>
                      <a:pt x="171" y="81"/>
                    </a:cubicBezTo>
                    <a:cubicBezTo>
                      <a:pt x="172" y="80"/>
                      <a:pt x="173" y="81"/>
                      <a:pt x="174" y="80"/>
                    </a:cubicBezTo>
                    <a:cubicBezTo>
                      <a:pt x="174" y="81"/>
                      <a:pt x="172" y="82"/>
                      <a:pt x="173" y="83"/>
                    </a:cubicBezTo>
                    <a:cubicBezTo>
                      <a:pt x="173" y="84"/>
                      <a:pt x="173" y="84"/>
                      <a:pt x="172" y="85"/>
                    </a:cubicBezTo>
                    <a:cubicBezTo>
                      <a:pt x="172" y="84"/>
                      <a:pt x="172" y="84"/>
                      <a:pt x="172" y="84"/>
                    </a:cubicBezTo>
                    <a:cubicBezTo>
                      <a:pt x="172" y="85"/>
                      <a:pt x="171" y="85"/>
                      <a:pt x="171" y="85"/>
                    </a:cubicBezTo>
                    <a:cubicBezTo>
                      <a:pt x="172" y="85"/>
                      <a:pt x="172" y="85"/>
                      <a:pt x="172" y="85"/>
                    </a:cubicBezTo>
                    <a:cubicBezTo>
                      <a:pt x="172" y="86"/>
                      <a:pt x="171" y="86"/>
                      <a:pt x="171" y="87"/>
                    </a:cubicBezTo>
                    <a:cubicBezTo>
                      <a:pt x="172" y="89"/>
                      <a:pt x="169" y="89"/>
                      <a:pt x="169" y="90"/>
                    </a:cubicBezTo>
                    <a:cubicBezTo>
                      <a:pt x="170" y="90"/>
                      <a:pt x="169" y="90"/>
                      <a:pt x="170" y="90"/>
                    </a:cubicBezTo>
                    <a:cubicBezTo>
                      <a:pt x="170" y="90"/>
                      <a:pt x="170" y="89"/>
                      <a:pt x="171" y="90"/>
                    </a:cubicBezTo>
                    <a:cubicBezTo>
                      <a:pt x="172" y="89"/>
                      <a:pt x="171" y="88"/>
                      <a:pt x="172" y="87"/>
                    </a:cubicBezTo>
                    <a:cubicBezTo>
                      <a:pt x="173" y="87"/>
                      <a:pt x="173" y="85"/>
                      <a:pt x="174" y="85"/>
                    </a:cubicBezTo>
                    <a:cubicBezTo>
                      <a:pt x="175" y="86"/>
                      <a:pt x="175" y="86"/>
                      <a:pt x="175" y="86"/>
                    </a:cubicBezTo>
                    <a:cubicBezTo>
                      <a:pt x="175" y="86"/>
                      <a:pt x="176" y="86"/>
                      <a:pt x="176" y="86"/>
                    </a:cubicBezTo>
                    <a:cubicBezTo>
                      <a:pt x="176" y="86"/>
                      <a:pt x="176" y="86"/>
                      <a:pt x="175" y="85"/>
                    </a:cubicBezTo>
                    <a:cubicBezTo>
                      <a:pt x="176" y="85"/>
                      <a:pt x="176" y="85"/>
                      <a:pt x="176" y="85"/>
                    </a:cubicBezTo>
                    <a:cubicBezTo>
                      <a:pt x="175" y="85"/>
                      <a:pt x="175" y="85"/>
                      <a:pt x="175" y="85"/>
                    </a:cubicBezTo>
                    <a:cubicBezTo>
                      <a:pt x="174" y="82"/>
                      <a:pt x="177" y="80"/>
                      <a:pt x="178" y="79"/>
                    </a:cubicBezTo>
                    <a:cubicBezTo>
                      <a:pt x="179" y="79"/>
                      <a:pt x="178" y="80"/>
                      <a:pt x="178" y="80"/>
                    </a:cubicBezTo>
                    <a:cubicBezTo>
                      <a:pt x="179" y="79"/>
                      <a:pt x="179" y="79"/>
                      <a:pt x="180" y="79"/>
                    </a:cubicBezTo>
                    <a:cubicBezTo>
                      <a:pt x="180" y="80"/>
                      <a:pt x="179" y="80"/>
                      <a:pt x="179" y="80"/>
                    </a:cubicBezTo>
                    <a:cubicBezTo>
                      <a:pt x="179" y="81"/>
                      <a:pt x="181" y="81"/>
                      <a:pt x="181" y="82"/>
                    </a:cubicBezTo>
                    <a:cubicBezTo>
                      <a:pt x="182" y="82"/>
                      <a:pt x="182" y="81"/>
                      <a:pt x="182" y="81"/>
                    </a:cubicBezTo>
                    <a:cubicBezTo>
                      <a:pt x="183" y="81"/>
                      <a:pt x="183" y="81"/>
                      <a:pt x="183" y="81"/>
                    </a:cubicBezTo>
                    <a:cubicBezTo>
                      <a:pt x="184" y="80"/>
                      <a:pt x="184" y="81"/>
                      <a:pt x="185" y="81"/>
                    </a:cubicBezTo>
                    <a:cubicBezTo>
                      <a:pt x="185" y="80"/>
                      <a:pt x="185" y="80"/>
                      <a:pt x="185" y="79"/>
                    </a:cubicBezTo>
                    <a:cubicBezTo>
                      <a:pt x="186" y="79"/>
                      <a:pt x="186" y="81"/>
                      <a:pt x="187" y="80"/>
                    </a:cubicBezTo>
                    <a:cubicBezTo>
                      <a:pt x="187" y="81"/>
                      <a:pt x="187" y="81"/>
                      <a:pt x="187" y="81"/>
                    </a:cubicBezTo>
                    <a:cubicBezTo>
                      <a:pt x="186" y="82"/>
                      <a:pt x="185" y="82"/>
                      <a:pt x="184" y="82"/>
                    </a:cubicBezTo>
                    <a:cubicBezTo>
                      <a:pt x="184" y="82"/>
                      <a:pt x="184" y="83"/>
                      <a:pt x="184" y="83"/>
                    </a:cubicBezTo>
                    <a:cubicBezTo>
                      <a:pt x="182" y="84"/>
                      <a:pt x="186" y="84"/>
                      <a:pt x="184" y="86"/>
                    </a:cubicBezTo>
                    <a:cubicBezTo>
                      <a:pt x="185" y="86"/>
                      <a:pt x="185" y="86"/>
                      <a:pt x="185" y="86"/>
                    </a:cubicBezTo>
                    <a:cubicBezTo>
                      <a:pt x="185" y="85"/>
                      <a:pt x="186" y="84"/>
                      <a:pt x="185" y="82"/>
                    </a:cubicBezTo>
                    <a:cubicBezTo>
                      <a:pt x="186" y="82"/>
                      <a:pt x="186" y="82"/>
                      <a:pt x="186" y="82"/>
                    </a:cubicBezTo>
                    <a:cubicBezTo>
                      <a:pt x="186" y="83"/>
                      <a:pt x="186" y="83"/>
                      <a:pt x="186" y="84"/>
                    </a:cubicBezTo>
                    <a:cubicBezTo>
                      <a:pt x="188" y="82"/>
                      <a:pt x="187" y="85"/>
                      <a:pt x="188" y="86"/>
                    </a:cubicBezTo>
                    <a:cubicBezTo>
                      <a:pt x="187" y="86"/>
                      <a:pt x="187" y="86"/>
                      <a:pt x="187" y="86"/>
                    </a:cubicBezTo>
                    <a:cubicBezTo>
                      <a:pt x="187" y="86"/>
                      <a:pt x="187" y="86"/>
                      <a:pt x="187" y="86"/>
                    </a:cubicBezTo>
                    <a:cubicBezTo>
                      <a:pt x="188" y="86"/>
                      <a:pt x="188" y="85"/>
                      <a:pt x="189" y="85"/>
                    </a:cubicBezTo>
                    <a:cubicBezTo>
                      <a:pt x="190" y="85"/>
                      <a:pt x="190" y="84"/>
                      <a:pt x="190" y="84"/>
                    </a:cubicBezTo>
                    <a:cubicBezTo>
                      <a:pt x="190" y="82"/>
                      <a:pt x="190" y="84"/>
                      <a:pt x="189" y="84"/>
                    </a:cubicBezTo>
                    <a:cubicBezTo>
                      <a:pt x="189" y="84"/>
                      <a:pt x="189" y="85"/>
                      <a:pt x="189" y="85"/>
                    </a:cubicBezTo>
                    <a:cubicBezTo>
                      <a:pt x="188" y="85"/>
                      <a:pt x="188" y="84"/>
                      <a:pt x="188" y="84"/>
                    </a:cubicBezTo>
                    <a:cubicBezTo>
                      <a:pt x="188" y="83"/>
                      <a:pt x="188" y="83"/>
                      <a:pt x="188" y="83"/>
                    </a:cubicBezTo>
                    <a:cubicBezTo>
                      <a:pt x="190" y="84"/>
                      <a:pt x="189" y="82"/>
                      <a:pt x="190" y="81"/>
                    </a:cubicBezTo>
                    <a:cubicBezTo>
                      <a:pt x="190" y="81"/>
                      <a:pt x="190" y="82"/>
                      <a:pt x="190" y="82"/>
                    </a:cubicBezTo>
                    <a:cubicBezTo>
                      <a:pt x="190" y="81"/>
                      <a:pt x="191" y="82"/>
                      <a:pt x="192" y="82"/>
                    </a:cubicBezTo>
                    <a:cubicBezTo>
                      <a:pt x="193" y="82"/>
                      <a:pt x="193" y="81"/>
                      <a:pt x="194" y="80"/>
                    </a:cubicBezTo>
                    <a:cubicBezTo>
                      <a:pt x="195" y="80"/>
                      <a:pt x="196" y="80"/>
                      <a:pt x="197" y="79"/>
                    </a:cubicBezTo>
                    <a:cubicBezTo>
                      <a:pt x="197" y="79"/>
                      <a:pt x="197" y="79"/>
                      <a:pt x="197" y="79"/>
                    </a:cubicBezTo>
                    <a:cubicBezTo>
                      <a:pt x="197" y="79"/>
                      <a:pt x="196" y="80"/>
                      <a:pt x="197" y="80"/>
                    </a:cubicBezTo>
                    <a:cubicBezTo>
                      <a:pt x="198" y="79"/>
                      <a:pt x="198" y="79"/>
                      <a:pt x="198" y="79"/>
                    </a:cubicBezTo>
                    <a:cubicBezTo>
                      <a:pt x="198" y="80"/>
                      <a:pt x="198" y="80"/>
                      <a:pt x="198" y="81"/>
                    </a:cubicBezTo>
                    <a:cubicBezTo>
                      <a:pt x="197" y="81"/>
                      <a:pt x="197" y="83"/>
                      <a:pt x="196" y="82"/>
                    </a:cubicBezTo>
                    <a:cubicBezTo>
                      <a:pt x="196" y="82"/>
                      <a:pt x="195" y="82"/>
                      <a:pt x="195" y="82"/>
                    </a:cubicBezTo>
                    <a:cubicBezTo>
                      <a:pt x="195" y="81"/>
                      <a:pt x="195" y="81"/>
                      <a:pt x="195" y="81"/>
                    </a:cubicBezTo>
                    <a:cubicBezTo>
                      <a:pt x="194" y="83"/>
                      <a:pt x="194" y="83"/>
                      <a:pt x="194" y="83"/>
                    </a:cubicBezTo>
                    <a:cubicBezTo>
                      <a:pt x="195" y="83"/>
                      <a:pt x="196" y="84"/>
                      <a:pt x="195" y="82"/>
                    </a:cubicBezTo>
                    <a:cubicBezTo>
                      <a:pt x="196" y="82"/>
                      <a:pt x="196" y="83"/>
                      <a:pt x="197" y="83"/>
                    </a:cubicBezTo>
                    <a:cubicBezTo>
                      <a:pt x="197" y="83"/>
                      <a:pt x="198" y="83"/>
                      <a:pt x="199" y="82"/>
                    </a:cubicBezTo>
                    <a:cubicBezTo>
                      <a:pt x="199" y="84"/>
                      <a:pt x="199" y="84"/>
                      <a:pt x="199" y="84"/>
                    </a:cubicBezTo>
                    <a:cubicBezTo>
                      <a:pt x="200" y="83"/>
                      <a:pt x="198" y="81"/>
                      <a:pt x="200" y="80"/>
                    </a:cubicBezTo>
                    <a:cubicBezTo>
                      <a:pt x="200" y="80"/>
                      <a:pt x="200" y="80"/>
                      <a:pt x="200" y="80"/>
                    </a:cubicBezTo>
                    <a:cubicBezTo>
                      <a:pt x="200" y="80"/>
                      <a:pt x="201" y="80"/>
                      <a:pt x="202" y="79"/>
                    </a:cubicBezTo>
                    <a:cubicBezTo>
                      <a:pt x="202" y="79"/>
                      <a:pt x="202" y="79"/>
                      <a:pt x="202" y="79"/>
                    </a:cubicBezTo>
                    <a:cubicBezTo>
                      <a:pt x="202" y="80"/>
                      <a:pt x="203" y="79"/>
                      <a:pt x="203" y="79"/>
                    </a:cubicBezTo>
                    <a:cubicBezTo>
                      <a:pt x="203" y="80"/>
                      <a:pt x="203" y="80"/>
                      <a:pt x="203" y="80"/>
                    </a:cubicBezTo>
                    <a:cubicBezTo>
                      <a:pt x="203" y="80"/>
                      <a:pt x="202" y="80"/>
                      <a:pt x="202" y="80"/>
                    </a:cubicBezTo>
                    <a:cubicBezTo>
                      <a:pt x="200" y="80"/>
                      <a:pt x="202" y="82"/>
                      <a:pt x="201" y="82"/>
                    </a:cubicBezTo>
                    <a:cubicBezTo>
                      <a:pt x="201" y="82"/>
                      <a:pt x="200" y="82"/>
                      <a:pt x="200" y="82"/>
                    </a:cubicBezTo>
                    <a:cubicBezTo>
                      <a:pt x="200" y="82"/>
                      <a:pt x="200" y="82"/>
                      <a:pt x="200" y="82"/>
                    </a:cubicBezTo>
                    <a:cubicBezTo>
                      <a:pt x="200" y="83"/>
                      <a:pt x="200" y="83"/>
                      <a:pt x="200" y="83"/>
                    </a:cubicBezTo>
                    <a:cubicBezTo>
                      <a:pt x="202" y="83"/>
                      <a:pt x="201" y="81"/>
                      <a:pt x="203" y="81"/>
                    </a:cubicBezTo>
                    <a:cubicBezTo>
                      <a:pt x="203" y="79"/>
                      <a:pt x="205" y="80"/>
                      <a:pt x="206" y="78"/>
                    </a:cubicBezTo>
                    <a:cubicBezTo>
                      <a:pt x="207" y="80"/>
                      <a:pt x="205" y="80"/>
                      <a:pt x="205" y="81"/>
                    </a:cubicBezTo>
                    <a:cubicBezTo>
                      <a:pt x="205" y="81"/>
                      <a:pt x="205" y="81"/>
                      <a:pt x="205" y="81"/>
                    </a:cubicBezTo>
                    <a:cubicBezTo>
                      <a:pt x="206" y="81"/>
                      <a:pt x="205" y="80"/>
                      <a:pt x="207" y="80"/>
                    </a:cubicBezTo>
                    <a:cubicBezTo>
                      <a:pt x="207" y="79"/>
                      <a:pt x="207" y="79"/>
                      <a:pt x="207" y="79"/>
                    </a:cubicBezTo>
                    <a:cubicBezTo>
                      <a:pt x="207" y="79"/>
                      <a:pt x="207" y="79"/>
                      <a:pt x="208" y="79"/>
                    </a:cubicBezTo>
                    <a:cubicBezTo>
                      <a:pt x="208" y="80"/>
                      <a:pt x="209" y="80"/>
                      <a:pt x="209" y="79"/>
                    </a:cubicBezTo>
                    <a:cubicBezTo>
                      <a:pt x="209" y="78"/>
                      <a:pt x="211" y="79"/>
                      <a:pt x="211" y="78"/>
                    </a:cubicBezTo>
                    <a:cubicBezTo>
                      <a:pt x="211" y="78"/>
                      <a:pt x="211" y="78"/>
                      <a:pt x="211" y="78"/>
                    </a:cubicBezTo>
                    <a:cubicBezTo>
                      <a:pt x="213" y="77"/>
                      <a:pt x="213" y="77"/>
                      <a:pt x="213" y="77"/>
                    </a:cubicBezTo>
                    <a:cubicBezTo>
                      <a:pt x="213" y="78"/>
                      <a:pt x="212" y="78"/>
                      <a:pt x="211" y="79"/>
                    </a:cubicBezTo>
                    <a:cubicBezTo>
                      <a:pt x="213" y="80"/>
                      <a:pt x="213" y="79"/>
                      <a:pt x="215" y="79"/>
                    </a:cubicBezTo>
                    <a:cubicBezTo>
                      <a:pt x="216" y="80"/>
                      <a:pt x="215" y="78"/>
                      <a:pt x="217" y="78"/>
                    </a:cubicBezTo>
                    <a:cubicBezTo>
                      <a:pt x="217" y="79"/>
                      <a:pt x="217" y="79"/>
                      <a:pt x="217" y="80"/>
                    </a:cubicBezTo>
                    <a:cubicBezTo>
                      <a:pt x="218" y="80"/>
                      <a:pt x="217" y="79"/>
                      <a:pt x="218" y="79"/>
                    </a:cubicBezTo>
                    <a:cubicBezTo>
                      <a:pt x="217" y="78"/>
                      <a:pt x="217" y="78"/>
                      <a:pt x="217" y="78"/>
                    </a:cubicBezTo>
                    <a:cubicBezTo>
                      <a:pt x="217" y="77"/>
                      <a:pt x="219" y="78"/>
                      <a:pt x="219" y="78"/>
                    </a:cubicBezTo>
                    <a:cubicBezTo>
                      <a:pt x="219" y="78"/>
                      <a:pt x="219" y="78"/>
                      <a:pt x="219" y="78"/>
                    </a:cubicBezTo>
                    <a:cubicBezTo>
                      <a:pt x="220" y="78"/>
                      <a:pt x="220" y="78"/>
                      <a:pt x="220" y="78"/>
                    </a:cubicBezTo>
                    <a:cubicBezTo>
                      <a:pt x="220" y="78"/>
                      <a:pt x="220" y="78"/>
                      <a:pt x="220" y="78"/>
                    </a:cubicBezTo>
                    <a:cubicBezTo>
                      <a:pt x="220" y="79"/>
                      <a:pt x="220" y="80"/>
                      <a:pt x="221" y="80"/>
                    </a:cubicBezTo>
                    <a:cubicBezTo>
                      <a:pt x="220" y="79"/>
                      <a:pt x="221" y="78"/>
                      <a:pt x="222" y="78"/>
                    </a:cubicBezTo>
                    <a:cubicBezTo>
                      <a:pt x="222" y="78"/>
                      <a:pt x="222" y="79"/>
                      <a:pt x="222" y="79"/>
                    </a:cubicBezTo>
                    <a:cubicBezTo>
                      <a:pt x="222" y="78"/>
                      <a:pt x="222" y="78"/>
                      <a:pt x="222" y="78"/>
                    </a:cubicBezTo>
                    <a:cubicBezTo>
                      <a:pt x="222" y="78"/>
                      <a:pt x="222" y="78"/>
                      <a:pt x="223" y="78"/>
                    </a:cubicBezTo>
                    <a:cubicBezTo>
                      <a:pt x="223" y="78"/>
                      <a:pt x="222" y="79"/>
                      <a:pt x="222" y="79"/>
                    </a:cubicBezTo>
                    <a:cubicBezTo>
                      <a:pt x="222" y="79"/>
                      <a:pt x="223" y="79"/>
                      <a:pt x="223" y="79"/>
                    </a:cubicBezTo>
                    <a:cubicBezTo>
                      <a:pt x="223" y="79"/>
                      <a:pt x="224" y="79"/>
                      <a:pt x="224" y="79"/>
                    </a:cubicBezTo>
                    <a:cubicBezTo>
                      <a:pt x="225" y="79"/>
                      <a:pt x="225" y="79"/>
                      <a:pt x="224" y="80"/>
                    </a:cubicBezTo>
                    <a:cubicBezTo>
                      <a:pt x="224" y="80"/>
                      <a:pt x="224" y="80"/>
                      <a:pt x="224" y="80"/>
                    </a:cubicBezTo>
                    <a:cubicBezTo>
                      <a:pt x="225" y="81"/>
                      <a:pt x="225" y="79"/>
                      <a:pt x="226" y="79"/>
                    </a:cubicBezTo>
                    <a:cubicBezTo>
                      <a:pt x="226" y="79"/>
                      <a:pt x="226" y="79"/>
                      <a:pt x="226" y="79"/>
                    </a:cubicBezTo>
                    <a:cubicBezTo>
                      <a:pt x="227" y="79"/>
                      <a:pt x="227" y="79"/>
                      <a:pt x="227" y="78"/>
                    </a:cubicBezTo>
                    <a:cubicBezTo>
                      <a:pt x="227" y="78"/>
                      <a:pt x="227" y="78"/>
                      <a:pt x="227" y="78"/>
                    </a:cubicBezTo>
                    <a:cubicBezTo>
                      <a:pt x="227" y="78"/>
                      <a:pt x="227" y="78"/>
                      <a:pt x="227" y="78"/>
                    </a:cubicBezTo>
                    <a:cubicBezTo>
                      <a:pt x="228" y="79"/>
                      <a:pt x="227" y="79"/>
                      <a:pt x="227" y="80"/>
                    </a:cubicBezTo>
                    <a:cubicBezTo>
                      <a:pt x="229" y="79"/>
                      <a:pt x="229" y="79"/>
                      <a:pt x="229" y="79"/>
                    </a:cubicBezTo>
                    <a:cubicBezTo>
                      <a:pt x="229" y="79"/>
                      <a:pt x="229" y="79"/>
                      <a:pt x="229" y="79"/>
                    </a:cubicBezTo>
                    <a:cubicBezTo>
                      <a:pt x="230" y="80"/>
                      <a:pt x="232" y="79"/>
                      <a:pt x="232" y="80"/>
                    </a:cubicBezTo>
                    <a:cubicBezTo>
                      <a:pt x="232" y="80"/>
                      <a:pt x="232" y="80"/>
                      <a:pt x="232" y="80"/>
                    </a:cubicBezTo>
                    <a:cubicBezTo>
                      <a:pt x="233" y="80"/>
                      <a:pt x="233" y="79"/>
                      <a:pt x="234" y="79"/>
                    </a:cubicBezTo>
                    <a:cubicBezTo>
                      <a:pt x="235" y="78"/>
                      <a:pt x="234" y="78"/>
                      <a:pt x="235" y="78"/>
                    </a:cubicBezTo>
                    <a:cubicBezTo>
                      <a:pt x="236" y="78"/>
                      <a:pt x="235" y="79"/>
                      <a:pt x="235" y="80"/>
                    </a:cubicBezTo>
                    <a:cubicBezTo>
                      <a:pt x="237" y="79"/>
                      <a:pt x="237" y="79"/>
                      <a:pt x="237" y="79"/>
                    </a:cubicBezTo>
                    <a:cubicBezTo>
                      <a:pt x="237" y="80"/>
                      <a:pt x="237" y="81"/>
                      <a:pt x="236" y="81"/>
                    </a:cubicBezTo>
                    <a:cubicBezTo>
                      <a:pt x="237" y="80"/>
                      <a:pt x="239" y="80"/>
                      <a:pt x="240" y="80"/>
                    </a:cubicBezTo>
                    <a:cubicBezTo>
                      <a:pt x="239" y="80"/>
                      <a:pt x="239" y="80"/>
                      <a:pt x="239" y="80"/>
                    </a:cubicBezTo>
                    <a:cubicBezTo>
                      <a:pt x="240" y="80"/>
                      <a:pt x="240" y="80"/>
                      <a:pt x="241" y="80"/>
                    </a:cubicBezTo>
                    <a:cubicBezTo>
                      <a:pt x="241" y="80"/>
                      <a:pt x="241" y="81"/>
                      <a:pt x="242" y="81"/>
                    </a:cubicBezTo>
                    <a:cubicBezTo>
                      <a:pt x="241" y="81"/>
                      <a:pt x="241" y="80"/>
                      <a:pt x="242" y="80"/>
                    </a:cubicBezTo>
                    <a:cubicBezTo>
                      <a:pt x="242" y="80"/>
                      <a:pt x="242" y="80"/>
                      <a:pt x="242" y="81"/>
                    </a:cubicBezTo>
                    <a:cubicBezTo>
                      <a:pt x="244" y="80"/>
                      <a:pt x="244" y="80"/>
                      <a:pt x="244" y="80"/>
                    </a:cubicBezTo>
                    <a:cubicBezTo>
                      <a:pt x="246" y="81"/>
                      <a:pt x="245" y="78"/>
                      <a:pt x="247" y="78"/>
                    </a:cubicBezTo>
                    <a:cubicBezTo>
                      <a:pt x="247" y="79"/>
                      <a:pt x="247" y="79"/>
                      <a:pt x="247" y="79"/>
                    </a:cubicBezTo>
                    <a:cubicBezTo>
                      <a:pt x="246" y="79"/>
                      <a:pt x="246" y="79"/>
                      <a:pt x="246" y="79"/>
                    </a:cubicBezTo>
                    <a:cubicBezTo>
                      <a:pt x="247" y="80"/>
                      <a:pt x="248" y="81"/>
                      <a:pt x="249" y="80"/>
                    </a:cubicBezTo>
                    <a:cubicBezTo>
                      <a:pt x="249" y="80"/>
                      <a:pt x="249" y="81"/>
                      <a:pt x="250" y="81"/>
                    </a:cubicBezTo>
                    <a:cubicBezTo>
                      <a:pt x="249" y="80"/>
                      <a:pt x="250" y="80"/>
                      <a:pt x="251" y="80"/>
                    </a:cubicBezTo>
                    <a:cubicBezTo>
                      <a:pt x="251" y="80"/>
                      <a:pt x="250" y="80"/>
                      <a:pt x="250" y="80"/>
                    </a:cubicBezTo>
                    <a:cubicBezTo>
                      <a:pt x="252" y="81"/>
                      <a:pt x="252" y="81"/>
                      <a:pt x="252" y="81"/>
                    </a:cubicBezTo>
                    <a:cubicBezTo>
                      <a:pt x="251" y="81"/>
                      <a:pt x="251" y="81"/>
                      <a:pt x="251" y="81"/>
                    </a:cubicBezTo>
                    <a:cubicBezTo>
                      <a:pt x="252" y="80"/>
                      <a:pt x="252" y="80"/>
                      <a:pt x="252" y="80"/>
                    </a:cubicBezTo>
                    <a:cubicBezTo>
                      <a:pt x="252" y="81"/>
                      <a:pt x="252" y="81"/>
                      <a:pt x="253" y="81"/>
                    </a:cubicBezTo>
                    <a:cubicBezTo>
                      <a:pt x="253" y="81"/>
                      <a:pt x="253" y="81"/>
                      <a:pt x="253" y="80"/>
                    </a:cubicBezTo>
                    <a:cubicBezTo>
                      <a:pt x="254" y="81"/>
                      <a:pt x="253" y="81"/>
                      <a:pt x="253" y="82"/>
                    </a:cubicBezTo>
                    <a:cubicBezTo>
                      <a:pt x="255" y="81"/>
                      <a:pt x="257" y="79"/>
                      <a:pt x="258" y="78"/>
                    </a:cubicBezTo>
                    <a:cubicBezTo>
                      <a:pt x="259" y="79"/>
                      <a:pt x="258" y="80"/>
                      <a:pt x="258" y="80"/>
                    </a:cubicBezTo>
                    <a:cubicBezTo>
                      <a:pt x="259" y="79"/>
                      <a:pt x="259" y="79"/>
                      <a:pt x="259" y="79"/>
                    </a:cubicBezTo>
                    <a:cubicBezTo>
                      <a:pt x="259" y="80"/>
                      <a:pt x="259" y="80"/>
                      <a:pt x="259" y="80"/>
                    </a:cubicBezTo>
                    <a:cubicBezTo>
                      <a:pt x="259" y="80"/>
                      <a:pt x="259" y="80"/>
                      <a:pt x="259" y="80"/>
                    </a:cubicBezTo>
                    <a:cubicBezTo>
                      <a:pt x="259" y="80"/>
                      <a:pt x="259" y="81"/>
                      <a:pt x="260" y="81"/>
                    </a:cubicBezTo>
                    <a:cubicBezTo>
                      <a:pt x="260" y="79"/>
                      <a:pt x="260" y="79"/>
                      <a:pt x="260" y="79"/>
                    </a:cubicBezTo>
                    <a:cubicBezTo>
                      <a:pt x="261" y="79"/>
                      <a:pt x="262" y="79"/>
                      <a:pt x="263" y="80"/>
                    </a:cubicBezTo>
                    <a:cubicBezTo>
                      <a:pt x="263" y="80"/>
                      <a:pt x="262" y="80"/>
                      <a:pt x="262" y="80"/>
                    </a:cubicBezTo>
                    <a:cubicBezTo>
                      <a:pt x="262" y="80"/>
                      <a:pt x="261" y="80"/>
                      <a:pt x="262" y="81"/>
                    </a:cubicBezTo>
                    <a:cubicBezTo>
                      <a:pt x="262" y="81"/>
                      <a:pt x="262" y="80"/>
                      <a:pt x="262" y="80"/>
                    </a:cubicBezTo>
                    <a:cubicBezTo>
                      <a:pt x="263" y="81"/>
                      <a:pt x="263" y="81"/>
                      <a:pt x="263" y="81"/>
                    </a:cubicBezTo>
                    <a:cubicBezTo>
                      <a:pt x="264" y="80"/>
                      <a:pt x="264" y="80"/>
                      <a:pt x="264" y="80"/>
                    </a:cubicBezTo>
                    <a:cubicBezTo>
                      <a:pt x="265" y="82"/>
                      <a:pt x="266" y="80"/>
                      <a:pt x="268" y="82"/>
                    </a:cubicBezTo>
                    <a:cubicBezTo>
                      <a:pt x="268" y="81"/>
                      <a:pt x="268" y="81"/>
                      <a:pt x="268" y="81"/>
                    </a:cubicBezTo>
                    <a:cubicBezTo>
                      <a:pt x="267" y="80"/>
                      <a:pt x="267" y="80"/>
                      <a:pt x="267" y="80"/>
                    </a:cubicBezTo>
                    <a:cubicBezTo>
                      <a:pt x="267" y="80"/>
                      <a:pt x="267" y="79"/>
                      <a:pt x="268" y="80"/>
                    </a:cubicBezTo>
                    <a:cubicBezTo>
                      <a:pt x="269" y="81"/>
                      <a:pt x="269" y="79"/>
                      <a:pt x="271" y="79"/>
                    </a:cubicBezTo>
                    <a:cubicBezTo>
                      <a:pt x="271" y="79"/>
                      <a:pt x="272" y="80"/>
                      <a:pt x="271" y="80"/>
                    </a:cubicBezTo>
                    <a:cubicBezTo>
                      <a:pt x="271" y="80"/>
                      <a:pt x="271" y="80"/>
                      <a:pt x="271" y="80"/>
                    </a:cubicBezTo>
                    <a:cubicBezTo>
                      <a:pt x="270" y="81"/>
                      <a:pt x="270" y="81"/>
                      <a:pt x="270" y="81"/>
                    </a:cubicBezTo>
                    <a:cubicBezTo>
                      <a:pt x="271" y="81"/>
                      <a:pt x="271" y="81"/>
                      <a:pt x="271" y="81"/>
                    </a:cubicBezTo>
                    <a:cubicBezTo>
                      <a:pt x="272" y="81"/>
                      <a:pt x="271" y="82"/>
                      <a:pt x="272" y="83"/>
                    </a:cubicBezTo>
                    <a:cubicBezTo>
                      <a:pt x="272" y="82"/>
                      <a:pt x="272" y="82"/>
                      <a:pt x="272" y="82"/>
                    </a:cubicBezTo>
                    <a:cubicBezTo>
                      <a:pt x="272" y="80"/>
                      <a:pt x="274" y="83"/>
                      <a:pt x="275" y="81"/>
                    </a:cubicBezTo>
                    <a:cubicBezTo>
                      <a:pt x="275" y="81"/>
                      <a:pt x="275" y="81"/>
                      <a:pt x="275" y="82"/>
                    </a:cubicBezTo>
                    <a:cubicBezTo>
                      <a:pt x="276" y="82"/>
                      <a:pt x="276" y="80"/>
                      <a:pt x="277" y="80"/>
                    </a:cubicBezTo>
                    <a:cubicBezTo>
                      <a:pt x="277" y="81"/>
                      <a:pt x="277" y="82"/>
                      <a:pt x="277" y="83"/>
                    </a:cubicBezTo>
                    <a:cubicBezTo>
                      <a:pt x="278" y="81"/>
                      <a:pt x="278" y="81"/>
                      <a:pt x="278" y="81"/>
                    </a:cubicBezTo>
                    <a:cubicBezTo>
                      <a:pt x="279" y="82"/>
                      <a:pt x="279" y="82"/>
                      <a:pt x="279" y="82"/>
                    </a:cubicBezTo>
                    <a:cubicBezTo>
                      <a:pt x="280" y="81"/>
                      <a:pt x="277" y="81"/>
                      <a:pt x="278" y="80"/>
                    </a:cubicBezTo>
                    <a:cubicBezTo>
                      <a:pt x="279" y="80"/>
                      <a:pt x="279" y="81"/>
                      <a:pt x="280" y="81"/>
                    </a:cubicBezTo>
                    <a:cubicBezTo>
                      <a:pt x="280" y="82"/>
                      <a:pt x="280" y="82"/>
                      <a:pt x="280" y="82"/>
                    </a:cubicBezTo>
                    <a:cubicBezTo>
                      <a:pt x="281" y="82"/>
                      <a:pt x="282" y="82"/>
                      <a:pt x="282" y="83"/>
                    </a:cubicBezTo>
                    <a:cubicBezTo>
                      <a:pt x="285" y="81"/>
                      <a:pt x="285" y="81"/>
                      <a:pt x="285" y="81"/>
                    </a:cubicBezTo>
                    <a:cubicBezTo>
                      <a:pt x="284" y="81"/>
                      <a:pt x="284" y="81"/>
                      <a:pt x="284" y="81"/>
                    </a:cubicBezTo>
                    <a:cubicBezTo>
                      <a:pt x="285" y="80"/>
                      <a:pt x="286" y="81"/>
                      <a:pt x="286" y="80"/>
                    </a:cubicBezTo>
                    <a:cubicBezTo>
                      <a:pt x="287" y="82"/>
                      <a:pt x="287" y="82"/>
                      <a:pt x="287" y="82"/>
                    </a:cubicBezTo>
                    <a:cubicBezTo>
                      <a:pt x="285" y="82"/>
                      <a:pt x="285" y="82"/>
                      <a:pt x="285" y="82"/>
                    </a:cubicBezTo>
                    <a:cubicBezTo>
                      <a:pt x="285" y="82"/>
                      <a:pt x="285" y="82"/>
                      <a:pt x="285" y="82"/>
                    </a:cubicBezTo>
                    <a:cubicBezTo>
                      <a:pt x="287" y="82"/>
                      <a:pt x="288" y="82"/>
                      <a:pt x="289" y="81"/>
                    </a:cubicBezTo>
                    <a:cubicBezTo>
                      <a:pt x="289" y="81"/>
                      <a:pt x="289" y="81"/>
                      <a:pt x="289" y="81"/>
                    </a:cubicBezTo>
                    <a:cubicBezTo>
                      <a:pt x="290" y="81"/>
                      <a:pt x="290" y="80"/>
                      <a:pt x="290" y="81"/>
                    </a:cubicBezTo>
                    <a:cubicBezTo>
                      <a:pt x="290" y="80"/>
                      <a:pt x="290" y="80"/>
                      <a:pt x="290" y="80"/>
                    </a:cubicBezTo>
                    <a:cubicBezTo>
                      <a:pt x="291" y="80"/>
                      <a:pt x="291" y="80"/>
                      <a:pt x="291" y="80"/>
                    </a:cubicBezTo>
                    <a:cubicBezTo>
                      <a:pt x="291" y="81"/>
                      <a:pt x="291" y="82"/>
                      <a:pt x="290" y="82"/>
                    </a:cubicBezTo>
                    <a:cubicBezTo>
                      <a:pt x="291" y="83"/>
                      <a:pt x="291" y="83"/>
                      <a:pt x="291" y="83"/>
                    </a:cubicBezTo>
                    <a:cubicBezTo>
                      <a:pt x="291" y="82"/>
                      <a:pt x="291" y="82"/>
                      <a:pt x="291" y="82"/>
                    </a:cubicBezTo>
                    <a:cubicBezTo>
                      <a:pt x="292" y="82"/>
                      <a:pt x="292" y="82"/>
                      <a:pt x="292" y="82"/>
                    </a:cubicBezTo>
                    <a:cubicBezTo>
                      <a:pt x="292" y="81"/>
                      <a:pt x="292" y="81"/>
                      <a:pt x="292" y="81"/>
                    </a:cubicBezTo>
                    <a:cubicBezTo>
                      <a:pt x="292" y="82"/>
                      <a:pt x="293" y="81"/>
                      <a:pt x="293" y="81"/>
                    </a:cubicBezTo>
                    <a:cubicBezTo>
                      <a:pt x="293" y="81"/>
                      <a:pt x="293" y="81"/>
                      <a:pt x="293" y="81"/>
                    </a:cubicBezTo>
                    <a:cubicBezTo>
                      <a:pt x="294" y="81"/>
                      <a:pt x="296" y="81"/>
                      <a:pt x="296" y="82"/>
                    </a:cubicBezTo>
                    <a:cubicBezTo>
                      <a:pt x="297" y="81"/>
                      <a:pt x="297" y="81"/>
                      <a:pt x="297" y="81"/>
                    </a:cubicBezTo>
                    <a:cubicBezTo>
                      <a:pt x="296" y="80"/>
                      <a:pt x="298" y="81"/>
                      <a:pt x="298" y="81"/>
                    </a:cubicBezTo>
                    <a:cubicBezTo>
                      <a:pt x="298" y="82"/>
                      <a:pt x="298" y="82"/>
                      <a:pt x="298" y="82"/>
                    </a:cubicBezTo>
                    <a:cubicBezTo>
                      <a:pt x="299" y="82"/>
                      <a:pt x="299" y="82"/>
                      <a:pt x="299" y="82"/>
                    </a:cubicBezTo>
                    <a:cubicBezTo>
                      <a:pt x="299" y="83"/>
                      <a:pt x="299" y="83"/>
                      <a:pt x="299" y="83"/>
                    </a:cubicBezTo>
                    <a:cubicBezTo>
                      <a:pt x="299" y="83"/>
                      <a:pt x="299" y="83"/>
                      <a:pt x="299" y="83"/>
                    </a:cubicBezTo>
                    <a:cubicBezTo>
                      <a:pt x="300" y="83"/>
                      <a:pt x="300" y="83"/>
                      <a:pt x="300" y="83"/>
                    </a:cubicBezTo>
                    <a:cubicBezTo>
                      <a:pt x="301" y="83"/>
                      <a:pt x="300" y="82"/>
                      <a:pt x="301" y="81"/>
                    </a:cubicBezTo>
                    <a:cubicBezTo>
                      <a:pt x="302" y="82"/>
                      <a:pt x="300" y="82"/>
                      <a:pt x="301" y="82"/>
                    </a:cubicBezTo>
                    <a:cubicBezTo>
                      <a:pt x="301" y="83"/>
                      <a:pt x="301" y="83"/>
                      <a:pt x="301" y="83"/>
                    </a:cubicBezTo>
                    <a:cubicBezTo>
                      <a:pt x="301" y="83"/>
                      <a:pt x="301" y="83"/>
                      <a:pt x="301" y="83"/>
                    </a:cubicBezTo>
                    <a:cubicBezTo>
                      <a:pt x="303" y="83"/>
                      <a:pt x="302" y="81"/>
                      <a:pt x="304" y="81"/>
                    </a:cubicBezTo>
                    <a:cubicBezTo>
                      <a:pt x="305" y="82"/>
                      <a:pt x="303" y="82"/>
                      <a:pt x="303" y="83"/>
                    </a:cubicBezTo>
                    <a:cubicBezTo>
                      <a:pt x="303" y="83"/>
                      <a:pt x="303" y="83"/>
                      <a:pt x="303" y="83"/>
                    </a:cubicBezTo>
                    <a:cubicBezTo>
                      <a:pt x="304" y="83"/>
                      <a:pt x="304" y="81"/>
                      <a:pt x="305" y="81"/>
                    </a:cubicBezTo>
                    <a:cubicBezTo>
                      <a:pt x="305" y="82"/>
                      <a:pt x="307" y="82"/>
                      <a:pt x="308" y="82"/>
                    </a:cubicBezTo>
                    <a:cubicBezTo>
                      <a:pt x="308" y="83"/>
                      <a:pt x="310" y="82"/>
                      <a:pt x="310" y="83"/>
                    </a:cubicBezTo>
                    <a:cubicBezTo>
                      <a:pt x="311" y="83"/>
                      <a:pt x="310" y="82"/>
                      <a:pt x="311" y="82"/>
                    </a:cubicBezTo>
                    <a:cubicBezTo>
                      <a:pt x="312" y="81"/>
                      <a:pt x="311" y="83"/>
                      <a:pt x="312" y="83"/>
                    </a:cubicBezTo>
                    <a:cubicBezTo>
                      <a:pt x="312" y="82"/>
                      <a:pt x="313" y="83"/>
                      <a:pt x="314" y="82"/>
                    </a:cubicBezTo>
                    <a:cubicBezTo>
                      <a:pt x="315" y="82"/>
                      <a:pt x="314" y="83"/>
                      <a:pt x="315" y="83"/>
                    </a:cubicBezTo>
                    <a:cubicBezTo>
                      <a:pt x="316" y="84"/>
                      <a:pt x="316" y="83"/>
                      <a:pt x="317" y="82"/>
                    </a:cubicBezTo>
                    <a:cubicBezTo>
                      <a:pt x="318" y="83"/>
                      <a:pt x="316" y="83"/>
                      <a:pt x="317" y="84"/>
                    </a:cubicBezTo>
                    <a:cubicBezTo>
                      <a:pt x="318" y="82"/>
                      <a:pt x="318" y="82"/>
                      <a:pt x="318" y="82"/>
                    </a:cubicBezTo>
                    <a:cubicBezTo>
                      <a:pt x="318" y="84"/>
                      <a:pt x="318" y="84"/>
                      <a:pt x="318" y="84"/>
                    </a:cubicBezTo>
                    <a:cubicBezTo>
                      <a:pt x="319" y="84"/>
                      <a:pt x="319" y="83"/>
                      <a:pt x="319" y="82"/>
                    </a:cubicBezTo>
                    <a:cubicBezTo>
                      <a:pt x="319" y="83"/>
                      <a:pt x="320" y="83"/>
                      <a:pt x="320" y="83"/>
                    </a:cubicBezTo>
                    <a:cubicBezTo>
                      <a:pt x="321" y="81"/>
                      <a:pt x="323" y="84"/>
                      <a:pt x="324" y="83"/>
                    </a:cubicBezTo>
                    <a:cubicBezTo>
                      <a:pt x="324" y="84"/>
                      <a:pt x="324" y="84"/>
                      <a:pt x="324" y="84"/>
                    </a:cubicBezTo>
                    <a:cubicBezTo>
                      <a:pt x="325" y="83"/>
                      <a:pt x="325" y="83"/>
                      <a:pt x="325" y="83"/>
                    </a:cubicBezTo>
                    <a:cubicBezTo>
                      <a:pt x="326" y="83"/>
                      <a:pt x="327" y="84"/>
                      <a:pt x="328" y="84"/>
                    </a:cubicBezTo>
                    <a:cubicBezTo>
                      <a:pt x="328" y="84"/>
                      <a:pt x="328" y="83"/>
                      <a:pt x="329" y="83"/>
                    </a:cubicBezTo>
                    <a:cubicBezTo>
                      <a:pt x="329" y="85"/>
                      <a:pt x="330" y="83"/>
                      <a:pt x="330" y="84"/>
                    </a:cubicBezTo>
                    <a:cubicBezTo>
                      <a:pt x="331" y="83"/>
                      <a:pt x="332" y="84"/>
                      <a:pt x="333" y="83"/>
                    </a:cubicBezTo>
                    <a:cubicBezTo>
                      <a:pt x="333" y="84"/>
                      <a:pt x="334" y="83"/>
                      <a:pt x="335" y="84"/>
                    </a:cubicBezTo>
                    <a:cubicBezTo>
                      <a:pt x="335" y="84"/>
                      <a:pt x="335" y="84"/>
                      <a:pt x="335" y="84"/>
                    </a:cubicBezTo>
                    <a:cubicBezTo>
                      <a:pt x="336" y="83"/>
                      <a:pt x="337" y="83"/>
                      <a:pt x="338" y="84"/>
                    </a:cubicBezTo>
                    <a:cubicBezTo>
                      <a:pt x="338" y="85"/>
                      <a:pt x="338" y="85"/>
                      <a:pt x="338" y="85"/>
                    </a:cubicBezTo>
                    <a:cubicBezTo>
                      <a:pt x="339" y="85"/>
                      <a:pt x="339" y="85"/>
                      <a:pt x="339" y="85"/>
                    </a:cubicBezTo>
                    <a:cubicBezTo>
                      <a:pt x="339" y="84"/>
                      <a:pt x="338" y="84"/>
                      <a:pt x="339" y="84"/>
                    </a:cubicBezTo>
                    <a:cubicBezTo>
                      <a:pt x="339" y="84"/>
                      <a:pt x="340" y="84"/>
                      <a:pt x="341" y="84"/>
                    </a:cubicBezTo>
                    <a:cubicBezTo>
                      <a:pt x="341" y="84"/>
                      <a:pt x="341" y="85"/>
                      <a:pt x="341" y="85"/>
                    </a:cubicBezTo>
                    <a:cubicBezTo>
                      <a:pt x="342" y="84"/>
                      <a:pt x="342" y="84"/>
                      <a:pt x="342" y="84"/>
                    </a:cubicBezTo>
                    <a:cubicBezTo>
                      <a:pt x="344" y="83"/>
                      <a:pt x="342" y="85"/>
                      <a:pt x="344" y="85"/>
                    </a:cubicBezTo>
                    <a:cubicBezTo>
                      <a:pt x="346" y="86"/>
                      <a:pt x="346" y="84"/>
                      <a:pt x="347" y="83"/>
                    </a:cubicBezTo>
                    <a:cubicBezTo>
                      <a:pt x="347" y="83"/>
                      <a:pt x="347" y="84"/>
                      <a:pt x="347" y="84"/>
                    </a:cubicBezTo>
                    <a:cubicBezTo>
                      <a:pt x="347" y="84"/>
                      <a:pt x="347" y="84"/>
                      <a:pt x="347" y="84"/>
                    </a:cubicBezTo>
                    <a:cubicBezTo>
                      <a:pt x="347" y="84"/>
                      <a:pt x="346" y="85"/>
                      <a:pt x="347" y="85"/>
                    </a:cubicBezTo>
                    <a:cubicBezTo>
                      <a:pt x="347" y="85"/>
                      <a:pt x="347" y="84"/>
                      <a:pt x="348" y="85"/>
                    </a:cubicBezTo>
                    <a:cubicBezTo>
                      <a:pt x="348" y="85"/>
                      <a:pt x="348" y="85"/>
                      <a:pt x="348" y="85"/>
                    </a:cubicBezTo>
                    <a:cubicBezTo>
                      <a:pt x="349" y="83"/>
                      <a:pt x="351" y="86"/>
                      <a:pt x="351" y="85"/>
                    </a:cubicBezTo>
                    <a:cubicBezTo>
                      <a:pt x="351" y="85"/>
                      <a:pt x="351" y="85"/>
                      <a:pt x="351" y="85"/>
                    </a:cubicBezTo>
                    <a:cubicBezTo>
                      <a:pt x="352" y="85"/>
                      <a:pt x="352" y="85"/>
                      <a:pt x="352" y="85"/>
                    </a:cubicBezTo>
                    <a:cubicBezTo>
                      <a:pt x="352" y="85"/>
                      <a:pt x="352" y="84"/>
                      <a:pt x="352" y="84"/>
                    </a:cubicBezTo>
                    <a:cubicBezTo>
                      <a:pt x="353" y="85"/>
                      <a:pt x="352" y="85"/>
                      <a:pt x="352" y="86"/>
                    </a:cubicBezTo>
                    <a:cubicBezTo>
                      <a:pt x="353" y="86"/>
                      <a:pt x="353" y="86"/>
                      <a:pt x="354" y="85"/>
                    </a:cubicBezTo>
                    <a:cubicBezTo>
                      <a:pt x="354" y="87"/>
                      <a:pt x="354" y="87"/>
                      <a:pt x="354" y="87"/>
                    </a:cubicBezTo>
                    <a:cubicBezTo>
                      <a:pt x="354" y="87"/>
                      <a:pt x="354" y="86"/>
                      <a:pt x="355" y="86"/>
                    </a:cubicBezTo>
                    <a:cubicBezTo>
                      <a:pt x="355" y="86"/>
                      <a:pt x="357" y="87"/>
                      <a:pt x="356" y="88"/>
                    </a:cubicBezTo>
                    <a:cubicBezTo>
                      <a:pt x="356" y="87"/>
                      <a:pt x="357" y="87"/>
                      <a:pt x="357" y="87"/>
                    </a:cubicBezTo>
                    <a:cubicBezTo>
                      <a:pt x="357" y="86"/>
                      <a:pt x="357" y="86"/>
                      <a:pt x="357" y="86"/>
                    </a:cubicBezTo>
                    <a:cubicBezTo>
                      <a:pt x="357" y="86"/>
                      <a:pt x="357" y="86"/>
                      <a:pt x="358" y="86"/>
                    </a:cubicBezTo>
                    <a:cubicBezTo>
                      <a:pt x="358" y="87"/>
                      <a:pt x="358" y="87"/>
                      <a:pt x="358" y="87"/>
                    </a:cubicBezTo>
                    <a:cubicBezTo>
                      <a:pt x="358" y="87"/>
                      <a:pt x="359" y="86"/>
                      <a:pt x="359" y="86"/>
                    </a:cubicBezTo>
                    <a:cubicBezTo>
                      <a:pt x="359" y="86"/>
                      <a:pt x="359" y="86"/>
                      <a:pt x="359" y="86"/>
                    </a:cubicBezTo>
                    <a:cubicBezTo>
                      <a:pt x="360" y="86"/>
                      <a:pt x="362" y="85"/>
                      <a:pt x="362" y="87"/>
                    </a:cubicBezTo>
                    <a:cubicBezTo>
                      <a:pt x="362" y="87"/>
                      <a:pt x="362" y="88"/>
                      <a:pt x="363" y="87"/>
                    </a:cubicBezTo>
                    <a:cubicBezTo>
                      <a:pt x="362" y="86"/>
                      <a:pt x="362" y="86"/>
                      <a:pt x="362" y="86"/>
                    </a:cubicBezTo>
                    <a:cubicBezTo>
                      <a:pt x="362" y="86"/>
                      <a:pt x="363" y="86"/>
                      <a:pt x="363" y="87"/>
                    </a:cubicBezTo>
                    <a:cubicBezTo>
                      <a:pt x="363" y="87"/>
                      <a:pt x="364" y="87"/>
                      <a:pt x="363" y="88"/>
                    </a:cubicBezTo>
                    <a:cubicBezTo>
                      <a:pt x="364" y="88"/>
                      <a:pt x="364" y="88"/>
                      <a:pt x="364" y="88"/>
                    </a:cubicBezTo>
                    <a:cubicBezTo>
                      <a:pt x="364" y="87"/>
                      <a:pt x="364" y="87"/>
                      <a:pt x="364" y="87"/>
                    </a:cubicBezTo>
                    <a:cubicBezTo>
                      <a:pt x="364" y="87"/>
                      <a:pt x="365" y="87"/>
                      <a:pt x="365" y="87"/>
                    </a:cubicBezTo>
                    <a:cubicBezTo>
                      <a:pt x="366" y="87"/>
                      <a:pt x="365" y="88"/>
                      <a:pt x="366" y="88"/>
                    </a:cubicBezTo>
                    <a:cubicBezTo>
                      <a:pt x="366" y="87"/>
                      <a:pt x="366" y="87"/>
                      <a:pt x="366" y="87"/>
                    </a:cubicBezTo>
                    <a:cubicBezTo>
                      <a:pt x="367" y="88"/>
                      <a:pt x="368" y="88"/>
                      <a:pt x="369" y="88"/>
                    </a:cubicBezTo>
                    <a:cubicBezTo>
                      <a:pt x="369" y="88"/>
                      <a:pt x="369" y="88"/>
                      <a:pt x="369" y="88"/>
                    </a:cubicBezTo>
                    <a:cubicBezTo>
                      <a:pt x="369" y="88"/>
                      <a:pt x="369" y="88"/>
                      <a:pt x="370" y="88"/>
                    </a:cubicBezTo>
                    <a:cubicBezTo>
                      <a:pt x="370" y="88"/>
                      <a:pt x="369" y="87"/>
                      <a:pt x="370" y="87"/>
                    </a:cubicBezTo>
                    <a:cubicBezTo>
                      <a:pt x="370" y="87"/>
                      <a:pt x="370" y="87"/>
                      <a:pt x="370" y="87"/>
                    </a:cubicBezTo>
                    <a:cubicBezTo>
                      <a:pt x="371" y="88"/>
                      <a:pt x="370" y="88"/>
                      <a:pt x="370" y="88"/>
                    </a:cubicBezTo>
                    <a:cubicBezTo>
                      <a:pt x="370" y="88"/>
                      <a:pt x="370" y="88"/>
                      <a:pt x="370" y="88"/>
                    </a:cubicBezTo>
                    <a:cubicBezTo>
                      <a:pt x="370" y="88"/>
                      <a:pt x="371" y="88"/>
                      <a:pt x="371" y="88"/>
                    </a:cubicBezTo>
                    <a:cubicBezTo>
                      <a:pt x="371" y="88"/>
                      <a:pt x="371" y="88"/>
                      <a:pt x="371" y="88"/>
                    </a:cubicBezTo>
                    <a:cubicBezTo>
                      <a:pt x="372" y="88"/>
                      <a:pt x="372" y="88"/>
                      <a:pt x="372" y="88"/>
                    </a:cubicBezTo>
                    <a:cubicBezTo>
                      <a:pt x="372" y="88"/>
                      <a:pt x="372" y="88"/>
                      <a:pt x="372" y="88"/>
                    </a:cubicBezTo>
                    <a:cubicBezTo>
                      <a:pt x="372" y="89"/>
                      <a:pt x="371" y="89"/>
                      <a:pt x="371" y="89"/>
                    </a:cubicBezTo>
                    <a:cubicBezTo>
                      <a:pt x="371" y="89"/>
                      <a:pt x="371" y="89"/>
                      <a:pt x="371" y="89"/>
                    </a:cubicBezTo>
                    <a:cubicBezTo>
                      <a:pt x="373" y="89"/>
                      <a:pt x="372" y="88"/>
                      <a:pt x="372" y="87"/>
                    </a:cubicBezTo>
                    <a:cubicBezTo>
                      <a:pt x="372" y="88"/>
                      <a:pt x="373" y="87"/>
                      <a:pt x="373" y="88"/>
                    </a:cubicBezTo>
                    <a:cubicBezTo>
                      <a:pt x="373" y="88"/>
                      <a:pt x="373" y="89"/>
                      <a:pt x="373" y="89"/>
                    </a:cubicBezTo>
                    <a:cubicBezTo>
                      <a:pt x="374" y="89"/>
                      <a:pt x="374" y="88"/>
                      <a:pt x="375" y="88"/>
                    </a:cubicBezTo>
                    <a:cubicBezTo>
                      <a:pt x="375" y="88"/>
                      <a:pt x="375" y="88"/>
                      <a:pt x="375" y="88"/>
                    </a:cubicBezTo>
                    <a:cubicBezTo>
                      <a:pt x="376" y="89"/>
                      <a:pt x="377" y="88"/>
                      <a:pt x="378" y="87"/>
                    </a:cubicBezTo>
                    <a:cubicBezTo>
                      <a:pt x="378" y="89"/>
                      <a:pt x="378" y="89"/>
                      <a:pt x="378" y="89"/>
                    </a:cubicBezTo>
                    <a:cubicBezTo>
                      <a:pt x="379" y="88"/>
                      <a:pt x="379" y="87"/>
                      <a:pt x="380" y="88"/>
                    </a:cubicBezTo>
                    <a:cubicBezTo>
                      <a:pt x="379" y="88"/>
                      <a:pt x="379" y="88"/>
                      <a:pt x="379" y="88"/>
                    </a:cubicBezTo>
                    <a:cubicBezTo>
                      <a:pt x="380" y="88"/>
                      <a:pt x="381" y="88"/>
                      <a:pt x="381" y="88"/>
                    </a:cubicBezTo>
                    <a:cubicBezTo>
                      <a:pt x="382" y="88"/>
                      <a:pt x="381" y="89"/>
                      <a:pt x="382" y="89"/>
                    </a:cubicBezTo>
                    <a:cubicBezTo>
                      <a:pt x="383" y="87"/>
                      <a:pt x="383" y="87"/>
                      <a:pt x="383" y="87"/>
                    </a:cubicBezTo>
                    <a:cubicBezTo>
                      <a:pt x="383" y="88"/>
                      <a:pt x="383" y="88"/>
                      <a:pt x="383" y="88"/>
                    </a:cubicBezTo>
                    <a:cubicBezTo>
                      <a:pt x="383" y="88"/>
                      <a:pt x="383" y="89"/>
                      <a:pt x="383" y="89"/>
                    </a:cubicBezTo>
                    <a:cubicBezTo>
                      <a:pt x="383" y="88"/>
                      <a:pt x="383" y="88"/>
                      <a:pt x="383" y="88"/>
                    </a:cubicBezTo>
                    <a:cubicBezTo>
                      <a:pt x="384" y="88"/>
                      <a:pt x="384" y="89"/>
                      <a:pt x="384" y="89"/>
                    </a:cubicBezTo>
                    <a:cubicBezTo>
                      <a:pt x="384" y="88"/>
                      <a:pt x="385" y="88"/>
                      <a:pt x="385" y="88"/>
                    </a:cubicBezTo>
                    <a:cubicBezTo>
                      <a:pt x="385" y="89"/>
                      <a:pt x="385" y="89"/>
                      <a:pt x="385" y="89"/>
                    </a:cubicBezTo>
                    <a:cubicBezTo>
                      <a:pt x="385" y="89"/>
                      <a:pt x="386" y="89"/>
                      <a:pt x="386" y="88"/>
                    </a:cubicBezTo>
                    <a:cubicBezTo>
                      <a:pt x="386" y="89"/>
                      <a:pt x="386" y="89"/>
                      <a:pt x="386" y="89"/>
                    </a:cubicBezTo>
                    <a:cubicBezTo>
                      <a:pt x="386" y="89"/>
                      <a:pt x="386" y="89"/>
                      <a:pt x="386" y="89"/>
                    </a:cubicBezTo>
                    <a:cubicBezTo>
                      <a:pt x="386" y="88"/>
                      <a:pt x="386" y="88"/>
                      <a:pt x="386" y="88"/>
                    </a:cubicBezTo>
                    <a:cubicBezTo>
                      <a:pt x="386" y="88"/>
                      <a:pt x="386" y="88"/>
                      <a:pt x="386" y="88"/>
                    </a:cubicBezTo>
                    <a:cubicBezTo>
                      <a:pt x="387" y="88"/>
                      <a:pt x="387" y="87"/>
                      <a:pt x="387" y="88"/>
                    </a:cubicBezTo>
                    <a:cubicBezTo>
                      <a:pt x="388" y="88"/>
                      <a:pt x="387" y="88"/>
                      <a:pt x="387" y="88"/>
                    </a:cubicBezTo>
                    <a:cubicBezTo>
                      <a:pt x="387" y="88"/>
                      <a:pt x="387" y="89"/>
                      <a:pt x="387" y="89"/>
                    </a:cubicBezTo>
                    <a:cubicBezTo>
                      <a:pt x="388" y="89"/>
                      <a:pt x="388" y="89"/>
                      <a:pt x="388" y="89"/>
                    </a:cubicBezTo>
                    <a:cubicBezTo>
                      <a:pt x="388" y="88"/>
                      <a:pt x="388" y="88"/>
                      <a:pt x="388" y="87"/>
                    </a:cubicBezTo>
                    <a:cubicBezTo>
                      <a:pt x="388" y="87"/>
                      <a:pt x="388" y="87"/>
                      <a:pt x="389" y="87"/>
                    </a:cubicBezTo>
                    <a:cubicBezTo>
                      <a:pt x="389" y="87"/>
                      <a:pt x="389" y="87"/>
                      <a:pt x="389" y="87"/>
                    </a:cubicBezTo>
                    <a:cubicBezTo>
                      <a:pt x="388" y="87"/>
                      <a:pt x="388" y="86"/>
                      <a:pt x="388" y="87"/>
                    </a:cubicBezTo>
                    <a:cubicBezTo>
                      <a:pt x="388" y="87"/>
                      <a:pt x="388" y="87"/>
                      <a:pt x="388" y="87"/>
                    </a:cubicBezTo>
                    <a:cubicBezTo>
                      <a:pt x="387" y="87"/>
                      <a:pt x="387" y="87"/>
                      <a:pt x="387" y="87"/>
                    </a:cubicBezTo>
                    <a:cubicBezTo>
                      <a:pt x="387" y="87"/>
                      <a:pt x="386" y="87"/>
                      <a:pt x="386" y="87"/>
                    </a:cubicBezTo>
                    <a:cubicBezTo>
                      <a:pt x="387" y="87"/>
                      <a:pt x="387" y="87"/>
                      <a:pt x="387" y="87"/>
                    </a:cubicBezTo>
                    <a:cubicBezTo>
                      <a:pt x="387" y="86"/>
                      <a:pt x="387" y="86"/>
                      <a:pt x="387" y="86"/>
                    </a:cubicBezTo>
                    <a:cubicBezTo>
                      <a:pt x="387" y="86"/>
                      <a:pt x="387" y="85"/>
                      <a:pt x="388" y="85"/>
                    </a:cubicBezTo>
                    <a:cubicBezTo>
                      <a:pt x="388" y="86"/>
                      <a:pt x="390" y="85"/>
                      <a:pt x="390" y="86"/>
                    </a:cubicBezTo>
                    <a:cubicBezTo>
                      <a:pt x="391" y="85"/>
                      <a:pt x="391" y="85"/>
                      <a:pt x="391" y="85"/>
                    </a:cubicBezTo>
                    <a:cubicBezTo>
                      <a:pt x="391" y="85"/>
                      <a:pt x="391" y="85"/>
                      <a:pt x="390" y="85"/>
                    </a:cubicBezTo>
                    <a:cubicBezTo>
                      <a:pt x="392" y="85"/>
                      <a:pt x="393" y="86"/>
                      <a:pt x="394" y="85"/>
                    </a:cubicBezTo>
                    <a:cubicBezTo>
                      <a:pt x="396" y="87"/>
                      <a:pt x="397" y="85"/>
                      <a:pt x="398" y="86"/>
                    </a:cubicBezTo>
                    <a:cubicBezTo>
                      <a:pt x="400" y="85"/>
                      <a:pt x="403" y="87"/>
                      <a:pt x="405" y="85"/>
                    </a:cubicBezTo>
                    <a:close/>
                    <a:moveTo>
                      <a:pt x="503" y="82"/>
                    </a:moveTo>
                    <a:cubicBezTo>
                      <a:pt x="502" y="82"/>
                      <a:pt x="502" y="83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lose/>
                    <a:moveTo>
                      <a:pt x="490" y="81"/>
                    </a:moveTo>
                    <a:cubicBezTo>
                      <a:pt x="489" y="83"/>
                      <a:pt x="487" y="81"/>
                      <a:pt x="486" y="82"/>
                    </a:cubicBezTo>
                    <a:cubicBezTo>
                      <a:pt x="486" y="81"/>
                      <a:pt x="486" y="81"/>
                      <a:pt x="486" y="81"/>
                    </a:cubicBezTo>
                    <a:cubicBezTo>
                      <a:pt x="487" y="80"/>
                      <a:pt x="489" y="81"/>
                      <a:pt x="490" y="81"/>
                    </a:cubicBezTo>
                    <a:close/>
                    <a:moveTo>
                      <a:pt x="475" y="81"/>
                    </a:moveTo>
                    <a:cubicBezTo>
                      <a:pt x="475" y="81"/>
                      <a:pt x="475" y="81"/>
                      <a:pt x="475" y="81"/>
                    </a:cubicBezTo>
                    <a:cubicBezTo>
                      <a:pt x="475" y="81"/>
                      <a:pt x="475" y="81"/>
                      <a:pt x="475" y="82"/>
                    </a:cubicBezTo>
                    <a:lnTo>
                      <a:pt x="475" y="81"/>
                    </a:lnTo>
                    <a:close/>
                    <a:moveTo>
                      <a:pt x="478" y="75"/>
                    </a:moveTo>
                    <a:cubicBezTo>
                      <a:pt x="478" y="75"/>
                      <a:pt x="478" y="75"/>
                      <a:pt x="477" y="75"/>
                    </a:cubicBezTo>
                    <a:cubicBezTo>
                      <a:pt x="478" y="75"/>
                      <a:pt x="478" y="75"/>
                      <a:pt x="478" y="75"/>
                    </a:cubicBezTo>
                    <a:close/>
                    <a:moveTo>
                      <a:pt x="474" y="78"/>
                    </a:moveTo>
                    <a:cubicBezTo>
                      <a:pt x="475" y="79"/>
                      <a:pt x="476" y="78"/>
                      <a:pt x="477" y="78"/>
                    </a:cubicBezTo>
                    <a:cubicBezTo>
                      <a:pt x="480" y="78"/>
                      <a:pt x="481" y="78"/>
                      <a:pt x="483" y="78"/>
                    </a:cubicBezTo>
                    <a:cubicBezTo>
                      <a:pt x="484" y="78"/>
                      <a:pt x="484" y="78"/>
                      <a:pt x="484" y="78"/>
                    </a:cubicBezTo>
                    <a:cubicBezTo>
                      <a:pt x="483" y="79"/>
                      <a:pt x="481" y="79"/>
                      <a:pt x="479" y="79"/>
                    </a:cubicBezTo>
                    <a:cubicBezTo>
                      <a:pt x="479" y="79"/>
                      <a:pt x="479" y="78"/>
                      <a:pt x="479" y="78"/>
                    </a:cubicBezTo>
                    <a:cubicBezTo>
                      <a:pt x="478" y="79"/>
                      <a:pt x="476" y="80"/>
                      <a:pt x="474" y="79"/>
                    </a:cubicBezTo>
                    <a:cubicBezTo>
                      <a:pt x="474" y="79"/>
                      <a:pt x="473" y="79"/>
                      <a:pt x="473" y="79"/>
                    </a:cubicBezTo>
                    <a:cubicBezTo>
                      <a:pt x="473" y="79"/>
                      <a:pt x="473" y="79"/>
                      <a:pt x="473" y="79"/>
                    </a:cubicBezTo>
                    <a:cubicBezTo>
                      <a:pt x="473" y="79"/>
                      <a:pt x="473" y="79"/>
                      <a:pt x="474" y="78"/>
                    </a:cubicBezTo>
                    <a:close/>
                    <a:moveTo>
                      <a:pt x="470" y="79"/>
                    </a:moveTo>
                    <a:cubicBezTo>
                      <a:pt x="472" y="78"/>
                      <a:pt x="472" y="78"/>
                      <a:pt x="472" y="78"/>
                    </a:cubicBezTo>
                    <a:cubicBezTo>
                      <a:pt x="472" y="79"/>
                      <a:pt x="472" y="79"/>
                      <a:pt x="472" y="79"/>
                    </a:cubicBezTo>
                    <a:cubicBezTo>
                      <a:pt x="470" y="79"/>
                      <a:pt x="468" y="79"/>
                      <a:pt x="467" y="79"/>
                    </a:cubicBezTo>
                    <a:cubicBezTo>
                      <a:pt x="468" y="79"/>
                      <a:pt x="469" y="78"/>
                      <a:pt x="470" y="79"/>
                    </a:cubicBezTo>
                    <a:close/>
                    <a:moveTo>
                      <a:pt x="459" y="79"/>
                    </a:moveTo>
                    <a:cubicBezTo>
                      <a:pt x="462" y="79"/>
                      <a:pt x="462" y="78"/>
                      <a:pt x="464" y="79"/>
                    </a:cubicBezTo>
                    <a:cubicBezTo>
                      <a:pt x="465" y="79"/>
                      <a:pt x="465" y="78"/>
                      <a:pt x="466" y="79"/>
                    </a:cubicBezTo>
                    <a:cubicBezTo>
                      <a:pt x="466" y="80"/>
                      <a:pt x="464" y="78"/>
                      <a:pt x="463" y="79"/>
                    </a:cubicBezTo>
                    <a:cubicBezTo>
                      <a:pt x="461" y="78"/>
                      <a:pt x="458" y="80"/>
                      <a:pt x="456" y="79"/>
                    </a:cubicBezTo>
                    <a:cubicBezTo>
                      <a:pt x="457" y="79"/>
                      <a:pt x="458" y="79"/>
                      <a:pt x="459" y="79"/>
                    </a:cubicBezTo>
                    <a:close/>
                    <a:moveTo>
                      <a:pt x="488" y="67"/>
                    </a:moveTo>
                    <a:cubicBezTo>
                      <a:pt x="487" y="67"/>
                      <a:pt x="487" y="68"/>
                      <a:pt x="486" y="68"/>
                    </a:cubicBezTo>
                    <a:cubicBezTo>
                      <a:pt x="486" y="67"/>
                      <a:pt x="485" y="68"/>
                      <a:pt x="485" y="67"/>
                    </a:cubicBezTo>
                    <a:cubicBezTo>
                      <a:pt x="485" y="66"/>
                      <a:pt x="487" y="67"/>
                      <a:pt x="488" y="67"/>
                    </a:cubicBezTo>
                    <a:close/>
                    <a:moveTo>
                      <a:pt x="478" y="61"/>
                    </a:moveTo>
                    <a:cubicBezTo>
                      <a:pt x="478" y="61"/>
                      <a:pt x="478" y="61"/>
                      <a:pt x="478" y="61"/>
                    </a:cubicBezTo>
                    <a:cubicBezTo>
                      <a:pt x="477" y="61"/>
                      <a:pt x="477" y="61"/>
                      <a:pt x="477" y="61"/>
                    </a:cubicBezTo>
                    <a:lnTo>
                      <a:pt x="478" y="61"/>
                    </a:lnTo>
                    <a:close/>
                    <a:moveTo>
                      <a:pt x="471" y="63"/>
                    </a:moveTo>
                    <a:cubicBezTo>
                      <a:pt x="472" y="63"/>
                      <a:pt x="472" y="63"/>
                      <a:pt x="472" y="63"/>
                    </a:cubicBezTo>
                    <a:cubicBezTo>
                      <a:pt x="471" y="64"/>
                      <a:pt x="471" y="64"/>
                      <a:pt x="471" y="64"/>
                    </a:cubicBezTo>
                    <a:cubicBezTo>
                      <a:pt x="471" y="63"/>
                      <a:pt x="471" y="63"/>
                      <a:pt x="471" y="63"/>
                    </a:cubicBezTo>
                    <a:close/>
                    <a:moveTo>
                      <a:pt x="470" y="64"/>
                    </a:moveTo>
                    <a:cubicBezTo>
                      <a:pt x="470" y="64"/>
                      <a:pt x="469" y="63"/>
                      <a:pt x="469" y="64"/>
                    </a:cubicBezTo>
                    <a:cubicBezTo>
                      <a:pt x="469" y="64"/>
                      <a:pt x="469" y="64"/>
                      <a:pt x="469" y="64"/>
                    </a:cubicBezTo>
                    <a:cubicBezTo>
                      <a:pt x="468" y="64"/>
                      <a:pt x="468" y="64"/>
                      <a:pt x="468" y="64"/>
                    </a:cubicBezTo>
                    <a:cubicBezTo>
                      <a:pt x="469" y="63"/>
                      <a:pt x="470" y="63"/>
                      <a:pt x="470" y="64"/>
                    </a:cubicBezTo>
                    <a:close/>
                    <a:moveTo>
                      <a:pt x="496" y="55"/>
                    </a:moveTo>
                    <a:cubicBezTo>
                      <a:pt x="495" y="56"/>
                      <a:pt x="495" y="56"/>
                      <a:pt x="495" y="56"/>
                    </a:cubicBezTo>
                    <a:cubicBezTo>
                      <a:pt x="495" y="55"/>
                      <a:pt x="495" y="55"/>
                      <a:pt x="495" y="55"/>
                    </a:cubicBezTo>
                    <a:lnTo>
                      <a:pt x="496" y="55"/>
                    </a:lnTo>
                    <a:close/>
                    <a:moveTo>
                      <a:pt x="495" y="54"/>
                    </a:moveTo>
                    <a:cubicBezTo>
                      <a:pt x="494" y="54"/>
                      <a:pt x="494" y="54"/>
                      <a:pt x="494" y="54"/>
                    </a:cubicBezTo>
                    <a:cubicBezTo>
                      <a:pt x="494" y="54"/>
                      <a:pt x="494" y="54"/>
                      <a:pt x="494" y="54"/>
                    </a:cubicBezTo>
                    <a:lnTo>
                      <a:pt x="495" y="54"/>
                    </a:lnTo>
                    <a:close/>
                    <a:moveTo>
                      <a:pt x="504" y="54"/>
                    </a:moveTo>
                    <a:cubicBezTo>
                      <a:pt x="503" y="55"/>
                      <a:pt x="503" y="55"/>
                      <a:pt x="503" y="55"/>
                    </a:cubicBezTo>
                    <a:cubicBezTo>
                      <a:pt x="503" y="54"/>
                      <a:pt x="503" y="54"/>
                      <a:pt x="503" y="54"/>
                    </a:cubicBezTo>
                    <a:lnTo>
                      <a:pt x="504" y="54"/>
                    </a:lnTo>
                    <a:close/>
                    <a:moveTo>
                      <a:pt x="494" y="53"/>
                    </a:moveTo>
                    <a:cubicBezTo>
                      <a:pt x="493" y="54"/>
                      <a:pt x="493" y="54"/>
                      <a:pt x="492" y="54"/>
                    </a:cubicBezTo>
                    <a:lnTo>
                      <a:pt x="494" y="53"/>
                    </a:lnTo>
                    <a:close/>
                    <a:moveTo>
                      <a:pt x="490" y="53"/>
                    </a:moveTo>
                    <a:cubicBezTo>
                      <a:pt x="490" y="53"/>
                      <a:pt x="490" y="53"/>
                      <a:pt x="490" y="54"/>
                    </a:cubicBezTo>
                    <a:cubicBezTo>
                      <a:pt x="490" y="53"/>
                      <a:pt x="490" y="53"/>
                      <a:pt x="490" y="53"/>
                    </a:cubicBezTo>
                    <a:close/>
                    <a:moveTo>
                      <a:pt x="489" y="55"/>
                    </a:moveTo>
                    <a:cubicBezTo>
                      <a:pt x="488" y="56"/>
                      <a:pt x="488" y="56"/>
                      <a:pt x="488" y="56"/>
                    </a:cubicBezTo>
                    <a:cubicBezTo>
                      <a:pt x="488" y="56"/>
                      <a:pt x="488" y="56"/>
                      <a:pt x="488" y="56"/>
                    </a:cubicBezTo>
                    <a:cubicBezTo>
                      <a:pt x="488" y="56"/>
                      <a:pt x="488" y="56"/>
                      <a:pt x="488" y="55"/>
                    </a:cubicBezTo>
                    <a:cubicBezTo>
                      <a:pt x="488" y="55"/>
                      <a:pt x="488" y="55"/>
                      <a:pt x="488" y="55"/>
                    </a:cubicBezTo>
                    <a:lnTo>
                      <a:pt x="489" y="55"/>
                    </a:lnTo>
                    <a:close/>
                    <a:moveTo>
                      <a:pt x="487" y="56"/>
                    </a:moveTo>
                    <a:cubicBezTo>
                      <a:pt x="488" y="56"/>
                      <a:pt x="488" y="56"/>
                      <a:pt x="488" y="56"/>
                    </a:cubicBezTo>
                    <a:cubicBezTo>
                      <a:pt x="487" y="56"/>
                      <a:pt x="487" y="56"/>
                      <a:pt x="487" y="56"/>
                    </a:cubicBezTo>
                    <a:close/>
                    <a:moveTo>
                      <a:pt x="485" y="56"/>
                    </a:moveTo>
                    <a:cubicBezTo>
                      <a:pt x="485" y="56"/>
                      <a:pt x="485" y="56"/>
                      <a:pt x="485" y="56"/>
                    </a:cubicBezTo>
                    <a:cubicBezTo>
                      <a:pt x="485" y="57"/>
                      <a:pt x="485" y="57"/>
                      <a:pt x="485" y="57"/>
                    </a:cubicBezTo>
                    <a:cubicBezTo>
                      <a:pt x="485" y="57"/>
                      <a:pt x="485" y="57"/>
                      <a:pt x="485" y="57"/>
                    </a:cubicBezTo>
                    <a:lnTo>
                      <a:pt x="485" y="56"/>
                    </a:lnTo>
                    <a:close/>
                    <a:moveTo>
                      <a:pt x="519" y="44"/>
                    </a:moveTo>
                    <a:cubicBezTo>
                      <a:pt x="519" y="45"/>
                      <a:pt x="519" y="45"/>
                      <a:pt x="519" y="45"/>
                    </a:cubicBezTo>
                    <a:cubicBezTo>
                      <a:pt x="519" y="45"/>
                      <a:pt x="519" y="45"/>
                      <a:pt x="519" y="45"/>
                    </a:cubicBezTo>
                    <a:cubicBezTo>
                      <a:pt x="520" y="45"/>
                      <a:pt x="519" y="44"/>
                      <a:pt x="520" y="44"/>
                    </a:cubicBezTo>
                    <a:cubicBezTo>
                      <a:pt x="521" y="45"/>
                      <a:pt x="521" y="45"/>
                      <a:pt x="521" y="45"/>
                    </a:cubicBezTo>
                    <a:cubicBezTo>
                      <a:pt x="521" y="45"/>
                      <a:pt x="521" y="45"/>
                      <a:pt x="521" y="45"/>
                    </a:cubicBezTo>
                    <a:cubicBezTo>
                      <a:pt x="520" y="45"/>
                      <a:pt x="520" y="45"/>
                      <a:pt x="519" y="45"/>
                    </a:cubicBezTo>
                    <a:cubicBezTo>
                      <a:pt x="519" y="45"/>
                      <a:pt x="519" y="45"/>
                      <a:pt x="519" y="45"/>
                    </a:cubicBezTo>
                    <a:lnTo>
                      <a:pt x="519" y="44"/>
                    </a:lnTo>
                    <a:close/>
                    <a:moveTo>
                      <a:pt x="518" y="45"/>
                    </a:moveTo>
                    <a:cubicBezTo>
                      <a:pt x="518" y="45"/>
                      <a:pt x="518" y="45"/>
                      <a:pt x="518" y="45"/>
                    </a:cubicBezTo>
                    <a:cubicBezTo>
                      <a:pt x="517" y="45"/>
                      <a:pt x="517" y="45"/>
                      <a:pt x="517" y="45"/>
                    </a:cubicBezTo>
                    <a:lnTo>
                      <a:pt x="518" y="45"/>
                    </a:lnTo>
                    <a:close/>
                    <a:moveTo>
                      <a:pt x="473" y="56"/>
                    </a:moveTo>
                    <a:cubicBezTo>
                      <a:pt x="473" y="56"/>
                      <a:pt x="473" y="56"/>
                      <a:pt x="473" y="56"/>
                    </a:cubicBezTo>
                    <a:cubicBezTo>
                      <a:pt x="473" y="56"/>
                      <a:pt x="473" y="57"/>
                      <a:pt x="474" y="57"/>
                    </a:cubicBezTo>
                    <a:cubicBezTo>
                      <a:pt x="473" y="57"/>
                      <a:pt x="472" y="57"/>
                      <a:pt x="473" y="56"/>
                    </a:cubicBezTo>
                    <a:close/>
                    <a:moveTo>
                      <a:pt x="475" y="56"/>
                    </a:moveTo>
                    <a:cubicBezTo>
                      <a:pt x="475" y="56"/>
                      <a:pt x="475" y="56"/>
                      <a:pt x="475" y="56"/>
                    </a:cubicBezTo>
                    <a:cubicBezTo>
                      <a:pt x="476" y="55"/>
                      <a:pt x="476" y="55"/>
                      <a:pt x="476" y="55"/>
                    </a:cubicBezTo>
                    <a:cubicBezTo>
                      <a:pt x="476" y="56"/>
                      <a:pt x="476" y="56"/>
                      <a:pt x="475" y="56"/>
                    </a:cubicBezTo>
                    <a:close/>
                    <a:moveTo>
                      <a:pt x="479" y="50"/>
                    </a:move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78" y="49"/>
                      <a:pt x="478" y="50"/>
                    </a:cubicBezTo>
                    <a:cubicBezTo>
                      <a:pt x="478" y="50"/>
                      <a:pt x="478" y="50"/>
                      <a:pt x="478" y="50"/>
                    </a:cubicBezTo>
                    <a:cubicBezTo>
                      <a:pt x="477" y="49"/>
                      <a:pt x="476" y="51"/>
                      <a:pt x="476" y="50"/>
                    </a:cubicBezTo>
                    <a:cubicBezTo>
                      <a:pt x="476" y="50"/>
                      <a:pt x="477" y="50"/>
                      <a:pt x="476" y="49"/>
                    </a:cubicBezTo>
                    <a:cubicBezTo>
                      <a:pt x="477" y="49"/>
                      <a:pt x="477" y="49"/>
                      <a:pt x="478" y="49"/>
                    </a:cubicBezTo>
                    <a:cubicBezTo>
                      <a:pt x="478" y="49"/>
                      <a:pt x="478" y="49"/>
                      <a:pt x="478" y="49"/>
                    </a:cubicBezTo>
                    <a:cubicBezTo>
                      <a:pt x="478" y="49"/>
                      <a:pt x="479" y="49"/>
                      <a:pt x="480" y="49"/>
                    </a:cubicBezTo>
                    <a:cubicBezTo>
                      <a:pt x="480" y="49"/>
                      <a:pt x="480" y="49"/>
                      <a:pt x="481" y="49"/>
                    </a:cubicBezTo>
                    <a:cubicBezTo>
                      <a:pt x="480" y="50"/>
                      <a:pt x="482" y="50"/>
                      <a:pt x="482" y="51"/>
                    </a:cubicBezTo>
                    <a:cubicBezTo>
                      <a:pt x="482" y="50"/>
                      <a:pt x="480" y="50"/>
                      <a:pt x="479" y="50"/>
                    </a:cubicBezTo>
                    <a:close/>
                    <a:moveTo>
                      <a:pt x="482" y="43"/>
                    </a:moveTo>
                    <a:cubicBezTo>
                      <a:pt x="482" y="43"/>
                      <a:pt x="482" y="43"/>
                      <a:pt x="482" y="43"/>
                    </a:cubicBezTo>
                    <a:cubicBezTo>
                      <a:pt x="482" y="43"/>
                      <a:pt x="483" y="42"/>
                      <a:pt x="483" y="42"/>
                    </a:cubicBezTo>
                    <a:cubicBezTo>
                      <a:pt x="483" y="43"/>
                      <a:pt x="483" y="43"/>
                      <a:pt x="482" y="43"/>
                    </a:cubicBezTo>
                    <a:cubicBezTo>
                      <a:pt x="482" y="43"/>
                      <a:pt x="482" y="43"/>
                      <a:pt x="482" y="43"/>
                    </a:cubicBezTo>
                    <a:close/>
                    <a:moveTo>
                      <a:pt x="478" y="56"/>
                    </a:moveTo>
                    <a:cubicBezTo>
                      <a:pt x="478" y="56"/>
                      <a:pt x="478" y="56"/>
                      <a:pt x="478" y="56"/>
                    </a:cubicBezTo>
                    <a:cubicBezTo>
                      <a:pt x="479" y="56"/>
                      <a:pt x="480" y="55"/>
                      <a:pt x="481" y="56"/>
                    </a:cubicBezTo>
                    <a:cubicBezTo>
                      <a:pt x="480" y="56"/>
                      <a:pt x="480" y="56"/>
                      <a:pt x="480" y="56"/>
                    </a:cubicBezTo>
                    <a:cubicBezTo>
                      <a:pt x="480" y="56"/>
                      <a:pt x="480" y="56"/>
                      <a:pt x="480" y="56"/>
                    </a:cubicBezTo>
                    <a:cubicBezTo>
                      <a:pt x="480" y="57"/>
                      <a:pt x="480" y="57"/>
                      <a:pt x="480" y="57"/>
                    </a:cubicBezTo>
                    <a:cubicBezTo>
                      <a:pt x="479" y="58"/>
                      <a:pt x="479" y="56"/>
                      <a:pt x="478" y="56"/>
                    </a:cubicBezTo>
                    <a:close/>
                    <a:moveTo>
                      <a:pt x="479" y="59"/>
                    </a:moveTo>
                    <a:cubicBezTo>
                      <a:pt x="479" y="58"/>
                      <a:pt x="479" y="58"/>
                      <a:pt x="479" y="58"/>
                    </a:cubicBezTo>
                    <a:cubicBezTo>
                      <a:pt x="480" y="58"/>
                      <a:pt x="480" y="58"/>
                      <a:pt x="480" y="58"/>
                    </a:cubicBezTo>
                    <a:cubicBezTo>
                      <a:pt x="479" y="58"/>
                      <a:pt x="479" y="58"/>
                      <a:pt x="479" y="58"/>
                    </a:cubicBezTo>
                    <a:cubicBezTo>
                      <a:pt x="479" y="58"/>
                      <a:pt x="479" y="59"/>
                      <a:pt x="479" y="59"/>
                    </a:cubicBezTo>
                    <a:close/>
                    <a:moveTo>
                      <a:pt x="485" y="50"/>
                    </a:moveTo>
                    <a:cubicBezTo>
                      <a:pt x="485" y="50"/>
                      <a:pt x="485" y="50"/>
                      <a:pt x="485" y="50"/>
                    </a:cubicBezTo>
                    <a:cubicBezTo>
                      <a:pt x="485" y="50"/>
                      <a:pt x="485" y="49"/>
                      <a:pt x="484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6" y="50"/>
                      <a:pt x="486" y="49"/>
                    </a:cubicBezTo>
                    <a:cubicBezTo>
                      <a:pt x="486" y="49"/>
                      <a:pt x="485" y="50"/>
                      <a:pt x="485" y="50"/>
                    </a:cubicBezTo>
                    <a:close/>
                    <a:moveTo>
                      <a:pt x="488" y="48"/>
                    </a:moveTo>
                    <a:cubicBezTo>
                      <a:pt x="488" y="47"/>
                      <a:pt x="488" y="47"/>
                      <a:pt x="488" y="47"/>
                    </a:cubicBezTo>
                    <a:cubicBezTo>
                      <a:pt x="488" y="47"/>
                      <a:pt x="488" y="47"/>
                      <a:pt x="488" y="47"/>
                    </a:cubicBezTo>
                    <a:lnTo>
                      <a:pt x="488" y="48"/>
                    </a:lnTo>
                    <a:close/>
                    <a:moveTo>
                      <a:pt x="492" y="43"/>
                    </a:moveTo>
                    <a:cubicBezTo>
                      <a:pt x="492" y="43"/>
                      <a:pt x="492" y="43"/>
                      <a:pt x="491" y="43"/>
                    </a:cubicBezTo>
                    <a:cubicBezTo>
                      <a:pt x="491" y="43"/>
                      <a:pt x="490" y="43"/>
                      <a:pt x="489" y="43"/>
                    </a:cubicBezTo>
                    <a:cubicBezTo>
                      <a:pt x="490" y="43"/>
                      <a:pt x="491" y="42"/>
                      <a:pt x="492" y="42"/>
                    </a:cubicBezTo>
                    <a:cubicBezTo>
                      <a:pt x="492" y="43"/>
                      <a:pt x="491" y="43"/>
                      <a:pt x="491" y="43"/>
                    </a:cubicBezTo>
                    <a:cubicBezTo>
                      <a:pt x="492" y="43"/>
                      <a:pt x="492" y="43"/>
                      <a:pt x="492" y="43"/>
                    </a:cubicBezTo>
                    <a:close/>
                    <a:moveTo>
                      <a:pt x="492" y="47"/>
                    </a:moveTo>
                    <a:cubicBezTo>
                      <a:pt x="493" y="47"/>
                      <a:pt x="495" y="46"/>
                      <a:pt x="496" y="47"/>
                    </a:cubicBezTo>
                    <a:cubicBezTo>
                      <a:pt x="495" y="46"/>
                      <a:pt x="493" y="47"/>
                      <a:pt x="492" y="47"/>
                    </a:cubicBezTo>
                    <a:close/>
                    <a:moveTo>
                      <a:pt x="495" y="43"/>
                    </a:moveTo>
                    <a:cubicBezTo>
                      <a:pt x="495" y="43"/>
                      <a:pt x="495" y="43"/>
                      <a:pt x="495" y="43"/>
                    </a:cubicBezTo>
                    <a:cubicBezTo>
                      <a:pt x="495" y="44"/>
                      <a:pt x="495" y="44"/>
                      <a:pt x="495" y="44"/>
                    </a:cubicBezTo>
                    <a:lnTo>
                      <a:pt x="495" y="43"/>
                    </a:lnTo>
                    <a:close/>
                    <a:moveTo>
                      <a:pt x="496" y="43"/>
                    </a:moveTo>
                    <a:cubicBezTo>
                      <a:pt x="496" y="43"/>
                      <a:pt x="496" y="43"/>
                      <a:pt x="496" y="43"/>
                    </a:cubicBezTo>
                    <a:cubicBezTo>
                      <a:pt x="496" y="43"/>
                      <a:pt x="496" y="43"/>
                      <a:pt x="496" y="43"/>
                    </a:cubicBezTo>
                    <a:cubicBezTo>
                      <a:pt x="496" y="43"/>
                      <a:pt x="496" y="43"/>
                      <a:pt x="496" y="43"/>
                    </a:cubicBezTo>
                    <a:close/>
                    <a:moveTo>
                      <a:pt x="496" y="45"/>
                    </a:moveTo>
                    <a:cubicBezTo>
                      <a:pt x="496" y="45"/>
                      <a:pt x="496" y="45"/>
                      <a:pt x="496" y="45"/>
                    </a:cubicBezTo>
                    <a:cubicBezTo>
                      <a:pt x="497" y="45"/>
                      <a:pt x="497" y="45"/>
                      <a:pt x="497" y="45"/>
                    </a:cubicBezTo>
                    <a:lnTo>
                      <a:pt x="496" y="45"/>
                    </a:lnTo>
                    <a:close/>
                    <a:moveTo>
                      <a:pt x="502" y="45"/>
                    </a:moveTo>
                    <a:cubicBezTo>
                      <a:pt x="502" y="45"/>
                      <a:pt x="502" y="45"/>
                      <a:pt x="502" y="45"/>
                    </a:cubicBezTo>
                    <a:cubicBezTo>
                      <a:pt x="502" y="45"/>
                      <a:pt x="502" y="45"/>
                      <a:pt x="502" y="45"/>
                    </a:cubicBezTo>
                    <a:cubicBezTo>
                      <a:pt x="502" y="45"/>
                      <a:pt x="502" y="45"/>
                      <a:pt x="502" y="45"/>
                    </a:cubicBezTo>
                    <a:cubicBezTo>
                      <a:pt x="502" y="45"/>
                      <a:pt x="502" y="45"/>
                      <a:pt x="502" y="45"/>
                    </a:cubicBezTo>
                    <a:cubicBezTo>
                      <a:pt x="502" y="45"/>
                      <a:pt x="502" y="45"/>
                      <a:pt x="502" y="45"/>
                    </a:cubicBezTo>
                    <a:cubicBezTo>
                      <a:pt x="502" y="45"/>
                      <a:pt x="502" y="45"/>
                      <a:pt x="502" y="45"/>
                    </a:cubicBezTo>
                    <a:cubicBezTo>
                      <a:pt x="502" y="45"/>
                      <a:pt x="503" y="44"/>
                      <a:pt x="504" y="45"/>
                    </a:cubicBezTo>
                    <a:cubicBezTo>
                      <a:pt x="503" y="45"/>
                      <a:pt x="503" y="45"/>
                      <a:pt x="502" y="45"/>
                    </a:cubicBezTo>
                    <a:close/>
                    <a:moveTo>
                      <a:pt x="506" y="45"/>
                    </a:moveTo>
                    <a:cubicBezTo>
                      <a:pt x="505" y="45"/>
                      <a:pt x="505" y="45"/>
                      <a:pt x="505" y="45"/>
                    </a:cubicBezTo>
                    <a:cubicBezTo>
                      <a:pt x="504" y="44"/>
                      <a:pt x="505" y="45"/>
                      <a:pt x="506" y="45"/>
                    </a:cubicBezTo>
                    <a:cubicBezTo>
                      <a:pt x="506" y="45"/>
                      <a:pt x="506" y="44"/>
                      <a:pt x="506" y="44"/>
                    </a:cubicBezTo>
                    <a:cubicBezTo>
                      <a:pt x="506" y="45"/>
                      <a:pt x="506" y="45"/>
                      <a:pt x="506" y="45"/>
                    </a:cubicBezTo>
                    <a:close/>
                    <a:moveTo>
                      <a:pt x="507" y="45"/>
                    </a:moveTo>
                    <a:cubicBezTo>
                      <a:pt x="507" y="45"/>
                      <a:pt x="507" y="45"/>
                      <a:pt x="507" y="45"/>
                    </a:cubicBezTo>
                    <a:cubicBezTo>
                      <a:pt x="508" y="45"/>
                      <a:pt x="508" y="45"/>
                      <a:pt x="508" y="45"/>
                    </a:cubicBezTo>
                    <a:lnTo>
                      <a:pt x="507" y="45"/>
                    </a:lnTo>
                    <a:close/>
                    <a:moveTo>
                      <a:pt x="509" y="45"/>
                    </a:moveTo>
                    <a:cubicBezTo>
                      <a:pt x="509" y="45"/>
                      <a:pt x="509" y="45"/>
                      <a:pt x="509" y="45"/>
                    </a:cubicBezTo>
                    <a:cubicBezTo>
                      <a:pt x="509" y="45"/>
                      <a:pt x="509" y="45"/>
                      <a:pt x="509" y="45"/>
                    </a:cubicBezTo>
                    <a:cubicBezTo>
                      <a:pt x="509" y="45"/>
                      <a:pt x="509" y="45"/>
                      <a:pt x="509" y="45"/>
                    </a:cubicBezTo>
                    <a:cubicBezTo>
                      <a:pt x="510" y="45"/>
                      <a:pt x="509" y="45"/>
                      <a:pt x="510" y="44"/>
                    </a:cubicBezTo>
                    <a:cubicBezTo>
                      <a:pt x="510" y="45"/>
                      <a:pt x="510" y="45"/>
                      <a:pt x="510" y="45"/>
                    </a:cubicBezTo>
                    <a:cubicBezTo>
                      <a:pt x="511" y="46"/>
                      <a:pt x="509" y="45"/>
                      <a:pt x="509" y="45"/>
                    </a:cubicBezTo>
                    <a:close/>
                    <a:moveTo>
                      <a:pt x="512" y="46"/>
                    </a:moveTo>
                    <a:cubicBezTo>
                      <a:pt x="512" y="47"/>
                      <a:pt x="512" y="47"/>
                      <a:pt x="512" y="47"/>
                    </a:cubicBezTo>
                    <a:cubicBezTo>
                      <a:pt x="511" y="46"/>
                      <a:pt x="511" y="46"/>
                      <a:pt x="511" y="46"/>
                    </a:cubicBezTo>
                    <a:lnTo>
                      <a:pt x="512" y="46"/>
                    </a:lnTo>
                    <a:close/>
                    <a:moveTo>
                      <a:pt x="494" y="38"/>
                    </a:moveTo>
                    <a:cubicBezTo>
                      <a:pt x="492" y="38"/>
                      <a:pt x="491" y="39"/>
                      <a:pt x="490" y="39"/>
                    </a:cubicBezTo>
                    <a:cubicBezTo>
                      <a:pt x="490" y="38"/>
                      <a:pt x="490" y="38"/>
                      <a:pt x="490" y="38"/>
                    </a:cubicBezTo>
                    <a:cubicBezTo>
                      <a:pt x="491" y="39"/>
                      <a:pt x="493" y="38"/>
                      <a:pt x="494" y="38"/>
                    </a:cubicBezTo>
                    <a:close/>
                    <a:moveTo>
                      <a:pt x="490" y="41"/>
                    </a:moveTo>
                    <a:cubicBezTo>
                      <a:pt x="490" y="40"/>
                      <a:pt x="491" y="39"/>
                      <a:pt x="492" y="40"/>
                    </a:cubicBezTo>
                    <a:cubicBezTo>
                      <a:pt x="493" y="40"/>
                      <a:pt x="492" y="41"/>
                      <a:pt x="493" y="41"/>
                    </a:cubicBezTo>
                    <a:cubicBezTo>
                      <a:pt x="493" y="40"/>
                      <a:pt x="495" y="40"/>
                      <a:pt x="496" y="40"/>
                    </a:cubicBezTo>
                    <a:cubicBezTo>
                      <a:pt x="496" y="40"/>
                      <a:pt x="496" y="40"/>
                      <a:pt x="496" y="40"/>
                    </a:cubicBezTo>
                    <a:cubicBezTo>
                      <a:pt x="496" y="40"/>
                      <a:pt x="496" y="40"/>
                      <a:pt x="496" y="40"/>
                    </a:cubicBezTo>
                    <a:cubicBezTo>
                      <a:pt x="497" y="41"/>
                      <a:pt x="497" y="41"/>
                      <a:pt x="497" y="41"/>
                    </a:cubicBezTo>
                    <a:cubicBezTo>
                      <a:pt x="497" y="41"/>
                      <a:pt x="496" y="41"/>
                      <a:pt x="496" y="41"/>
                    </a:cubicBezTo>
                    <a:cubicBezTo>
                      <a:pt x="497" y="41"/>
                      <a:pt x="498" y="41"/>
                      <a:pt x="498" y="41"/>
                    </a:cubicBezTo>
                    <a:cubicBezTo>
                      <a:pt x="498" y="40"/>
                      <a:pt x="498" y="40"/>
                      <a:pt x="498" y="40"/>
                    </a:cubicBezTo>
                    <a:cubicBezTo>
                      <a:pt x="499" y="40"/>
                      <a:pt x="499" y="40"/>
                      <a:pt x="500" y="40"/>
                    </a:cubicBezTo>
                    <a:cubicBezTo>
                      <a:pt x="500" y="40"/>
                      <a:pt x="500" y="40"/>
                      <a:pt x="500" y="40"/>
                    </a:cubicBezTo>
                    <a:cubicBezTo>
                      <a:pt x="501" y="40"/>
                      <a:pt x="501" y="40"/>
                      <a:pt x="501" y="40"/>
                    </a:cubicBezTo>
                    <a:cubicBezTo>
                      <a:pt x="501" y="39"/>
                      <a:pt x="501" y="39"/>
                      <a:pt x="501" y="39"/>
                    </a:cubicBezTo>
                    <a:cubicBezTo>
                      <a:pt x="501" y="39"/>
                      <a:pt x="502" y="40"/>
                      <a:pt x="502" y="39"/>
                    </a:cubicBezTo>
                    <a:cubicBezTo>
                      <a:pt x="503" y="41"/>
                      <a:pt x="504" y="40"/>
                      <a:pt x="505" y="40"/>
                    </a:cubicBezTo>
                    <a:cubicBezTo>
                      <a:pt x="505" y="40"/>
                      <a:pt x="506" y="40"/>
                      <a:pt x="505" y="40"/>
                    </a:cubicBezTo>
                    <a:cubicBezTo>
                      <a:pt x="505" y="39"/>
                      <a:pt x="505" y="39"/>
                      <a:pt x="505" y="39"/>
                    </a:cubicBezTo>
                    <a:cubicBezTo>
                      <a:pt x="507" y="40"/>
                      <a:pt x="509" y="38"/>
                      <a:pt x="512" y="39"/>
                    </a:cubicBezTo>
                    <a:cubicBezTo>
                      <a:pt x="512" y="40"/>
                      <a:pt x="512" y="40"/>
                      <a:pt x="512" y="40"/>
                    </a:cubicBezTo>
                    <a:cubicBezTo>
                      <a:pt x="511" y="40"/>
                      <a:pt x="511" y="40"/>
                      <a:pt x="511" y="40"/>
                    </a:cubicBezTo>
                    <a:cubicBezTo>
                      <a:pt x="511" y="40"/>
                      <a:pt x="511" y="41"/>
                      <a:pt x="511" y="41"/>
                    </a:cubicBezTo>
                    <a:cubicBezTo>
                      <a:pt x="512" y="41"/>
                      <a:pt x="512" y="41"/>
                      <a:pt x="512" y="42"/>
                    </a:cubicBezTo>
                    <a:cubicBezTo>
                      <a:pt x="513" y="42"/>
                      <a:pt x="511" y="43"/>
                      <a:pt x="512" y="43"/>
                    </a:cubicBezTo>
                    <a:cubicBezTo>
                      <a:pt x="512" y="43"/>
                      <a:pt x="511" y="44"/>
                      <a:pt x="511" y="44"/>
                    </a:cubicBezTo>
                    <a:cubicBezTo>
                      <a:pt x="511" y="44"/>
                      <a:pt x="511" y="45"/>
                      <a:pt x="511" y="45"/>
                    </a:cubicBezTo>
                    <a:cubicBezTo>
                      <a:pt x="511" y="44"/>
                      <a:pt x="511" y="44"/>
                      <a:pt x="511" y="44"/>
                    </a:cubicBezTo>
                    <a:cubicBezTo>
                      <a:pt x="511" y="44"/>
                      <a:pt x="511" y="44"/>
                      <a:pt x="511" y="44"/>
                    </a:cubicBezTo>
                    <a:cubicBezTo>
                      <a:pt x="510" y="44"/>
                      <a:pt x="510" y="44"/>
                      <a:pt x="509" y="44"/>
                    </a:cubicBezTo>
                    <a:cubicBezTo>
                      <a:pt x="509" y="42"/>
                      <a:pt x="509" y="42"/>
                      <a:pt x="509" y="42"/>
                    </a:cubicBezTo>
                    <a:cubicBezTo>
                      <a:pt x="509" y="41"/>
                      <a:pt x="508" y="42"/>
                      <a:pt x="508" y="42"/>
                    </a:cubicBezTo>
                    <a:cubicBezTo>
                      <a:pt x="509" y="43"/>
                      <a:pt x="506" y="41"/>
                      <a:pt x="507" y="43"/>
                    </a:cubicBezTo>
                    <a:cubicBezTo>
                      <a:pt x="507" y="44"/>
                      <a:pt x="505" y="44"/>
                      <a:pt x="504" y="43"/>
                    </a:cubicBezTo>
                    <a:cubicBezTo>
                      <a:pt x="500" y="43"/>
                      <a:pt x="500" y="43"/>
                      <a:pt x="500" y="43"/>
                    </a:cubicBezTo>
                    <a:cubicBezTo>
                      <a:pt x="502" y="42"/>
                      <a:pt x="504" y="43"/>
                      <a:pt x="506" y="42"/>
                    </a:cubicBezTo>
                    <a:cubicBezTo>
                      <a:pt x="505" y="41"/>
                      <a:pt x="505" y="41"/>
                      <a:pt x="505" y="41"/>
                    </a:cubicBezTo>
                    <a:cubicBezTo>
                      <a:pt x="505" y="41"/>
                      <a:pt x="505" y="41"/>
                      <a:pt x="505" y="41"/>
                    </a:cubicBezTo>
                    <a:cubicBezTo>
                      <a:pt x="505" y="41"/>
                      <a:pt x="504" y="41"/>
                      <a:pt x="503" y="41"/>
                    </a:cubicBezTo>
                    <a:cubicBezTo>
                      <a:pt x="503" y="41"/>
                      <a:pt x="503" y="41"/>
                      <a:pt x="503" y="41"/>
                    </a:cubicBezTo>
                    <a:cubicBezTo>
                      <a:pt x="504" y="42"/>
                      <a:pt x="504" y="42"/>
                      <a:pt x="504" y="42"/>
                    </a:cubicBezTo>
                    <a:cubicBezTo>
                      <a:pt x="502" y="42"/>
                      <a:pt x="502" y="42"/>
                      <a:pt x="500" y="42"/>
                    </a:cubicBezTo>
                    <a:cubicBezTo>
                      <a:pt x="500" y="42"/>
                      <a:pt x="497" y="42"/>
                      <a:pt x="499" y="43"/>
                    </a:cubicBezTo>
                    <a:cubicBezTo>
                      <a:pt x="498" y="43"/>
                      <a:pt x="498" y="43"/>
                      <a:pt x="498" y="43"/>
                    </a:cubicBezTo>
                    <a:cubicBezTo>
                      <a:pt x="498" y="43"/>
                      <a:pt x="499" y="42"/>
                      <a:pt x="499" y="42"/>
                    </a:cubicBezTo>
                    <a:cubicBezTo>
                      <a:pt x="499" y="41"/>
                      <a:pt x="498" y="42"/>
                      <a:pt x="497" y="41"/>
                    </a:cubicBezTo>
                    <a:cubicBezTo>
                      <a:pt x="497" y="42"/>
                      <a:pt x="496" y="42"/>
                      <a:pt x="495" y="42"/>
                    </a:cubicBezTo>
                    <a:cubicBezTo>
                      <a:pt x="496" y="41"/>
                      <a:pt x="496" y="41"/>
                      <a:pt x="496" y="41"/>
                    </a:cubicBezTo>
                    <a:cubicBezTo>
                      <a:pt x="495" y="41"/>
                      <a:pt x="495" y="41"/>
                      <a:pt x="495" y="41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4" y="43"/>
                      <a:pt x="494" y="41"/>
                      <a:pt x="493" y="42"/>
                    </a:cubicBezTo>
                    <a:cubicBezTo>
                      <a:pt x="493" y="42"/>
                      <a:pt x="492" y="42"/>
                      <a:pt x="493" y="42"/>
                    </a:cubicBezTo>
                    <a:cubicBezTo>
                      <a:pt x="493" y="43"/>
                      <a:pt x="493" y="43"/>
                      <a:pt x="493" y="43"/>
                    </a:cubicBezTo>
                    <a:cubicBezTo>
                      <a:pt x="493" y="43"/>
                      <a:pt x="493" y="43"/>
                      <a:pt x="493" y="43"/>
                    </a:cubicBezTo>
                    <a:cubicBezTo>
                      <a:pt x="493" y="43"/>
                      <a:pt x="493" y="43"/>
                      <a:pt x="493" y="43"/>
                    </a:cubicBezTo>
                    <a:cubicBezTo>
                      <a:pt x="493" y="43"/>
                      <a:pt x="493" y="43"/>
                      <a:pt x="493" y="43"/>
                    </a:cubicBezTo>
                    <a:cubicBezTo>
                      <a:pt x="493" y="43"/>
                      <a:pt x="492" y="42"/>
                      <a:pt x="492" y="42"/>
                    </a:cubicBezTo>
                    <a:cubicBezTo>
                      <a:pt x="491" y="41"/>
                      <a:pt x="490" y="42"/>
                      <a:pt x="489" y="42"/>
                    </a:cubicBezTo>
                    <a:cubicBezTo>
                      <a:pt x="489" y="41"/>
                      <a:pt x="489" y="41"/>
                      <a:pt x="489" y="41"/>
                    </a:cubicBezTo>
                    <a:cubicBezTo>
                      <a:pt x="488" y="41"/>
                      <a:pt x="488" y="41"/>
                      <a:pt x="488" y="41"/>
                    </a:cubicBezTo>
                    <a:cubicBezTo>
                      <a:pt x="488" y="41"/>
                      <a:pt x="488" y="41"/>
                      <a:pt x="488" y="41"/>
                    </a:cubicBezTo>
                    <a:cubicBezTo>
                      <a:pt x="487" y="41"/>
                      <a:pt x="487" y="41"/>
                      <a:pt x="487" y="41"/>
                    </a:cubicBezTo>
                    <a:cubicBezTo>
                      <a:pt x="488" y="41"/>
                      <a:pt x="489" y="40"/>
                      <a:pt x="490" y="41"/>
                    </a:cubicBezTo>
                    <a:close/>
                    <a:moveTo>
                      <a:pt x="489" y="38"/>
                    </a:moveTo>
                    <a:cubicBezTo>
                      <a:pt x="488" y="38"/>
                      <a:pt x="488" y="38"/>
                      <a:pt x="488" y="38"/>
                    </a:cubicBezTo>
                    <a:cubicBezTo>
                      <a:pt x="488" y="38"/>
                      <a:pt x="488" y="38"/>
                      <a:pt x="488" y="38"/>
                    </a:cubicBezTo>
                    <a:lnTo>
                      <a:pt x="489" y="38"/>
                    </a:lnTo>
                    <a:close/>
                    <a:moveTo>
                      <a:pt x="484" y="49"/>
                    </a:moveTo>
                    <a:cubicBezTo>
                      <a:pt x="483" y="49"/>
                      <a:pt x="483" y="51"/>
                      <a:pt x="482" y="50"/>
                    </a:cubicBezTo>
                    <a:cubicBezTo>
                      <a:pt x="482" y="49"/>
                      <a:pt x="483" y="49"/>
                      <a:pt x="484" y="49"/>
                    </a:cubicBezTo>
                    <a:close/>
                    <a:moveTo>
                      <a:pt x="486" y="41"/>
                    </a:moveTo>
                    <a:cubicBezTo>
                      <a:pt x="486" y="40"/>
                      <a:pt x="485" y="41"/>
                      <a:pt x="485" y="41"/>
                    </a:cubicBezTo>
                    <a:cubicBezTo>
                      <a:pt x="485" y="40"/>
                      <a:pt x="485" y="40"/>
                      <a:pt x="485" y="40"/>
                    </a:cubicBezTo>
                    <a:cubicBezTo>
                      <a:pt x="485" y="40"/>
                      <a:pt x="486" y="40"/>
                      <a:pt x="486" y="41"/>
                    </a:cubicBezTo>
                    <a:close/>
                    <a:moveTo>
                      <a:pt x="482" y="41"/>
                    </a:moveTo>
                    <a:cubicBezTo>
                      <a:pt x="481" y="40"/>
                      <a:pt x="481" y="40"/>
                      <a:pt x="481" y="40"/>
                    </a:cubicBezTo>
                    <a:cubicBezTo>
                      <a:pt x="482" y="40"/>
                      <a:pt x="482" y="40"/>
                      <a:pt x="482" y="41"/>
                    </a:cubicBezTo>
                    <a:close/>
                    <a:moveTo>
                      <a:pt x="485" y="42"/>
                    </a:moveTo>
                    <a:cubicBezTo>
                      <a:pt x="483" y="41"/>
                      <a:pt x="481" y="42"/>
                      <a:pt x="479" y="41"/>
                    </a:cubicBezTo>
                    <a:cubicBezTo>
                      <a:pt x="479" y="42"/>
                      <a:pt x="479" y="42"/>
                      <a:pt x="479" y="42"/>
                    </a:cubicBezTo>
                    <a:cubicBezTo>
                      <a:pt x="478" y="41"/>
                      <a:pt x="478" y="41"/>
                      <a:pt x="478" y="41"/>
                    </a:cubicBezTo>
                    <a:cubicBezTo>
                      <a:pt x="480" y="42"/>
                      <a:pt x="483" y="41"/>
                      <a:pt x="485" y="42"/>
                    </a:cubicBezTo>
                    <a:close/>
                    <a:moveTo>
                      <a:pt x="476" y="49"/>
                    </a:moveTo>
                    <a:cubicBezTo>
                      <a:pt x="476" y="49"/>
                      <a:pt x="476" y="49"/>
                      <a:pt x="476" y="49"/>
                    </a:cubicBezTo>
                    <a:cubicBezTo>
                      <a:pt x="476" y="49"/>
                      <a:pt x="476" y="49"/>
                      <a:pt x="476" y="49"/>
                    </a:cubicBezTo>
                    <a:cubicBezTo>
                      <a:pt x="475" y="49"/>
                      <a:pt x="475" y="49"/>
                      <a:pt x="474" y="49"/>
                    </a:cubicBezTo>
                    <a:cubicBezTo>
                      <a:pt x="474" y="48"/>
                      <a:pt x="475" y="49"/>
                      <a:pt x="476" y="49"/>
                    </a:cubicBezTo>
                    <a:close/>
                    <a:moveTo>
                      <a:pt x="470" y="55"/>
                    </a:moveTo>
                    <a:cubicBezTo>
                      <a:pt x="470" y="56"/>
                      <a:pt x="470" y="56"/>
                      <a:pt x="470" y="56"/>
                    </a:cubicBezTo>
                    <a:cubicBezTo>
                      <a:pt x="470" y="56"/>
                      <a:pt x="469" y="56"/>
                      <a:pt x="469" y="56"/>
                    </a:cubicBezTo>
                    <a:cubicBezTo>
                      <a:pt x="469" y="56"/>
                      <a:pt x="469" y="56"/>
                      <a:pt x="469" y="56"/>
                    </a:cubicBezTo>
                    <a:cubicBezTo>
                      <a:pt x="469" y="56"/>
                      <a:pt x="469" y="56"/>
                      <a:pt x="469" y="56"/>
                    </a:cubicBezTo>
                    <a:cubicBezTo>
                      <a:pt x="469" y="56"/>
                      <a:pt x="469" y="55"/>
                      <a:pt x="470" y="55"/>
                    </a:cubicBezTo>
                    <a:close/>
                    <a:moveTo>
                      <a:pt x="471" y="50"/>
                    </a:moveTo>
                    <a:cubicBezTo>
                      <a:pt x="470" y="50"/>
                      <a:pt x="470" y="50"/>
                      <a:pt x="470" y="50"/>
                    </a:cubicBezTo>
                    <a:cubicBezTo>
                      <a:pt x="472" y="50"/>
                      <a:pt x="472" y="50"/>
                      <a:pt x="472" y="50"/>
                    </a:cubicBezTo>
                    <a:lnTo>
                      <a:pt x="471" y="50"/>
                    </a:lnTo>
                    <a:close/>
                    <a:moveTo>
                      <a:pt x="474" y="42"/>
                    </a:moveTo>
                    <a:cubicBezTo>
                      <a:pt x="474" y="43"/>
                      <a:pt x="474" y="43"/>
                      <a:pt x="474" y="43"/>
                    </a:cubicBezTo>
                    <a:cubicBezTo>
                      <a:pt x="474" y="43"/>
                      <a:pt x="474" y="43"/>
                      <a:pt x="474" y="43"/>
                    </a:cubicBezTo>
                    <a:cubicBezTo>
                      <a:pt x="474" y="43"/>
                      <a:pt x="474" y="43"/>
                      <a:pt x="474" y="43"/>
                    </a:cubicBezTo>
                    <a:cubicBezTo>
                      <a:pt x="474" y="43"/>
                      <a:pt x="474" y="43"/>
                      <a:pt x="474" y="43"/>
                    </a:cubicBezTo>
                    <a:cubicBezTo>
                      <a:pt x="474" y="43"/>
                      <a:pt x="474" y="43"/>
                      <a:pt x="474" y="43"/>
                    </a:cubicBezTo>
                    <a:cubicBezTo>
                      <a:pt x="474" y="42"/>
                      <a:pt x="474" y="42"/>
                      <a:pt x="474" y="42"/>
                    </a:cubicBezTo>
                    <a:close/>
                    <a:moveTo>
                      <a:pt x="468" y="56"/>
                    </a:moveTo>
                    <a:cubicBezTo>
                      <a:pt x="468" y="56"/>
                      <a:pt x="468" y="56"/>
                      <a:pt x="468" y="56"/>
                    </a:cubicBezTo>
                    <a:cubicBezTo>
                      <a:pt x="467" y="56"/>
                      <a:pt x="467" y="56"/>
                      <a:pt x="467" y="56"/>
                    </a:cubicBezTo>
                    <a:lnTo>
                      <a:pt x="468" y="56"/>
                    </a:lnTo>
                    <a:close/>
                    <a:moveTo>
                      <a:pt x="467" y="56"/>
                    </a:moveTo>
                    <a:cubicBezTo>
                      <a:pt x="466" y="56"/>
                      <a:pt x="466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6" y="56"/>
                      <a:pt x="467" y="56"/>
                    </a:cubicBezTo>
                    <a:close/>
                    <a:moveTo>
                      <a:pt x="462" y="64"/>
                    </a:moveTo>
                    <a:cubicBezTo>
                      <a:pt x="461" y="64"/>
                      <a:pt x="461" y="64"/>
                      <a:pt x="461" y="64"/>
                    </a:cubicBezTo>
                    <a:cubicBezTo>
                      <a:pt x="461" y="64"/>
                      <a:pt x="462" y="64"/>
                      <a:pt x="462" y="64"/>
                    </a:cubicBezTo>
                    <a:close/>
                    <a:moveTo>
                      <a:pt x="463" y="59"/>
                    </a:moveTo>
                    <a:cubicBezTo>
                      <a:pt x="463" y="60"/>
                      <a:pt x="463" y="60"/>
                      <a:pt x="463" y="60"/>
                    </a:cubicBezTo>
                    <a:cubicBezTo>
                      <a:pt x="463" y="59"/>
                      <a:pt x="463" y="59"/>
                      <a:pt x="463" y="59"/>
                    </a:cubicBezTo>
                    <a:close/>
                    <a:moveTo>
                      <a:pt x="464" y="56"/>
                    </a:moveTo>
                    <a:cubicBezTo>
                      <a:pt x="464" y="57"/>
                      <a:pt x="463" y="56"/>
                      <a:pt x="463" y="56"/>
                    </a:cubicBezTo>
                    <a:cubicBezTo>
                      <a:pt x="463" y="56"/>
                      <a:pt x="464" y="56"/>
                      <a:pt x="464" y="56"/>
                    </a:cubicBezTo>
                    <a:close/>
                    <a:moveTo>
                      <a:pt x="461" y="56"/>
                    </a:moveTo>
                    <a:cubicBezTo>
                      <a:pt x="461" y="56"/>
                      <a:pt x="459" y="56"/>
                      <a:pt x="458" y="56"/>
                    </a:cubicBezTo>
                    <a:cubicBezTo>
                      <a:pt x="457" y="56"/>
                      <a:pt x="457" y="55"/>
                      <a:pt x="456" y="56"/>
                    </a:cubicBezTo>
                    <a:cubicBezTo>
                      <a:pt x="458" y="55"/>
                      <a:pt x="460" y="56"/>
                      <a:pt x="461" y="56"/>
                    </a:cubicBezTo>
                    <a:close/>
                    <a:moveTo>
                      <a:pt x="455" y="55"/>
                    </a:moveTo>
                    <a:cubicBezTo>
                      <a:pt x="455" y="55"/>
                      <a:pt x="455" y="55"/>
                      <a:pt x="455" y="56"/>
                    </a:cubicBezTo>
                    <a:cubicBezTo>
                      <a:pt x="454" y="56"/>
                      <a:pt x="454" y="56"/>
                      <a:pt x="454" y="56"/>
                    </a:cubicBezTo>
                    <a:lnTo>
                      <a:pt x="455" y="55"/>
                    </a:lnTo>
                    <a:close/>
                    <a:moveTo>
                      <a:pt x="453" y="56"/>
                    </a:moveTo>
                    <a:cubicBezTo>
                      <a:pt x="453" y="56"/>
                      <a:pt x="453" y="56"/>
                      <a:pt x="453" y="56"/>
                    </a:cubicBezTo>
                    <a:cubicBezTo>
                      <a:pt x="453" y="55"/>
                      <a:pt x="453" y="55"/>
                      <a:pt x="453" y="55"/>
                    </a:cubicBezTo>
                    <a:lnTo>
                      <a:pt x="453" y="56"/>
                    </a:lnTo>
                    <a:close/>
                    <a:moveTo>
                      <a:pt x="451" y="55"/>
                    </a:moveTo>
                    <a:cubicBezTo>
                      <a:pt x="451" y="56"/>
                      <a:pt x="451" y="56"/>
                      <a:pt x="451" y="56"/>
                    </a:cubicBezTo>
                    <a:cubicBezTo>
                      <a:pt x="450" y="55"/>
                      <a:pt x="450" y="56"/>
                      <a:pt x="449" y="56"/>
                    </a:cubicBezTo>
                    <a:cubicBezTo>
                      <a:pt x="449" y="55"/>
                      <a:pt x="450" y="56"/>
                      <a:pt x="451" y="55"/>
                    </a:cubicBezTo>
                    <a:close/>
                    <a:moveTo>
                      <a:pt x="477" y="33"/>
                    </a:moveTo>
                    <a:cubicBezTo>
                      <a:pt x="477" y="34"/>
                      <a:pt x="477" y="34"/>
                      <a:pt x="476" y="34"/>
                    </a:cubicBezTo>
                    <a:cubicBezTo>
                      <a:pt x="476" y="33"/>
                      <a:pt x="477" y="34"/>
                      <a:pt x="477" y="33"/>
                    </a:cubicBezTo>
                    <a:close/>
                    <a:moveTo>
                      <a:pt x="469" y="34"/>
                    </a:moveTo>
                    <a:cubicBezTo>
                      <a:pt x="469" y="34"/>
                      <a:pt x="469" y="34"/>
                      <a:pt x="470" y="34"/>
                    </a:cubicBezTo>
                    <a:cubicBezTo>
                      <a:pt x="470" y="35"/>
                      <a:pt x="469" y="34"/>
                      <a:pt x="469" y="34"/>
                    </a:cubicBezTo>
                    <a:close/>
                    <a:moveTo>
                      <a:pt x="472" y="32"/>
                    </a:moveTo>
                    <a:cubicBezTo>
                      <a:pt x="471" y="32"/>
                      <a:pt x="471" y="32"/>
                      <a:pt x="471" y="31"/>
                    </a:cubicBezTo>
                    <a:cubicBezTo>
                      <a:pt x="471" y="31"/>
                      <a:pt x="472" y="32"/>
                      <a:pt x="472" y="32"/>
                    </a:cubicBezTo>
                    <a:close/>
                    <a:moveTo>
                      <a:pt x="473" y="29"/>
                    </a:moveTo>
                    <a:cubicBezTo>
                      <a:pt x="473" y="30"/>
                      <a:pt x="473" y="30"/>
                      <a:pt x="473" y="30"/>
                    </a:cubicBezTo>
                    <a:cubicBezTo>
                      <a:pt x="473" y="30"/>
                      <a:pt x="470" y="30"/>
                      <a:pt x="470" y="30"/>
                    </a:cubicBezTo>
                    <a:lnTo>
                      <a:pt x="473" y="29"/>
                    </a:lnTo>
                    <a:close/>
                    <a:moveTo>
                      <a:pt x="468" y="29"/>
                    </a:moveTo>
                    <a:cubicBezTo>
                      <a:pt x="468" y="30"/>
                      <a:pt x="468" y="30"/>
                      <a:pt x="468" y="30"/>
                    </a:cubicBezTo>
                    <a:cubicBezTo>
                      <a:pt x="468" y="30"/>
                      <a:pt x="467" y="30"/>
                      <a:pt x="467" y="30"/>
                    </a:cubicBezTo>
                    <a:lnTo>
                      <a:pt x="468" y="29"/>
                    </a:lnTo>
                    <a:close/>
                    <a:moveTo>
                      <a:pt x="467" y="31"/>
                    </a:moveTo>
                    <a:cubicBezTo>
                      <a:pt x="468" y="32"/>
                      <a:pt x="468" y="32"/>
                      <a:pt x="468" y="32"/>
                    </a:cubicBezTo>
                    <a:cubicBezTo>
                      <a:pt x="466" y="33"/>
                      <a:pt x="467" y="31"/>
                      <a:pt x="466" y="32"/>
                    </a:cubicBezTo>
                    <a:cubicBezTo>
                      <a:pt x="466" y="33"/>
                      <a:pt x="466" y="33"/>
                      <a:pt x="466" y="33"/>
                    </a:cubicBezTo>
                    <a:cubicBezTo>
                      <a:pt x="466" y="32"/>
                      <a:pt x="466" y="32"/>
                      <a:pt x="466" y="32"/>
                    </a:cubicBezTo>
                    <a:lnTo>
                      <a:pt x="467" y="31"/>
                    </a:lnTo>
                    <a:close/>
                    <a:moveTo>
                      <a:pt x="465" y="32"/>
                    </a:moveTo>
                    <a:cubicBezTo>
                      <a:pt x="465" y="32"/>
                      <a:pt x="464" y="32"/>
                      <a:pt x="464" y="32"/>
                    </a:cubicBezTo>
                    <a:cubicBezTo>
                      <a:pt x="464" y="31"/>
                      <a:pt x="465" y="32"/>
                      <a:pt x="465" y="32"/>
                    </a:cubicBezTo>
                    <a:close/>
                    <a:moveTo>
                      <a:pt x="461" y="29"/>
                    </a:moveTo>
                    <a:cubicBezTo>
                      <a:pt x="461" y="29"/>
                      <a:pt x="460" y="30"/>
                      <a:pt x="460" y="30"/>
                    </a:cubicBezTo>
                    <a:cubicBezTo>
                      <a:pt x="459" y="29"/>
                      <a:pt x="459" y="29"/>
                      <a:pt x="459" y="29"/>
                    </a:cubicBezTo>
                    <a:lnTo>
                      <a:pt x="461" y="29"/>
                    </a:lnTo>
                    <a:close/>
                    <a:moveTo>
                      <a:pt x="517" y="25"/>
                    </a:moveTo>
                    <a:cubicBezTo>
                      <a:pt x="517" y="25"/>
                      <a:pt x="517" y="25"/>
                      <a:pt x="517" y="25"/>
                    </a:cubicBezTo>
                    <a:cubicBezTo>
                      <a:pt x="517" y="25"/>
                      <a:pt x="517" y="25"/>
                      <a:pt x="516" y="24"/>
                    </a:cubicBezTo>
                    <a:cubicBezTo>
                      <a:pt x="516" y="24"/>
                      <a:pt x="517" y="24"/>
                      <a:pt x="517" y="25"/>
                    </a:cubicBezTo>
                    <a:close/>
                    <a:moveTo>
                      <a:pt x="512" y="25"/>
                    </a:moveTo>
                    <a:cubicBezTo>
                      <a:pt x="512" y="25"/>
                      <a:pt x="512" y="25"/>
                      <a:pt x="512" y="25"/>
                    </a:cubicBezTo>
                    <a:cubicBezTo>
                      <a:pt x="511" y="25"/>
                      <a:pt x="511" y="25"/>
                      <a:pt x="511" y="25"/>
                    </a:cubicBezTo>
                    <a:lnTo>
                      <a:pt x="512" y="25"/>
                    </a:lnTo>
                    <a:close/>
                    <a:moveTo>
                      <a:pt x="463" y="23"/>
                    </a:moveTo>
                    <a:cubicBezTo>
                      <a:pt x="464" y="23"/>
                      <a:pt x="464" y="23"/>
                      <a:pt x="464" y="23"/>
                    </a:cubicBezTo>
                    <a:cubicBezTo>
                      <a:pt x="464" y="23"/>
                      <a:pt x="464" y="23"/>
                      <a:pt x="464" y="23"/>
                    </a:cubicBezTo>
                    <a:cubicBezTo>
                      <a:pt x="464" y="23"/>
                      <a:pt x="464" y="23"/>
                      <a:pt x="464" y="23"/>
                    </a:cubicBezTo>
                    <a:cubicBezTo>
                      <a:pt x="465" y="23"/>
                      <a:pt x="464" y="23"/>
                      <a:pt x="464" y="24"/>
                    </a:cubicBezTo>
                    <a:cubicBezTo>
                      <a:pt x="465" y="24"/>
                      <a:pt x="465" y="24"/>
                      <a:pt x="465" y="24"/>
                    </a:cubicBezTo>
                    <a:cubicBezTo>
                      <a:pt x="463" y="24"/>
                      <a:pt x="463" y="24"/>
                      <a:pt x="463" y="24"/>
                    </a:cubicBezTo>
                    <a:cubicBezTo>
                      <a:pt x="463" y="24"/>
                      <a:pt x="463" y="24"/>
                      <a:pt x="463" y="23"/>
                    </a:cubicBezTo>
                    <a:cubicBezTo>
                      <a:pt x="463" y="24"/>
                      <a:pt x="463" y="24"/>
                      <a:pt x="463" y="24"/>
                    </a:cubicBezTo>
                    <a:cubicBezTo>
                      <a:pt x="463" y="23"/>
                      <a:pt x="463" y="23"/>
                      <a:pt x="463" y="23"/>
                    </a:cubicBezTo>
                    <a:close/>
                    <a:moveTo>
                      <a:pt x="449" y="19"/>
                    </a:moveTo>
                    <a:cubicBezTo>
                      <a:pt x="449" y="19"/>
                      <a:pt x="450" y="19"/>
                      <a:pt x="450" y="20"/>
                    </a:cubicBezTo>
                    <a:lnTo>
                      <a:pt x="449" y="19"/>
                    </a:lnTo>
                    <a:close/>
                    <a:moveTo>
                      <a:pt x="454" y="17"/>
                    </a:moveTo>
                    <a:cubicBezTo>
                      <a:pt x="454" y="17"/>
                      <a:pt x="454" y="17"/>
                      <a:pt x="454" y="17"/>
                    </a:cubicBezTo>
                    <a:cubicBezTo>
                      <a:pt x="454" y="17"/>
                      <a:pt x="454" y="17"/>
                      <a:pt x="454" y="17"/>
                    </a:cubicBezTo>
                    <a:close/>
                    <a:moveTo>
                      <a:pt x="438" y="55"/>
                    </a:moveTo>
                    <a:cubicBezTo>
                      <a:pt x="438" y="55"/>
                      <a:pt x="439" y="55"/>
                      <a:pt x="439" y="55"/>
                    </a:cubicBezTo>
                    <a:lnTo>
                      <a:pt x="438" y="55"/>
                    </a:lnTo>
                    <a:close/>
                    <a:moveTo>
                      <a:pt x="432" y="73"/>
                    </a:moveTo>
                    <a:cubicBezTo>
                      <a:pt x="433" y="72"/>
                      <a:pt x="435" y="73"/>
                      <a:pt x="436" y="73"/>
                    </a:cubicBezTo>
                    <a:cubicBezTo>
                      <a:pt x="435" y="73"/>
                      <a:pt x="433" y="73"/>
                      <a:pt x="432" y="73"/>
                    </a:cubicBezTo>
                    <a:close/>
                    <a:moveTo>
                      <a:pt x="459" y="23"/>
                    </a:moveTo>
                    <a:cubicBezTo>
                      <a:pt x="460" y="23"/>
                      <a:pt x="461" y="22"/>
                      <a:pt x="461" y="23"/>
                    </a:cubicBezTo>
                    <a:cubicBezTo>
                      <a:pt x="460" y="23"/>
                      <a:pt x="460" y="23"/>
                      <a:pt x="460" y="24"/>
                    </a:cubicBezTo>
                    <a:cubicBezTo>
                      <a:pt x="460" y="24"/>
                      <a:pt x="460" y="24"/>
                      <a:pt x="460" y="24"/>
                    </a:cubicBezTo>
                    <a:cubicBezTo>
                      <a:pt x="460" y="24"/>
                      <a:pt x="460" y="24"/>
                      <a:pt x="460" y="24"/>
                    </a:cubicBezTo>
                    <a:cubicBezTo>
                      <a:pt x="459" y="24"/>
                      <a:pt x="459" y="24"/>
                      <a:pt x="459" y="24"/>
                    </a:cubicBezTo>
                    <a:cubicBezTo>
                      <a:pt x="459" y="24"/>
                      <a:pt x="459" y="24"/>
                      <a:pt x="460" y="24"/>
                    </a:cubicBezTo>
                    <a:cubicBezTo>
                      <a:pt x="460" y="24"/>
                      <a:pt x="460" y="24"/>
                      <a:pt x="460" y="24"/>
                    </a:cubicBezTo>
                    <a:lnTo>
                      <a:pt x="459" y="23"/>
                    </a:lnTo>
                    <a:close/>
                    <a:moveTo>
                      <a:pt x="458" y="24"/>
                    </a:moveTo>
                    <a:cubicBezTo>
                      <a:pt x="458" y="24"/>
                      <a:pt x="458" y="24"/>
                      <a:pt x="458" y="24"/>
                    </a:cubicBezTo>
                    <a:cubicBezTo>
                      <a:pt x="457" y="24"/>
                      <a:pt x="457" y="24"/>
                      <a:pt x="457" y="24"/>
                    </a:cubicBezTo>
                    <a:lnTo>
                      <a:pt x="458" y="24"/>
                    </a:lnTo>
                    <a:close/>
                    <a:moveTo>
                      <a:pt x="454" y="36"/>
                    </a:moveTo>
                    <a:cubicBezTo>
                      <a:pt x="453" y="35"/>
                      <a:pt x="453" y="35"/>
                      <a:pt x="453" y="35"/>
                    </a:cubicBezTo>
                    <a:cubicBezTo>
                      <a:pt x="453" y="35"/>
                      <a:pt x="453" y="35"/>
                      <a:pt x="453" y="35"/>
                    </a:cubicBezTo>
                    <a:cubicBezTo>
                      <a:pt x="453" y="35"/>
                      <a:pt x="452" y="35"/>
                      <a:pt x="452" y="35"/>
                    </a:cubicBezTo>
                    <a:cubicBezTo>
                      <a:pt x="452" y="34"/>
                      <a:pt x="452" y="34"/>
                      <a:pt x="452" y="34"/>
                    </a:cubicBezTo>
                    <a:cubicBezTo>
                      <a:pt x="453" y="35"/>
                      <a:pt x="454" y="34"/>
                      <a:pt x="454" y="36"/>
                    </a:cubicBezTo>
                    <a:close/>
                    <a:moveTo>
                      <a:pt x="443" y="55"/>
                    </a:moveTo>
                    <a:cubicBezTo>
                      <a:pt x="444" y="55"/>
                      <a:pt x="445" y="55"/>
                      <a:pt x="446" y="56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5"/>
                      <a:pt x="443" y="56"/>
                      <a:pt x="443" y="55"/>
                    </a:cubicBezTo>
                    <a:close/>
                    <a:moveTo>
                      <a:pt x="449" y="35"/>
                    </a:moveTo>
                    <a:cubicBezTo>
                      <a:pt x="449" y="34"/>
                      <a:pt x="449" y="34"/>
                      <a:pt x="449" y="34"/>
                    </a:cubicBezTo>
                    <a:cubicBezTo>
                      <a:pt x="450" y="35"/>
                      <a:pt x="450" y="35"/>
                      <a:pt x="450" y="35"/>
                    </a:cubicBezTo>
                    <a:lnTo>
                      <a:pt x="449" y="35"/>
                    </a:lnTo>
                    <a:close/>
                    <a:moveTo>
                      <a:pt x="453" y="26"/>
                    </a:moveTo>
                    <a:cubicBezTo>
                      <a:pt x="454" y="25"/>
                      <a:pt x="454" y="25"/>
                      <a:pt x="454" y="25"/>
                    </a:cubicBezTo>
                    <a:cubicBezTo>
                      <a:pt x="454" y="26"/>
                      <a:pt x="454" y="26"/>
                      <a:pt x="454" y="26"/>
                    </a:cubicBezTo>
                    <a:lnTo>
                      <a:pt x="453" y="26"/>
                    </a:lnTo>
                    <a:close/>
                    <a:moveTo>
                      <a:pt x="456" y="26"/>
                    </a:moveTo>
                    <a:cubicBezTo>
                      <a:pt x="455" y="26"/>
                      <a:pt x="455" y="26"/>
                      <a:pt x="455" y="26"/>
                    </a:cubicBezTo>
                    <a:cubicBezTo>
                      <a:pt x="455" y="26"/>
                      <a:pt x="455" y="26"/>
                      <a:pt x="455" y="26"/>
                    </a:cubicBezTo>
                    <a:cubicBezTo>
                      <a:pt x="455" y="25"/>
                      <a:pt x="455" y="26"/>
                      <a:pt x="456" y="26"/>
                    </a:cubicBezTo>
                    <a:close/>
                    <a:moveTo>
                      <a:pt x="455" y="23"/>
                    </a:moveTo>
                    <a:cubicBezTo>
                      <a:pt x="455" y="23"/>
                      <a:pt x="455" y="23"/>
                      <a:pt x="455" y="23"/>
                    </a:cubicBezTo>
                    <a:cubicBezTo>
                      <a:pt x="455" y="23"/>
                      <a:pt x="455" y="23"/>
                      <a:pt x="455" y="23"/>
                    </a:cubicBezTo>
                    <a:cubicBezTo>
                      <a:pt x="455" y="23"/>
                      <a:pt x="455" y="23"/>
                      <a:pt x="455" y="22"/>
                    </a:cubicBezTo>
                    <a:cubicBezTo>
                      <a:pt x="455" y="22"/>
                      <a:pt x="456" y="22"/>
                      <a:pt x="455" y="23"/>
                    </a:cubicBezTo>
                    <a:close/>
                    <a:moveTo>
                      <a:pt x="456" y="17"/>
                    </a:moveTo>
                    <a:cubicBezTo>
                      <a:pt x="457" y="18"/>
                      <a:pt x="458" y="16"/>
                      <a:pt x="459" y="17"/>
                    </a:cubicBezTo>
                    <a:cubicBezTo>
                      <a:pt x="461" y="17"/>
                      <a:pt x="461" y="17"/>
                      <a:pt x="461" y="17"/>
                    </a:cubicBezTo>
                    <a:cubicBezTo>
                      <a:pt x="461" y="17"/>
                      <a:pt x="461" y="18"/>
                      <a:pt x="461" y="18"/>
                    </a:cubicBezTo>
                    <a:cubicBezTo>
                      <a:pt x="461" y="18"/>
                      <a:pt x="461" y="18"/>
                      <a:pt x="461" y="18"/>
                    </a:cubicBezTo>
                    <a:cubicBezTo>
                      <a:pt x="461" y="18"/>
                      <a:pt x="461" y="18"/>
                      <a:pt x="461" y="18"/>
                    </a:cubicBezTo>
                    <a:cubicBezTo>
                      <a:pt x="461" y="18"/>
                      <a:pt x="459" y="18"/>
                      <a:pt x="459" y="18"/>
                    </a:cubicBezTo>
                    <a:cubicBezTo>
                      <a:pt x="458" y="19"/>
                      <a:pt x="456" y="17"/>
                      <a:pt x="456" y="17"/>
                    </a:cubicBezTo>
                    <a:cubicBezTo>
                      <a:pt x="455" y="18"/>
                      <a:pt x="455" y="18"/>
                      <a:pt x="455" y="18"/>
                    </a:cubicBezTo>
                    <a:cubicBezTo>
                      <a:pt x="455" y="18"/>
                      <a:pt x="455" y="16"/>
                      <a:pt x="456" y="17"/>
                    </a:cubicBezTo>
                    <a:close/>
                    <a:moveTo>
                      <a:pt x="455" y="20"/>
                    </a:moveTo>
                    <a:cubicBezTo>
                      <a:pt x="454" y="20"/>
                      <a:pt x="454" y="20"/>
                      <a:pt x="454" y="20"/>
                    </a:cubicBezTo>
                    <a:cubicBezTo>
                      <a:pt x="455" y="20"/>
                      <a:pt x="455" y="20"/>
                      <a:pt x="455" y="20"/>
                    </a:cubicBezTo>
                    <a:close/>
                    <a:moveTo>
                      <a:pt x="451" y="25"/>
                    </a:moveTo>
                    <a:cubicBezTo>
                      <a:pt x="452" y="25"/>
                      <a:pt x="452" y="25"/>
                      <a:pt x="452" y="25"/>
                    </a:cubicBezTo>
                    <a:cubicBezTo>
                      <a:pt x="451" y="25"/>
                      <a:pt x="451" y="25"/>
                      <a:pt x="451" y="25"/>
                    </a:cubicBezTo>
                    <a:cubicBezTo>
                      <a:pt x="451" y="25"/>
                      <a:pt x="451" y="25"/>
                      <a:pt x="451" y="25"/>
                    </a:cubicBezTo>
                    <a:cubicBezTo>
                      <a:pt x="452" y="26"/>
                      <a:pt x="452" y="26"/>
                      <a:pt x="452" y="26"/>
                    </a:cubicBezTo>
                    <a:cubicBezTo>
                      <a:pt x="453" y="26"/>
                      <a:pt x="452" y="25"/>
                      <a:pt x="453" y="25"/>
                    </a:cubicBezTo>
                    <a:cubicBezTo>
                      <a:pt x="453" y="25"/>
                      <a:pt x="452" y="26"/>
                      <a:pt x="453" y="26"/>
                    </a:cubicBezTo>
                    <a:cubicBezTo>
                      <a:pt x="453" y="26"/>
                      <a:pt x="453" y="26"/>
                      <a:pt x="453" y="26"/>
                    </a:cubicBezTo>
                    <a:cubicBezTo>
                      <a:pt x="454" y="26"/>
                      <a:pt x="454" y="26"/>
                      <a:pt x="454" y="26"/>
                    </a:cubicBezTo>
                    <a:cubicBezTo>
                      <a:pt x="453" y="26"/>
                      <a:pt x="453" y="27"/>
                      <a:pt x="452" y="27"/>
                    </a:cubicBezTo>
                    <a:cubicBezTo>
                      <a:pt x="452" y="27"/>
                      <a:pt x="452" y="27"/>
                      <a:pt x="452" y="26"/>
                    </a:cubicBezTo>
                    <a:cubicBezTo>
                      <a:pt x="452" y="26"/>
                      <a:pt x="452" y="26"/>
                      <a:pt x="452" y="26"/>
                    </a:cubicBezTo>
                    <a:cubicBezTo>
                      <a:pt x="451" y="26"/>
                      <a:pt x="451" y="26"/>
                      <a:pt x="451" y="26"/>
                    </a:cubicBezTo>
                    <a:cubicBezTo>
                      <a:pt x="451" y="26"/>
                      <a:pt x="451" y="26"/>
                      <a:pt x="451" y="26"/>
                    </a:cubicBezTo>
                    <a:cubicBezTo>
                      <a:pt x="451" y="25"/>
                      <a:pt x="451" y="26"/>
                      <a:pt x="450" y="26"/>
                    </a:cubicBezTo>
                    <a:lnTo>
                      <a:pt x="451" y="25"/>
                    </a:lnTo>
                    <a:close/>
                    <a:moveTo>
                      <a:pt x="446" y="34"/>
                    </a:moveTo>
                    <a:cubicBezTo>
                      <a:pt x="447" y="33"/>
                      <a:pt x="447" y="35"/>
                      <a:pt x="447" y="35"/>
                    </a:cubicBezTo>
                    <a:cubicBezTo>
                      <a:pt x="446" y="35"/>
                      <a:pt x="446" y="35"/>
                      <a:pt x="446" y="35"/>
                    </a:cubicBezTo>
                    <a:cubicBezTo>
                      <a:pt x="447" y="35"/>
                      <a:pt x="446" y="34"/>
                      <a:pt x="446" y="34"/>
                    </a:cubicBezTo>
                    <a:close/>
                    <a:moveTo>
                      <a:pt x="442" y="35"/>
                    </a:moveTo>
                    <a:cubicBezTo>
                      <a:pt x="442" y="35"/>
                      <a:pt x="442" y="35"/>
                      <a:pt x="442" y="34"/>
                    </a:cubicBezTo>
                    <a:cubicBezTo>
                      <a:pt x="443" y="34"/>
                      <a:pt x="443" y="35"/>
                      <a:pt x="443" y="35"/>
                    </a:cubicBezTo>
                    <a:cubicBezTo>
                      <a:pt x="442" y="35"/>
                      <a:pt x="442" y="35"/>
                      <a:pt x="442" y="35"/>
                    </a:cubicBezTo>
                    <a:cubicBezTo>
                      <a:pt x="442" y="35"/>
                      <a:pt x="442" y="35"/>
                      <a:pt x="442" y="35"/>
                    </a:cubicBezTo>
                    <a:close/>
                    <a:moveTo>
                      <a:pt x="446" y="25"/>
                    </a:moveTo>
                    <a:cubicBezTo>
                      <a:pt x="446" y="25"/>
                      <a:pt x="447" y="25"/>
                      <a:pt x="447" y="25"/>
                    </a:cubicBezTo>
                    <a:cubicBezTo>
                      <a:pt x="447" y="25"/>
                      <a:pt x="447" y="25"/>
                      <a:pt x="447" y="25"/>
                    </a:cubicBezTo>
                    <a:cubicBezTo>
                      <a:pt x="447" y="26"/>
                      <a:pt x="447" y="26"/>
                      <a:pt x="447" y="26"/>
                    </a:cubicBezTo>
                    <a:cubicBezTo>
                      <a:pt x="447" y="25"/>
                      <a:pt x="448" y="25"/>
                      <a:pt x="449" y="25"/>
                    </a:cubicBezTo>
                    <a:cubicBezTo>
                      <a:pt x="448" y="25"/>
                      <a:pt x="448" y="27"/>
                      <a:pt x="446" y="26"/>
                    </a:cubicBezTo>
                    <a:cubicBezTo>
                      <a:pt x="446" y="26"/>
                      <a:pt x="446" y="26"/>
                      <a:pt x="446" y="26"/>
                    </a:cubicBezTo>
                    <a:cubicBezTo>
                      <a:pt x="446" y="26"/>
                      <a:pt x="446" y="26"/>
                      <a:pt x="446" y="26"/>
                    </a:cubicBezTo>
                    <a:cubicBezTo>
                      <a:pt x="446" y="25"/>
                      <a:pt x="446" y="25"/>
                      <a:pt x="446" y="25"/>
                    </a:cubicBezTo>
                    <a:close/>
                    <a:moveTo>
                      <a:pt x="408" y="19"/>
                    </a:moveTo>
                    <a:cubicBezTo>
                      <a:pt x="409" y="18"/>
                      <a:pt x="409" y="18"/>
                      <a:pt x="409" y="18"/>
                    </a:cubicBezTo>
                    <a:cubicBezTo>
                      <a:pt x="409" y="19"/>
                      <a:pt x="409" y="19"/>
                      <a:pt x="409" y="19"/>
                    </a:cubicBezTo>
                    <a:lnTo>
                      <a:pt x="408" y="19"/>
                    </a:lnTo>
                    <a:close/>
                    <a:moveTo>
                      <a:pt x="414" y="23"/>
                    </a:moveTo>
                    <a:cubicBezTo>
                      <a:pt x="414" y="22"/>
                      <a:pt x="414" y="22"/>
                      <a:pt x="414" y="22"/>
                    </a:cubicBezTo>
                    <a:cubicBezTo>
                      <a:pt x="414" y="22"/>
                      <a:pt x="414" y="22"/>
                      <a:pt x="414" y="22"/>
                    </a:cubicBezTo>
                    <a:cubicBezTo>
                      <a:pt x="414" y="22"/>
                      <a:pt x="414" y="22"/>
                      <a:pt x="414" y="22"/>
                    </a:cubicBezTo>
                    <a:lnTo>
                      <a:pt x="414" y="23"/>
                    </a:lnTo>
                    <a:close/>
                    <a:moveTo>
                      <a:pt x="420" y="22"/>
                    </a:moveTo>
                    <a:cubicBezTo>
                      <a:pt x="420" y="22"/>
                      <a:pt x="420" y="22"/>
                      <a:pt x="420" y="22"/>
                    </a:cubicBezTo>
                    <a:cubicBezTo>
                      <a:pt x="421" y="22"/>
                      <a:pt x="421" y="22"/>
                      <a:pt x="421" y="22"/>
                    </a:cubicBezTo>
                    <a:lnTo>
                      <a:pt x="420" y="22"/>
                    </a:lnTo>
                    <a:close/>
                    <a:moveTo>
                      <a:pt x="426" y="22"/>
                    </a:moveTo>
                    <a:cubicBezTo>
                      <a:pt x="425" y="22"/>
                      <a:pt x="425" y="22"/>
                      <a:pt x="425" y="22"/>
                    </a:cubicBezTo>
                    <a:cubicBezTo>
                      <a:pt x="425" y="22"/>
                      <a:pt x="425" y="22"/>
                      <a:pt x="425" y="22"/>
                    </a:cubicBezTo>
                    <a:cubicBezTo>
                      <a:pt x="426" y="22"/>
                      <a:pt x="426" y="22"/>
                      <a:pt x="426" y="22"/>
                    </a:cubicBezTo>
                    <a:close/>
                    <a:moveTo>
                      <a:pt x="437" y="23"/>
                    </a:moveTo>
                    <a:cubicBezTo>
                      <a:pt x="438" y="22"/>
                      <a:pt x="437" y="22"/>
                      <a:pt x="438" y="22"/>
                    </a:cubicBezTo>
                    <a:cubicBezTo>
                      <a:pt x="438" y="22"/>
                      <a:pt x="438" y="22"/>
                      <a:pt x="438" y="22"/>
                    </a:cubicBezTo>
                    <a:cubicBezTo>
                      <a:pt x="438" y="23"/>
                      <a:pt x="438" y="23"/>
                      <a:pt x="437" y="23"/>
                    </a:cubicBezTo>
                    <a:close/>
                    <a:moveTo>
                      <a:pt x="440" y="22"/>
                    </a:moveTo>
                    <a:cubicBezTo>
                      <a:pt x="439" y="22"/>
                      <a:pt x="439" y="22"/>
                      <a:pt x="439" y="22"/>
                    </a:cubicBezTo>
                    <a:cubicBezTo>
                      <a:pt x="439" y="22"/>
                      <a:pt x="439" y="22"/>
                      <a:pt x="439" y="22"/>
                    </a:cubicBezTo>
                    <a:cubicBezTo>
                      <a:pt x="439" y="22"/>
                      <a:pt x="439" y="22"/>
                      <a:pt x="439" y="22"/>
                    </a:cubicBezTo>
                    <a:cubicBezTo>
                      <a:pt x="439" y="22"/>
                      <a:pt x="440" y="22"/>
                      <a:pt x="440" y="22"/>
                    </a:cubicBezTo>
                    <a:close/>
                    <a:moveTo>
                      <a:pt x="442" y="35"/>
                    </a:moveTo>
                    <a:cubicBezTo>
                      <a:pt x="441" y="35"/>
                      <a:pt x="441" y="35"/>
                      <a:pt x="441" y="35"/>
                    </a:cubicBezTo>
                    <a:cubicBezTo>
                      <a:pt x="441" y="35"/>
                      <a:pt x="441" y="35"/>
                      <a:pt x="441" y="35"/>
                    </a:cubicBezTo>
                    <a:lnTo>
                      <a:pt x="442" y="35"/>
                    </a:lnTo>
                    <a:close/>
                    <a:moveTo>
                      <a:pt x="443" y="25"/>
                    </a:moveTo>
                    <a:cubicBezTo>
                      <a:pt x="445" y="25"/>
                      <a:pt x="445" y="25"/>
                      <a:pt x="445" y="25"/>
                    </a:cubicBezTo>
                    <a:cubicBezTo>
                      <a:pt x="445" y="26"/>
                      <a:pt x="445" y="26"/>
                      <a:pt x="445" y="26"/>
                    </a:cubicBezTo>
                    <a:cubicBezTo>
                      <a:pt x="444" y="25"/>
                      <a:pt x="443" y="26"/>
                      <a:pt x="443" y="25"/>
                    </a:cubicBezTo>
                    <a:cubicBezTo>
                      <a:pt x="443" y="25"/>
                      <a:pt x="443" y="25"/>
                      <a:pt x="443" y="25"/>
                    </a:cubicBezTo>
                    <a:close/>
                    <a:moveTo>
                      <a:pt x="439" y="34"/>
                    </a:moveTo>
                    <a:cubicBezTo>
                      <a:pt x="439" y="34"/>
                      <a:pt x="439" y="34"/>
                      <a:pt x="439" y="34"/>
                    </a:cubicBezTo>
                    <a:cubicBezTo>
                      <a:pt x="439" y="34"/>
                      <a:pt x="439" y="34"/>
                      <a:pt x="439" y="34"/>
                    </a:cubicBezTo>
                    <a:cubicBezTo>
                      <a:pt x="438" y="35"/>
                      <a:pt x="440" y="34"/>
                      <a:pt x="440" y="34"/>
                    </a:cubicBezTo>
                    <a:cubicBezTo>
                      <a:pt x="441" y="34"/>
                      <a:pt x="441" y="34"/>
                      <a:pt x="441" y="34"/>
                    </a:cubicBezTo>
                    <a:cubicBezTo>
                      <a:pt x="441" y="35"/>
                      <a:pt x="439" y="35"/>
                      <a:pt x="438" y="35"/>
                    </a:cubicBezTo>
                    <a:cubicBezTo>
                      <a:pt x="438" y="34"/>
                      <a:pt x="438" y="35"/>
                      <a:pt x="439" y="34"/>
                    </a:cubicBezTo>
                    <a:close/>
                    <a:moveTo>
                      <a:pt x="436" y="35"/>
                    </a:moveTo>
                    <a:cubicBezTo>
                      <a:pt x="437" y="34"/>
                      <a:pt x="437" y="34"/>
                      <a:pt x="437" y="34"/>
                    </a:cubicBezTo>
                    <a:cubicBezTo>
                      <a:pt x="437" y="34"/>
                      <a:pt x="437" y="34"/>
                      <a:pt x="437" y="34"/>
                    </a:cubicBezTo>
                    <a:lnTo>
                      <a:pt x="436" y="35"/>
                    </a:lnTo>
                    <a:close/>
                    <a:moveTo>
                      <a:pt x="440" y="26"/>
                    </a:moveTo>
                    <a:cubicBezTo>
                      <a:pt x="440" y="26"/>
                      <a:pt x="439" y="26"/>
                      <a:pt x="439" y="26"/>
                    </a:cubicBezTo>
                    <a:cubicBezTo>
                      <a:pt x="439" y="26"/>
                      <a:pt x="439" y="26"/>
                      <a:pt x="439" y="26"/>
                    </a:cubicBezTo>
                    <a:cubicBezTo>
                      <a:pt x="439" y="26"/>
                      <a:pt x="439" y="26"/>
                      <a:pt x="439" y="26"/>
                    </a:cubicBezTo>
                    <a:cubicBezTo>
                      <a:pt x="440" y="26"/>
                      <a:pt x="440" y="25"/>
                      <a:pt x="440" y="26"/>
                    </a:cubicBezTo>
                    <a:close/>
                    <a:moveTo>
                      <a:pt x="379" y="25"/>
                    </a:moveTo>
                    <a:cubicBezTo>
                      <a:pt x="379" y="24"/>
                      <a:pt x="379" y="25"/>
                      <a:pt x="379" y="25"/>
                    </a:cubicBezTo>
                    <a:cubicBezTo>
                      <a:pt x="379" y="24"/>
                      <a:pt x="379" y="24"/>
                      <a:pt x="379" y="24"/>
                    </a:cubicBezTo>
                    <a:cubicBezTo>
                      <a:pt x="379" y="24"/>
                      <a:pt x="379" y="24"/>
                      <a:pt x="379" y="25"/>
                    </a:cubicBezTo>
                    <a:close/>
                    <a:moveTo>
                      <a:pt x="281" y="8"/>
                    </a:moveTo>
                    <a:cubicBezTo>
                      <a:pt x="281" y="9"/>
                      <a:pt x="281" y="9"/>
                      <a:pt x="281" y="9"/>
                    </a:cubicBezTo>
                    <a:cubicBezTo>
                      <a:pt x="281" y="9"/>
                      <a:pt x="281" y="9"/>
                      <a:pt x="281" y="9"/>
                    </a:cubicBezTo>
                    <a:cubicBezTo>
                      <a:pt x="281" y="9"/>
                      <a:pt x="280" y="9"/>
                      <a:pt x="280" y="9"/>
                    </a:cubicBezTo>
                    <a:cubicBezTo>
                      <a:pt x="280" y="9"/>
                      <a:pt x="280" y="9"/>
                      <a:pt x="281" y="8"/>
                    </a:cubicBezTo>
                    <a:close/>
                    <a:moveTo>
                      <a:pt x="280" y="9"/>
                    </a:moveTo>
                    <a:cubicBezTo>
                      <a:pt x="279" y="10"/>
                      <a:pt x="279" y="10"/>
                      <a:pt x="279" y="10"/>
                    </a:cubicBezTo>
                    <a:cubicBezTo>
                      <a:pt x="276" y="10"/>
                      <a:pt x="276" y="10"/>
                      <a:pt x="276" y="10"/>
                    </a:cubicBezTo>
                    <a:cubicBezTo>
                      <a:pt x="277" y="8"/>
                      <a:pt x="279" y="9"/>
                      <a:pt x="280" y="9"/>
                    </a:cubicBezTo>
                    <a:close/>
                    <a:moveTo>
                      <a:pt x="270" y="7"/>
                    </a:moveTo>
                    <a:cubicBezTo>
                      <a:pt x="270" y="7"/>
                      <a:pt x="271" y="6"/>
                      <a:pt x="271" y="6"/>
                    </a:cubicBezTo>
                    <a:cubicBezTo>
                      <a:pt x="271" y="6"/>
                      <a:pt x="271" y="6"/>
                      <a:pt x="271" y="7"/>
                    </a:cubicBezTo>
                    <a:cubicBezTo>
                      <a:pt x="271" y="6"/>
                      <a:pt x="271" y="7"/>
                      <a:pt x="270" y="7"/>
                    </a:cubicBezTo>
                    <a:close/>
                    <a:moveTo>
                      <a:pt x="266" y="9"/>
                    </a:moveTo>
                    <a:cubicBezTo>
                      <a:pt x="265" y="9"/>
                      <a:pt x="265" y="9"/>
                      <a:pt x="265" y="9"/>
                    </a:cubicBezTo>
                    <a:cubicBezTo>
                      <a:pt x="265" y="9"/>
                      <a:pt x="265" y="9"/>
                      <a:pt x="265" y="9"/>
                    </a:cubicBezTo>
                    <a:lnTo>
                      <a:pt x="266" y="9"/>
                    </a:lnTo>
                    <a:close/>
                    <a:moveTo>
                      <a:pt x="265" y="12"/>
                    </a:moveTo>
                    <a:cubicBezTo>
                      <a:pt x="265" y="12"/>
                      <a:pt x="265" y="12"/>
                      <a:pt x="265" y="12"/>
                    </a:cubicBezTo>
                    <a:cubicBezTo>
                      <a:pt x="265" y="12"/>
                      <a:pt x="264" y="12"/>
                      <a:pt x="264" y="12"/>
                    </a:cubicBezTo>
                    <a:cubicBezTo>
                      <a:pt x="264" y="12"/>
                      <a:pt x="264" y="12"/>
                      <a:pt x="264" y="11"/>
                    </a:cubicBezTo>
                    <a:cubicBezTo>
                      <a:pt x="265" y="12"/>
                      <a:pt x="265" y="11"/>
                      <a:pt x="267" y="11"/>
                    </a:cubicBezTo>
                    <a:cubicBezTo>
                      <a:pt x="267" y="12"/>
                      <a:pt x="266" y="12"/>
                      <a:pt x="266" y="12"/>
                    </a:cubicBezTo>
                    <a:cubicBezTo>
                      <a:pt x="266" y="13"/>
                      <a:pt x="266" y="13"/>
                      <a:pt x="267" y="13"/>
                    </a:cubicBezTo>
                    <a:cubicBezTo>
                      <a:pt x="266" y="13"/>
                      <a:pt x="266" y="13"/>
                      <a:pt x="266" y="12"/>
                    </a:cubicBezTo>
                    <a:cubicBezTo>
                      <a:pt x="266" y="12"/>
                      <a:pt x="265" y="13"/>
                      <a:pt x="265" y="12"/>
                    </a:cubicBezTo>
                    <a:close/>
                    <a:moveTo>
                      <a:pt x="246" y="11"/>
                    </a:moveTo>
                    <a:cubicBezTo>
                      <a:pt x="246" y="11"/>
                      <a:pt x="246" y="11"/>
                      <a:pt x="246" y="11"/>
                    </a:cubicBezTo>
                    <a:cubicBezTo>
                      <a:pt x="246" y="11"/>
                      <a:pt x="246" y="11"/>
                      <a:pt x="246" y="11"/>
                    </a:cubicBezTo>
                    <a:close/>
                    <a:moveTo>
                      <a:pt x="243" y="10"/>
                    </a:moveTo>
                    <a:cubicBezTo>
                      <a:pt x="242" y="8"/>
                      <a:pt x="244" y="10"/>
                      <a:pt x="244" y="9"/>
                    </a:cubicBezTo>
                    <a:cubicBezTo>
                      <a:pt x="244" y="9"/>
                      <a:pt x="244" y="9"/>
                      <a:pt x="245" y="10"/>
                    </a:cubicBezTo>
                    <a:cubicBezTo>
                      <a:pt x="243" y="8"/>
                      <a:pt x="243" y="11"/>
                      <a:pt x="242" y="10"/>
                    </a:cubicBezTo>
                    <a:cubicBezTo>
                      <a:pt x="241" y="10"/>
                      <a:pt x="241" y="10"/>
                      <a:pt x="241" y="10"/>
                    </a:cubicBezTo>
                    <a:cubicBezTo>
                      <a:pt x="240" y="9"/>
                      <a:pt x="240" y="9"/>
                      <a:pt x="240" y="9"/>
                    </a:cubicBezTo>
                    <a:cubicBezTo>
                      <a:pt x="242" y="9"/>
                      <a:pt x="241" y="9"/>
                      <a:pt x="243" y="10"/>
                    </a:cubicBezTo>
                    <a:close/>
                    <a:moveTo>
                      <a:pt x="199" y="2"/>
                    </a:moveTo>
                    <a:cubicBezTo>
                      <a:pt x="200" y="2"/>
                      <a:pt x="200" y="2"/>
                      <a:pt x="200" y="2"/>
                    </a:cubicBezTo>
                    <a:cubicBezTo>
                      <a:pt x="200" y="2"/>
                      <a:pt x="200" y="3"/>
                      <a:pt x="200" y="3"/>
                    </a:cubicBezTo>
                    <a:cubicBezTo>
                      <a:pt x="199" y="3"/>
                      <a:pt x="200" y="2"/>
                      <a:pt x="199" y="2"/>
                    </a:cubicBezTo>
                    <a:close/>
                    <a:moveTo>
                      <a:pt x="7" y="35"/>
                    </a:moveTo>
                    <a:cubicBezTo>
                      <a:pt x="6" y="35"/>
                      <a:pt x="5" y="35"/>
                      <a:pt x="5" y="35"/>
                    </a:cubicBezTo>
                    <a:cubicBezTo>
                      <a:pt x="5" y="35"/>
                      <a:pt x="6" y="34"/>
                      <a:pt x="8" y="34"/>
                    </a:cubicBezTo>
                    <a:cubicBezTo>
                      <a:pt x="7" y="35"/>
                      <a:pt x="7" y="35"/>
                      <a:pt x="7" y="35"/>
                    </a:cubicBezTo>
                    <a:close/>
                    <a:moveTo>
                      <a:pt x="12" y="34"/>
                    </a:move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3" y="34"/>
                      <a:pt x="12" y="34"/>
                      <a:pt x="12" y="34"/>
                    </a:cubicBezTo>
                    <a:close/>
                    <a:moveTo>
                      <a:pt x="7" y="54"/>
                    </a:moveTo>
                    <a:cubicBezTo>
                      <a:pt x="7" y="54"/>
                      <a:pt x="7" y="54"/>
                      <a:pt x="7" y="54"/>
                    </a:cubicBezTo>
                    <a:cubicBezTo>
                      <a:pt x="8" y="54"/>
                      <a:pt x="8" y="54"/>
                      <a:pt x="8" y="54"/>
                    </a:cubicBezTo>
                    <a:lnTo>
                      <a:pt x="7" y="54"/>
                    </a:lnTo>
                    <a:close/>
                    <a:moveTo>
                      <a:pt x="21" y="44"/>
                    </a:moveTo>
                    <a:cubicBezTo>
                      <a:pt x="22" y="44"/>
                      <a:pt x="23" y="41"/>
                      <a:pt x="23" y="43"/>
                    </a:cubicBezTo>
                    <a:cubicBezTo>
                      <a:pt x="23" y="44"/>
                      <a:pt x="22" y="44"/>
                      <a:pt x="23" y="44"/>
                    </a:cubicBezTo>
                    <a:cubicBezTo>
                      <a:pt x="22" y="44"/>
                      <a:pt x="22" y="44"/>
                      <a:pt x="21" y="44"/>
                    </a:cubicBezTo>
                    <a:close/>
                    <a:moveTo>
                      <a:pt x="19" y="57"/>
                    </a:moveTo>
                    <a:cubicBezTo>
                      <a:pt x="18" y="56"/>
                      <a:pt x="20" y="56"/>
                      <a:pt x="20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0" y="56"/>
                      <a:pt x="21" y="56"/>
                      <a:pt x="21" y="56"/>
                    </a:cubicBezTo>
                    <a:cubicBezTo>
                      <a:pt x="21" y="57"/>
                      <a:pt x="20" y="57"/>
                      <a:pt x="19" y="57"/>
                    </a:cubicBezTo>
                    <a:close/>
                    <a:moveTo>
                      <a:pt x="21" y="49"/>
                    </a:moveTo>
                    <a:cubicBezTo>
                      <a:pt x="22" y="48"/>
                      <a:pt x="21" y="48"/>
                      <a:pt x="21" y="47"/>
                    </a:cubicBezTo>
                    <a:cubicBezTo>
                      <a:pt x="21" y="46"/>
                      <a:pt x="22" y="45"/>
                      <a:pt x="24" y="45"/>
                    </a:cubicBezTo>
                    <a:cubicBezTo>
                      <a:pt x="26" y="46"/>
                      <a:pt x="24" y="49"/>
                      <a:pt x="27" y="51"/>
                    </a:cubicBezTo>
                    <a:cubicBezTo>
                      <a:pt x="28" y="53"/>
                      <a:pt x="24" y="53"/>
                      <a:pt x="24" y="53"/>
                    </a:cubicBezTo>
                    <a:cubicBezTo>
                      <a:pt x="23" y="52"/>
                      <a:pt x="22" y="51"/>
                      <a:pt x="21" y="49"/>
                    </a:cubicBezTo>
                    <a:close/>
                    <a:moveTo>
                      <a:pt x="23" y="60"/>
                    </a:moveTo>
                    <a:cubicBezTo>
                      <a:pt x="22" y="59"/>
                      <a:pt x="21" y="58"/>
                      <a:pt x="22" y="58"/>
                    </a:cubicBezTo>
                    <a:cubicBezTo>
                      <a:pt x="23" y="58"/>
                      <a:pt x="25" y="58"/>
                      <a:pt x="25" y="59"/>
                    </a:cubicBezTo>
                    <a:cubicBezTo>
                      <a:pt x="24" y="60"/>
                      <a:pt x="24" y="59"/>
                      <a:pt x="23" y="60"/>
                    </a:cubicBezTo>
                    <a:close/>
                    <a:moveTo>
                      <a:pt x="61" y="4"/>
                    </a:moveTo>
                    <a:cubicBezTo>
                      <a:pt x="61" y="5"/>
                      <a:pt x="61" y="5"/>
                      <a:pt x="61" y="5"/>
                    </a:cubicBezTo>
                    <a:cubicBezTo>
                      <a:pt x="60" y="5"/>
                      <a:pt x="60" y="5"/>
                      <a:pt x="60" y="5"/>
                    </a:cubicBezTo>
                    <a:lnTo>
                      <a:pt x="61" y="4"/>
                    </a:lnTo>
                    <a:close/>
                    <a:moveTo>
                      <a:pt x="26" y="67"/>
                    </a:move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lnTo>
                      <a:pt x="26" y="67"/>
                    </a:lnTo>
                    <a:close/>
                    <a:moveTo>
                      <a:pt x="25" y="64"/>
                    </a:moveTo>
                    <a:cubicBezTo>
                      <a:pt x="26" y="64"/>
                      <a:pt x="26" y="65"/>
                      <a:pt x="26" y="66"/>
                    </a:cubicBezTo>
                    <a:cubicBezTo>
                      <a:pt x="26" y="66"/>
                      <a:pt x="25" y="66"/>
                      <a:pt x="25" y="67"/>
                    </a:cubicBezTo>
                    <a:cubicBezTo>
                      <a:pt x="23" y="66"/>
                      <a:pt x="27" y="65"/>
                      <a:pt x="25" y="64"/>
                    </a:cubicBezTo>
                    <a:close/>
                    <a:moveTo>
                      <a:pt x="26" y="69"/>
                    </a:moveTo>
                    <a:cubicBezTo>
                      <a:pt x="26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70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25" y="69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9"/>
                    </a:cubicBezTo>
                    <a:cubicBezTo>
                      <a:pt x="26" y="68"/>
                      <a:pt x="27" y="68"/>
                      <a:pt x="27" y="67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27" y="69"/>
                      <a:pt x="27" y="68"/>
                      <a:pt x="26" y="69"/>
                    </a:cubicBezTo>
                    <a:close/>
                    <a:moveTo>
                      <a:pt x="32" y="75"/>
                    </a:moveTo>
                    <a:cubicBezTo>
                      <a:pt x="31" y="76"/>
                      <a:pt x="31" y="76"/>
                      <a:pt x="30" y="77"/>
                    </a:cubicBezTo>
                    <a:cubicBezTo>
                      <a:pt x="30" y="76"/>
                      <a:pt x="31" y="74"/>
                      <a:pt x="29" y="74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29" y="73"/>
                      <a:pt x="29" y="73"/>
                      <a:pt x="29" y="73"/>
                    </a:cubicBezTo>
                    <a:cubicBezTo>
                      <a:pt x="29" y="72"/>
                      <a:pt x="31" y="72"/>
                      <a:pt x="30" y="71"/>
                    </a:cubicBezTo>
                    <a:cubicBezTo>
                      <a:pt x="29" y="71"/>
                      <a:pt x="29" y="71"/>
                      <a:pt x="29" y="71"/>
                    </a:cubicBezTo>
                    <a:cubicBezTo>
                      <a:pt x="29" y="70"/>
                      <a:pt x="27" y="72"/>
                      <a:pt x="27" y="70"/>
                    </a:cubicBezTo>
                    <a:cubicBezTo>
                      <a:pt x="27" y="70"/>
                      <a:pt x="27" y="70"/>
                      <a:pt x="27" y="70"/>
                    </a:cubicBezTo>
                    <a:cubicBezTo>
                      <a:pt x="27" y="71"/>
                      <a:pt x="27" y="71"/>
                      <a:pt x="27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7" y="70"/>
                      <a:pt x="27" y="70"/>
                    </a:cubicBezTo>
                    <a:cubicBezTo>
                      <a:pt x="28" y="70"/>
                      <a:pt x="29" y="68"/>
                      <a:pt x="30" y="70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29" y="71"/>
                      <a:pt x="29" y="71"/>
                      <a:pt x="29" y="71"/>
                    </a:cubicBezTo>
                    <a:cubicBezTo>
                      <a:pt x="29" y="70"/>
                      <a:pt x="30" y="71"/>
                      <a:pt x="31" y="70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3" y="73"/>
                      <a:pt x="33" y="74"/>
                      <a:pt x="34" y="76"/>
                    </a:cubicBezTo>
                    <a:cubicBezTo>
                      <a:pt x="33" y="77"/>
                      <a:pt x="35" y="76"/>
                      <a:pt x="34" y="77"/>
                    </a:cubicBezTo>
                    <a:cubicBezTo>
                      <a:pt x="33" y="77"/>
                      <a:pt x="33" y="75"/>
                      <a:pt x="32" y="75"/>
                    </a:cubicBezTo>
                    <a:close/>
                    <a:moveTo>
                      <a:pt x="71" y="95"/>
                    </a:moveTo>
                    <a:cubicBezTo>
                      <a:pt x="71" y="95"/>
                      <a:pt x="71" y="95"/>
                      <a:pt x="71" y="95"/>
                    </a:cubicBezTo>
                    <a:cubicBezTo>
                      <a:pt x="70" y="95"/>
                      <a:pt x="70" y="95"/>
                      <a:pt x="70" y="95"/>
                    </a:cubicBezTo>
                    <a:lnTo>
                      <a:pt x="71" y="95"/>
                    </a:lnTo>
                    <a:close/>
                    <a:moveTo>
                      <a:pt x="69" y="97"/>
                    </a:moveTo>
                    <a:cubicBezTo>
                      <a:pt x="69" y="97"/>
                      <a:pt x="69" y="97"/>
                      <a:pt x="69" y="97"/>
                    </a:cubicBezTo>
                    <a:cubicBezTo>
                      <a:pt x="69" y="97"/>
                      <a:pt x="69" y="97"/>
                      <a:pt x="69" y="97"/>
                    </a:cubicBezTo>
                    <a:cubicBezTo>
                      <a:pt x="68" y="97"/>
                      <a:pt x="68" y="97"/>
                      <a:pt x="68" y="97"/>
                    </a:cubicBezTo>
                    <a:cubicBezTo>
                      <a:pt x="68" y="97"/>
                      <a:pt x="68" y="97"/>
                      <a:pt x="68" y="97"/>
                    </a:cubicBezTo>
                    <a:cubicBezTo>
                      <a:pt x="68" y="97"/>
                      <a:pt x="69" y="97"/>
                      <a:pt x="69" y="97"/>
                    </a:cubicBezTo>
                    <a:close/>
                    <a:moveTo>
                      <a:pt x="68" y="96"/>
                    </a:moveTo>
                    <a:cubicBezTo>
                      <a:pt x="67" y="97"/>
                      <a:pt x="67" y="97"/>
                      <a:pt x="67" y="97"/>
                    </a:cubicBezTo>
                    <a:cubicBezTo>
                      <a:pt x="67" y="96"/>
                      <a:pt x="67" y="96"/>
                      <a:pt x="67" y="96"/>
                    </a:cubicBezTo>
                    <a:cubicBezTo>
                      <a:pt x="67" y="96"/>
                      <a:pt x="67" y="96"/>
                      <a:pt x="67" y="96"/>
                    </a:cubicBezTo>
                    <a:cubicBezTo>
                      <a:pt x="67" y="96"/>
                      <a:pt x="67" y="96"/>
                      <a:pt x="67" y="96"/>
                    </a:cubicBezTo>
                    <a:cubicBezTo>
                      <a:pt x="67" y="96"/>
                      <a:pt x="68" y="95"/>
                      <a:pt x="68" y="96"/>
                    </a:cubicBezTo>
                    <a:close/>
                    <a:moveTo>
                      <a:pt x="66" y="95"/>
                    </a:moveTo>
                    <a:cubicBezTo>
                      <a:pt x="66" y="96"/>
                      <a:pt x="66" y="96"/>
                      <a:pt x="66" y="96"/>
                    </a:cubicBezTo>
                    <a:cubicBezTo>
                      <a:pt x="66" y="97"/>
                      <a:pt x="65" y="96"/>
                      <a:pt x="64" y="96"/>
                    </a:cubicBezTo>
                    <a:cubicBezTo>
                      <a:pt x="64" y="96"/>
                      <a:pt x="65" y="96"/>
                      <a:pt x="64" y="95"/>
                    </a:cubicBezTo>
                    <a:lnTo>
                      <a:pt x="66" y="95"/>
                    </a:lnTo>
                    <a:close/>
                    <a:moveTo>
                      <a:pt x="45" y="87"/>
                    </a:moveTo>
                    <a:cubicBezTo>
                      <a:pt x="45" y="87"/>
                      <a:pt x="45" y="87"/>
                      <a:pt x="45" y="87"/>
                    </a:cubicBezTo>
                    <a:cubicBezTo>
                      <a:pt x="46" y="88"/>
                      <a:pt x="46" y="88"/>
                      <a:pt x="46" y="88"/>
                    </a:cubicBezTo>
                    <a:lnTo>
                      <a:pt x="45" y="87"/>
                    </a:lnTo>
                    <a:close/>
                    <a:moveTo>
                      <a:pt x="45" y="86"/>
                    </a:moveTo>
                    <a:cubicBezTo>
                      <a:pt x="45" y="85"/>
                      <a:pt x="46" y="86"/>
                      <a:pt x="46" y="85"/>
                    </a:cubicBezTo>
                    <a:cubicBezTo>
                      <a:pt x="47" y="85"/>
                      <a:pt x="46" y="86"/>
                      <a:pt x="47" y="86"/>
                    </a:cubicBezTo>
                    <a:cubicBezTo>
                      <a:pt x="46" y="86"/>
                      <a:pt x="45" y="86"/>
                      <a:pt x="45" y="86"/>
                    </a:cubicBezTo>
                    <a:close/>
                    <a:moveTo>
                      <a:pt x="50" y="82"/>
                    </a:moveTo>
                    <a:cubicBezTo>
                      <a:pt x="49" y="82"/>
                      <a:pt x="49" y="82"/>
                      <a:pt x="49" y="81"/>
                    </a:cubicBezTo>
                    <a:cubicBezTo>
                      <a:pt x="50" y="82"/>
                      <a:pt x="50" y="82"/>
                      <a:pt x="50" y="82"/>
                    </a:cubicBezTo>
                    <a:close/>
                    <a:moveTo>
                      <a:pt x="53" y="83"/>
                    </a:moveTo>
                    <a:cubicBezTo>
                      <a:pt x="53" y="82"/>
                      <a:pt x="53" y="82"/>
                      <a:pt x="52" y="82"/>
                    </a:cubicBezTo>
                    <a:cubicBezTo>
                      <a:pt x="52" y="82"/>
                      <a:pt x="54" y="82"/>
                      <a:pt x="54" y="81"/>
                    </a:cubicBezTo>
                    <a:cubicBezTo>
                      <a:pt x="54" y="82"/>
                      <a:pt x="53" y="82"/>
                      <a:pt x="54" y="83"/>
                    </a:cubicBezTo>
                    <a:cubicBezTo>
                      <a:pt x="54" y="83"/>
                      <a:pt x="54" y="83"/>
                      <a:pt x="53" y="83"/>
                    </a:cubicBezTo>
                    <a:close/>
                    <a:moveTo>
                      <a:pt x="55" y="81"/>
                    </a:moveTo>
                    <a:cubicBezTo>
                      <a:pt x="54" y="81"/>
                      <a:pt x="54" y="81"/>
                      <a:pt x="54" y="81"/>
                    </a:cubicBezTo>
                    <a:cubicBezTo>
                      <a:pt x="54" y="80"/>
                      <a:pt x="55" y="80"/>
                      <a:pt x="55" y="81"/>
                    </a:cubicBezTo>
                    <a:cubicBezTo>
                      <a:pt x="55" y="81"/>
                      <a:pt x="55" y="81"/>
                      <a:pt x="55" y="81"/>
                    </a:cubicBezTo>
                    <a:close/>
                    <a:moveTo>
                      <a:pt x="57" y="83"/>
                    </a:moveTo>
                    <a:cubicBezTo>
                      <a:pt x="57" y="82"/>
                      <a:pt x="57" y="82"/>
                      <a:pt x="57" y="82"/>
                    </a:cubicBezTo>
                    <a:cubicBezTo>
                      <a:pt x="57" y="82"/>
                      <a:pt x="57" y="82"/>
                      <a:pt x="57" y="83"/>
                    </a:cubicBezTo>
                    <a:close/>
                    <a:moveTo>
                      <a:pt x="59" y="81"/>
                    </a:moveTo>
                    <a:cubicBezTo>
                      <a:pt x="58" y="80"/>
                      <a:pt x="58" y="80"/>
                      <a:pt x="58" y="80"/>
                    </a:cubicBezTo>
                    <a:cubicBezTo>
                      <a:pt x="59" y="80"/>
                      <a:pt x="59" y="80"/>
                      <a:pt x="59" y="80"/>
                    </a:cubicBezTo>
                    <a:lnTo>
                      <a:pt x="59" y="81"/>
                    </a:lnTo>
                    <a:close/>
                    <a:moveTo>
                      <a:pt x="69" y="80"/>
                    </a:moveTo>
                    <a:cubicBezTo>
                      <a:pt x="69" y="80"/>
                      <a:pt x="69" y="79"/>
                      <a:pt x="69" y="79"/>
                    </a:cubicBezTo>
                    <a:cubicBezTo>
                      <a:pt x="70" y="80"/>
                      <a:pt x="70" y="80"/>
                      <a:pt x="70" y="80"/>
                    </a:cubicBezTo>
                    <a:cubicBezTo>
                      <a:pt x="70" y="80"/>
                      <a:pt x="69" y="80"/>
                      <a:pt x="69" y="80"/>
                    </a:cubicBezTo>
                    <a:close/>
                    <a:moveTo>
                      <a:pt x="70" y="82"/>
                    </a:moveTo>
                    <a:cubicBezTo>
                      <a:pt x="70" y="81"/>
                      <a:pt x="70" y="81"/>
                      <a:pt x="70" y="81"/>
                    </a:cubicBezTo>
                    <a:cubicBezTo>
                      <a:pt x="70" y="81"/>
                      <a:pt x="70" y="82"/>
                      <a:pt x="70" y="82"/>
                    </a:cubicBezTo>
                    <a:close/>
                    <a:moveTo>
                      <a:pt x="72" y="79"/>
                    </a:moveTo>
                    <a:cubicBezTo>
                      <a:pt x="72" y="78"/>
                      <a:pt x="72" y="78"/>
                      <a:pt x="72" y="78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72" y="78"/>
                      <a:pt x="72" y="78"/>
                      <a:pt x="72" y="78"/>
                    </a:cubicBezTo>
                    <a:lnTo>
                      <a:pt x="72" y="79"/>
                    </a:lnTo>
                    <a:close/>
                    <a:moveTo>
                      <a:pt x="79" y="81"/>
                    </a:moveTo>
                    <a:cubicBezTo>
                      <a:pt x="79" y="80"/>
                      <a:pt x="79" y="80"/>
                      <a:pt x="79" y="80"/>
                    </a:cubicBezTo>
                    <a:cubicBezTo>
                      <a:pt x="80" y="80"/>
                      <a:pt x="80" y="80"/>
                      <a:pt x="80" y="80"/>
                    </a:cubicBezTo>
                    <a:lnTo>
                      <a:pt x="79" y="81"/>
                    </a:lnTo>
                    <a:close/>
                    <a:moveTo>
                      <a:pt x="80" y="79"/>
                    </a:moveTo>
                    <a:cubicBezTo>
                      <a:pt x="80" y="78"/>
                      <a:pt x="80" y="78"/>
                      <a:pt x="80" y="78"/>
                    </a:cubicBezTo>
                    <a:cubicBezTo>
                      <a:pt x="80" y="79"/>
                      <a:pt x="80" y="79"/>
                      <a:pt x="81" y="79"/>
                    </a:cubicBezTo>
                    <a:cubicBezTo>
                      <a:pt x="81" y="79"/>
                      <a:pt x="81" y="79"/>
                      <a:pt x="80" y="79"/>
                    </a:cubicBezTo>
                    <a:close/>
                    <a:moveTo>
                      <a:pt x="86" y="82"/>
                    </a:moveTo>
                    <a:cubicBezTo>
                      <a:pt x="86" y="81"/>
                      <a:pt x="86" y="81"/>
                      <a:pt x="86" y="81"/>
                    </a:cubicBezTo>
                    <a:cubicBezTo>
                      <a:pt x="85" y="82"/>
                      <a:pt x="85" y="82"/>
                      <a:pt x="85" y="82"/>
                    </a:cubicBezTo>
                    <a:cubicBezTo>
                      <a:pt x="85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2"/>
                      <a:pt x="88" y="81"/>
                      <a:pt x="88" y="83"/>
                    </a:cubicBezTo>
                    <a:cubicBezTo>
                      <a:pt x="87" y="83"/>
                      <a:pt x="86" y="81"/>
                      <a:pt x="86" y="82"/>
                    </a:cubicBezTo>
                    <a:close/>
                    <a:moveTo>
                      <a:pt x="89" y="86"/>
                    </a:moveTo>
                    <a:cubicBezTo>
                      <a:pt x="89" y="85"/>
                      <a:pt x="89" y="85"/>
                      <a:pt x="89" y="85"/>
                    </a:cubicBezTo>
                    <a:cubicBezTo>
                      <a:pt x="89" y="85"/>
                      <a:pt x="89" y="85"/>
                      <a:pt x="89" y="85"/>
                    </a:cubicBezTo>
                    <a:lnTo>
                      <a:pt x="89" y="86"/>
                    </a:lnTo>
                    <a:close/>
                    <a:moveTo>
                      <a:pt x="131" y="6"/>
                    </a:moveTo>
                    <a:cubicBezTo>
                      <a:pt x="131" y="6"/>
                      <a:pt x="131" y="6"/>
                      <a:pt x="131" y="6"/>
                    </a:cubicBezTo>
                    <a:cubicBezTo>
                      <a:pt x="132" y="5"/>
                      <a:pt x="132" y="5"/>
                      <a:pt x="132" y="5"/>
                    </a:cubicBezTo>
                    <a:lnTo>
                      <a:pt x="131" y="6"/>
                    </a:lnTo>
                    <a:close/>
                    <a:moveTo>
                      <a:pt x="133" y="6"/>
                    </a:moveTo>
                    <a:cubicBezTo>
                      <a:pt x="132" y="6"/>
                      <a:pt x="132" y="6"/>
                      <a:pt x="132" y="6"/>
                    </a:cubicBezTo>
                    <a:cubicBezTo>
                      <a:pt x="132" y="6"/>
                      <a:pt x="132" y="6"/>
                      <a:pt x="133" y="6"/>
                    </a:cubicBezTo>
                    <a:cubicBezTo>
                      <a:pt x="133" y="6"/>
                      <a:pt x="134" y="5"/>
                      <a:pt x="135" y="5"/>
                    </a:cubicBezTo>
                    <a:cubicBezTo>
                      <a:pt x="135" y="6"/>
                      <a:pt x="134" y="6"/>
                      <a:pt x="133" y="6"/>
                    </a:cubicBezTo>
                    <a:close/>
                    <a:moveTo>
                      <a:pt x="136" y="6"/>
                    </a:moveTo>
                    <a:cubicBezTo>
                      <a:pt x="136" y="5"/>
                      <a:pt x="137" y="5"/>
                      <a:pt x="138" y="5"/>
                    </a:cubicBezTo>
                    <a:lnTo>
                      <a:pt x="136" y="6"/>
                    </a:lnTo>
                    <a:close/>
                    <a:moveTo>
                      <a:pt x="147" y="9"/>
                    </a:moveTo>
                    <a:cubicBezTo>
                      <a:pt x="146" y="10"/>
                      <a:pt x="146" y="9"/>
                      <a:pt x="145" y="9"/>
                    </a:cubicBezTo>
                    <a:cubicBezTo>
                      <a:pt x="148" y="8"/>
                      <a:pt x="148" y="8"/>
                      <a:pt x="148" y="8"/>
                    </a:cubicBezTo>
                    <a:cubicBezTo>
                      <a:pt x="148" y="8"/>
                      <a:pt x="148" y="10"/>
                      <a:pt x="147" y="9"/>
                    </a:cubicBezTo>
                    <a:close/>
                    <a:moveTo>
                      <a:pt x="154" y="9"/>
                    </a:moveTo>
                    <a:cubicBezTo>
                      <a:pt x="154" y="10"/>
                      <a:pt x="155" y="10"/>
                      <a:pt x="155" y="11"/>
                    </a:cubicBezTo>
                    <a:cubicBezTo>
                      <a:pt x="153" y="10"/>
                      <a:pt x="153" y="10"/>
                      <a:pt x="153" y="10"/>
                    </a:cubicBezTo>
                    <a:lnTo>
                      <a:pt x="154" y="9"/>
                    </a:lnTo>
                    <a:close/>
                    <a:moveTo>
                      <a:pt x="153" y="13"/>
                    </a:moveTo>
                    <a:cubicBezTo>
                      <a:pt x="152" y="12"/>
                      <a:pt x="152" y="12"/>
                      <a:pt x="152" y="12"/>
                    </a:cubicBezTo>
                    <a:cubicBezTo>
                      <a:pt x="153" y="12"/>
                      <a:pt x="154" y="10"/>
                      <a:pt x="155" y="12"/>
                    </a:cubicBezTo>
                    <a:cubicBezTo>
                      <a:pt x="154" y="12"/>
                      <a:pt x="154" y="12"/>
                      <a:pt x="155" y="13"/>
                    </a:cubicBezTo>
                    <a:cubicBezTo>
                      <a:pt x="155" y="14"/>
                      <a:pt x="153" y="12"/>
                      <a:pt x="153" y="13"/>
                    </a:cubicBezTo>
                    <a:close/>
                    <a:moveTo>
                      <a:pt x="134" y="85"/>
                    </a:moveTo>
                    <a:cubicBezTo>
                      <a:pt x="134" y="84"/>
                      <a:pt x="134" y="84"/>
                      <a:pt x="134" y="84"/>
                    </a:cubicBezTo>
                    <a:cubicBezTo>
                      <a:pt x="134" y="84"/>
                      <a:pt x="134" y="84"/>
                      <a:pt x="134" y="84"/>
                    </a:cubicBezTo>
                    <a:lnTo>
                      <a:pt x="134" y="85"/>
                    </a:lnTo>
                    <a:close/>
                    <a:moveTo>
                      <a:pt x="165" y="11"/>
                    </a:moveTo>
                    <a:cubicBezTo>
                      <a:pt x="165" y="10"/>
                      <a:pt x="166" y="10"/>
                      <a:pt x="167" y="9"/>
                    </a:cubicBezTo>
                    <a:cubicBezTo>
                      <a:pt x="167" y="10"/>
                      <a:pt x="167" y="10"/>
                      <a:pt x="167" y="10"/>
                    </a:cubicBezTo>
                    <a:cubicBezTo>
                      <a:pt x="167" y="10"/>
                      <a:pt x="165" y="10"/>
                      <a:pt x="165" y="11"/>
                    </a:cubicBezTo>
                    <a:close/>
                    <a:moveTo>
                      <a:pt x="133" y="89"/>
                    </a:moveTo>
                    <a:cubicBezTo>
                      <a:pt x="133" y="89"/>
                      <a:pt x="133" y="89"/>
                      <a:pt x="133" y="89"/>
                    </a:cubicBezTo>
                    <a:cubicBezTo>
                      <a:pt x="133" y="90"/>
                      <a:pt x="133" y="90"/>
                      <a:pt x="133" y="90"/>
                    </a:cubicBezTo>
                    <a:lnTo>
                      <a:pt x="133" y="89"/>
                    </a:lnTo>
                    <a:close/>
                    <a:moveTo>
                      <a:pt x="138" y="85"/>
                    </a:moveTo>
                    <a:cubicBezTo>
                      <a:pt x="138" y="84"/>
                      <a:pt x="137" y="85"/>
                      <a:pt x="137" y="84"/>
                    </a:cubicBezTo>
                    <a:cubicBezTo>
                      <a:pt x="138" y="84"/>
                      <a:pt x="139" y="84"/>
                      <a:pt x="139" y="85"/>
                    </a:cubicBezTo>
                    <a:cubicBezTo>
                      <a:pt x="139" y="85"/>
                      <a:pt x="138" y="85"/>
                      <a:pt x="138" y="85"/>
                    </a:cubicBezTo>
                    <a:close/>
                    <a:moveTo>
                      <a:pt x="175" y="4"/>
                    </a:moveTo>
                    <a:cubicBezTo>
                      <a:pt x="174" y="5"/>
                      <a:pt x="174" y="5"/>
                      <a:pt x="174" y="5"/>
                    </a:cubicBezTo>
                    <a:cubicBezTo>
                      <a:pt x="174" y="5"/>
                      <a:pt x="174" y="5"/>
                      <a:pt x="174" y="5"/>
                    </a:cubicBezTo>
                    <a:lnTo>
                      <a:pt x="175" y="4"/>
                    </a:lnTo>
                    <a:close/>
                    <a:moveTo>
                      <a:pt x="141" y="84"/>
                    </a:moveTo>
                    <a:cubicBezTo>
                      <a:pt x="140" y="84"/>
                      <a:pt x="140" y="84"/>
                      <a:pt x="140" y="84"/>
                    </a:cubicBezTo>
                    <a:cubicBezTo>
                      <a:pt x="142" y="83"/>
                      <a:pt x="142" y="83"/>
                      <a:pt x="142" y="83"/>
                    </a:cubicBezTo>
                    <a:cubicBezTo>
                      <a:pt x="142" y="83"/>
                      <a:pt x="141" y="84"/>
                      <a:pt x="141" y="84"/>
                    </a:cubicBezTo>
                    <a:close/>
                    <a:moveTo>
                      <a:pt x="144" y="84"/>
                    </a:moveTo>
                    <a:cubicBezTo>
                      <a:pt x="144" y="85"/>
                      <a:pt x="144" y="85"/>
                      <a:pt x="144" y="85"/>
                    </a:cubicBezTo>
                    <a:cubicBezTo>
                      <a:pt x="144" y="85"/>
                      <a:pt x="144" y="85"/>
                      <a:pt x="144" y="85"/>
                    </a:cubicBezTo>
                    <a:lnTo>
                      <a:pt x="144" y="84"/>
                    </a:lnTo>
                    <a:close/>
                    <a:moveTo>
                      <a:pt x="145" y="83"/>
                    </a:moveTo>
                    <a:cubicBezTo>
                      <a:pt x="145" y="82"/>
                      <a:pt x="145" y="82"/>
                      <a:pt x="145" y="82"/>
                    </a:cubicBezTo>
                    <a:cubicBezTo>
                      <a:pt x="146" y="83"/>
                      <a:pt x="146" y="83"/>
                      <a:pt x="146" y="83"/>
                    </a:cubicBezTo>
                    <a:lnTo>
                      <a:pt x="145" y="83"/>
                    </a:lnTo>
                    <a:close/>
                    <a:moveTo>
                      <a:pt x="183" y="4"/>
                    </a:moveTo>
                    <a:cubicBezTo>
                      <a:pt x="183" y="4"/>
                      <a:pt x="183" y="4"/>
                      <a:pt x="183" y="4"/>
                    </a:cubicBezTo>
                    <a:cubicBezTo>
                      <a:pt x="182" y="4"/>
                      <a:pt x="182" y="4"/>
                      <a:pt x="182" y="4"/>
                    </a:cubicBezTo>
                    <a:lnTo>
                      <a:pt x="183" y="4"/>
                    </a:lnTo>
                    <a:close/>
                    <a:moveTo>
                      <a:pt x="152" y="81"/>
                    </a:moveTo>
                    <a:cubicBezTo>
                      <a:pt x="151" y="81"/>
                      <a:pt x="151" y="81"/>
                      <a:pt x="151" y="81"/>
                    </a:cubicBezTo>
                    <a:cubicBezTo>
                      <a:pt x="151" y="81"/>
                      <a:pt x="151" y="81"/>
                      <a:pt x="151" y="82"/>
                    </a:cubicBezTo>
                    <a:cubicBezTo>
                      <a:pt x="151" y="81"/>
                      <a:pt x="149" y="81"/>
                      <a:pt x="150" y="80"/>
                    </a:cubicBezTo>
                    <a:cubicBezTo>
                      <a:pt x="151" y="80"/>
                      <a:pt x="151" y="81"/>
                      <a:pt x="151" y="81"/>
                    </a:cubicBezTo>
                    <a:cubicBezTo>
                      <a:pt x="151" y="81"/>
                      <a:pt x="151" y="81"/>
                      <a:pt x="152" y="81"/>
                    </a:cubicBezTo>
                    <a:cubicBezTo>
                      <a:pt x="152" y="81"/>
                      <a:pt x="152" y="81"/>
                      <a:pt x="152" y="81"/>
                    </a:cubicBezTo>
                    <a:cubicBezTo>
                      <a:pt x="152" y="81"/>
                      <a:pt x="152" y="81"/>
                      <a:pt x="152" y="81"/>
                    </a:cubicBezTo>
                    <a:cubicBezTo>
                      <a:pt x="152" y="81"/>
                      <a:pt x="152" y="81"/>
                      <a:pt x="152" y="81"/>
                    </a:cubicBezTo>
                    <a:close/>
                    <a:moveTo>
                      <a:pt x="184" y="4"/>
                    </a:moveTo>
                    <a:cubicBezTo>
                      <a:pt x="184" y="5"/>
                      <a:pt x="184" y="4"/>
                      <a:pt x="184" y="4"/>
                    </a:cubicBezTo>
                    <a:cubicBezTo>
                      <a:pt x="185" y="4"/>
                      <a:pt x="184" y="4"/>
                      <a:pt x="184" y="4"/>
                    </a:cubicBezTo>
                    <a:cubicBezTo>
                      <a:pt x="184" y="4"/>
                      <a:pt x="184" y="4"/>
                      <a:pt x="184" y="4"/>
                    </a:cubicBezTo>
                    <a:cubicBezTo>
                      <a:pt x="184" y="4"/>
                      <a:pt x="184" y="4"/>
                      <a:pt x="184" y="4"/>
                    </a:cubicBezTo>
                    <a:cubicBezTo>
                      <a:pt x="185" y="4"/>
                      <a:pt x="185" y="4"/>
                      <a:pt x="185" y="4"/>
                    </a:cubicBezTo>
                    <a:cubicBezTo>
                      <a:pt x="185" y="4"/>
                      <a:pt x="185" y="5"/>
                      <a:pt x="184" y="4"/>
                    </a:cubicBezTo>
                    <a:close/>
                    <a:moveTo>
                      <a:pt x="158" y="80"/>
                    </a:moveTo>
                    <a:cubicBezTo>
                      <a:pt x="157" y="80"/>
                      <a:pt x="157" y="80"/>
                      <a:pt x="157" y="80"/>
                    </a:cubicBezTo>
                    <a:cubicBezTo>
                      <a:pt x="157" y="80"/>
                      <a:pt x="157" y="80"/>
                      <a:pt x="157" y="80"/>
                    </a:cubicBezTo>
                    <a:cubicBezTo>
                      <a:pt x="158" y="80"/>
                      <a:pt x="158" y="80"/>
                      <a:pt x="158" y="80"/>
                    </a:cubicBezTo>
                    <a:close/>
                    <a:moveTo>
                      <a:pt x="161" y="79"/>
                    </a:moveTo>
                    <a:cubicBezTo>
                      <a:pt x="161" y="79"/>
                      <a:pt x="161" y="79"/>
                      <a:pt x="161" y="79"/>
                    </a:cubicBezTo>
                    <a:cubicBezTo>
                      <a:pt x="162" y="78"/>
                      <a:pt x="162" y="78"/>
                      <a:pt x="162" y="78"/>
                    </a:cubicBezTo>
                    <a:lnTo>
                      <a:pt x="161" y="79"/>
                    </a:lnTo>
                    <a:close/>
                    <a:moveTo>
                      <a:pt x="195" y="5"/>
                    </a:moveTo>
                    <a:cubicBezTo>
                      <a:pt x="195" y="5"/>
                      <a:pt x="195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94" y="5"/>
                      <a:pt x="194" y="4"/>
                      <a:pt x="194" y="4"/>
                    </a:cubicBezTo>
                    <a:cubicBezTo>
                      <a:pt x="194" y="4"/>
                      <a:pt x="194" y="4"/>
                      <a:pt x="194" y="4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95" y="4"/>
                      <a:pt x="195" y="4"/>
                      <a:pt x="195" y="5"/>
                    </a:cubicBezTo>
                    <a:close/>
                    <a:moveTo>
                      <a:pt x="195" y="7"/>
                    </a:moveTo>
                    <a:cubicBezTo>
                      <a:pt x="195" y="6"/>
                      <a:pt x="197" y="7"/>
                      <a:pt x="198" y="7"/>
                    </a:cubicBezTo>
                    <a:cubicBezTo>
                      <a:pt x="197" y="8"/>
                      <a:pt x="195" y="7"/>
                      <a:pt x="195" y="7"/>
                    </a:cubicBezTo>
                    <a:close/>
                    <a:moveTo>
                      <a:pt x="167" y="78"/>
                    </a:moveTo>
                    <a:cubicBezTo>
                      <a:pt x="167" y="77"/>
                      <a:pt x="168" y="77"/>
                      <a:pt x="168" y="78"/>
                    </a:cubicBezTo>
                    <a:cubicBezTo>
                      <a:pt x="168" y="78"/>
                      <a:pt x="168" y="78"/>
                      <a:pt x="167" y="78"/>
                    </a:cubicBezTo>
                    <a:close/>
                    <a:moveTo>
                      <a:pt x="198" y="7"/>
                    </a:moveTo>
                    <a:cubicBezTo>
                      <a:pt x="198" y="7"/>
                      <a:pt x="199" y="7"/>
                      <a:pt x="199" y="6"/>
                    </a:cubicBezTo>
                    <a:cubicBezTo>
                      <a:pt x="200" y="8"/>
                      <a:pt x="201" y="7"/>
                      <a:pt x="202" y="7"/>
                    </a:cubicBezTo>
                    <a:cubicBezTo>
                      <a:pt x="201" y="7"/>
                      <a:pt x="199" y="8"/>
                      <a:pt x="198" y="7"/>
                    </a:cubicBezTo>
                    <a:close/>
                    <a:moveTo>
                      <a:pt x="185" y="84"/>
                    </a:moveTo>
                    <a:cubicBezTo>
                      <a:pt x="185" y="85"/>
                      <a:pt x="184" y="84"/>
                      <a:pt x="184" y="84"/>
                    </a:cubicBezTo>
                    <a:cubicBezTo>
                      <a:pt x="185" y="84"/>
                      <a:pt x="185" y="84"/>
                      <a:pt x="185" y="84"/>
                    </a:cubicBezTo>
                    <a:close/>
                    <a:moveTo>
                      <a:pt x="239" y="8"/>
                    </a:moveTo>
                    <a:cubicBezTo>
                      <a:pt x="239" y="8"/>
                      <a:pt x="239" y="8"/>
                      <a:pt x="239" y="8"/>
                    </a:cubicBezTo>
                    <a:cubicBezTo>
                      <a:pt x="240" y="8"/>
                      <a:pt x="240" y="8"/>
                      <a:pt x="240" y="8"/>
                    </a:cubicBezTo>
                    <a:cubicBezTo>
                      <a:pt x="239" y="8"/>
                      <a:pt x="239" y="8"/>
                      <a:pt x="239" y="8"/>
                    </a:cubicBezTo>
                    <a:cubicBezTo>
                      <a:pt x="239" y="8"/>
                      <a:pt x="239" y="8"/>
                      <a:pt x="239" y="8"/>
                    </a:cubicBezTo>
                    <a:cubicBezTo>
                      <a:pt x="239" y="8"/>
                      <a:pt x="238" y="8"/>
                      <a:pt x="239" y="8"/>
                    </a:cubicBezTo>
                    <a:close/>
                    <a:moveTo>
                      <a:pt x="238" y="8"/>
                    </a:moveTo>
                    <a:cubicBezTo>
                      <a:pt x="238" y="8"/>
                      <a:pt x="237" y="8"/>
                      <a:pt x="237" y="8"/>
                    </a:cubicBezTo>
                    <a:cubicBezTo>
                      <a:pt x="237" y="8"/>
                      <a:pt x="237" y="8"/>
                      <a:pt x="237" y="8"/>
                    </a:cubicBezTo>
                    <a:cubicBezTo>
                      <a:pt x="237" y="8"/>
                      <a:pt x="236" y="8"/>
                      <a:pt x="236" y="8"/>
                    </a:cubicBezTo>
                    <a:cubicBezTo>
                      <a:pt x="237" y="8"/>
                      <a:pt x="237" y="8"/>
                      <a:pt x="237" y="8"/>
                    </a:cubicBezTo>
                    <a:cubicBezTo>
                      <a:pt x="237" y="8"/>
                      <a:pt x="236" y="9"/>
                      <a:pt x="236" y="8"/>
                    </a:cubicBezTo>
                    <a:cubicBezTo>
                      <a:pt x="236" y="8"/>
                      <a:pt x="237" y="8"/>
                      <a:pt x="238" y="8"/>
                    </a:cubicBezTo>
                    <a:close/>
                    <a:moveTo>
                      <a:pt x="237" y="6"/>
                    </a:moveTo>
                    <a:cubicBezTo>
                      <a:pt x="237" y="6"/>
                      <a:pt x="237" y="6"/>
                      <a:pt x="238" y="6"/>
                    </a:cubicBezTo>
                    <a:cubicBezTo>
                      <a:pt x="236" y="6"/>
                      <a:pt x="236" y="6"/>
                      <a:pt x="236" y="6"/>
                    </a:cubicBezTo>
                    <a:cubicBezTo>
                      <a:pt x="236" y="5"/>
                      <a:pt x="236" y="6"/>
                      <a:pt x="237" y="6"/>
                    </a:cubicBezTo>
                    <a:close/>
                    <a:moveTo>
                      <a:pt x="236" y="7"/>
                    </a:moveTo>
                    <a:cubicBezTo>
                      <a:pt x="234" y="7"/>
                      <a:pt x="234" y="7"/>
                      <a:pt x="234" y="7"/>
                    </a:cubicBezTo>
                    <a:cubicBezTo>
                      <a:pt x="234" y="7"/>
                      <a:pt x="235" y="7"/>
                      <a:pt x="236" y="7"/>
                    </a:cubicBezTo>
                    <a:close/>
                    <a:moveTo>
                      <a:pt x="210" y="5"/>
                    </a:moveTo>
                    <a:cubicBezTo>
                      <a:pt x="209" y="5"/>
                      <a:pt x="209" y="5"/>
                      <a:pt x="209" y="5"/>
                    </a:cubicBezTo>
                    <a:cubicBezTo>
                      <a:pt x="208" y="5"/>
                      <a:pt x="207" y="5"/>
                      <a:pt x="205" y="5"/>
                    </a:cubicBezTo>
                    <a:cubicBezTo>
                      <a:pt x="205" y="5"/>
                      <a:pt x="205" y="5"/>
                      <a:pt x="205" y="5"/>
                    </a:cubicBezTo>
                    <a:cubicBezTo>
                      <a:pt x="206" y="5"/>
                      <a:pt x="208" y="4"/>
                      <a:pt x="210" y="5"/>
                    </a:cubicBezTo>
                    <a:close/>
                    <a:moveTo>
                      <a:pt x="175" y="81"/>
                    </a:moveTo>
                    <a:cubicBezTo>
                      <a:pt x="175" y="81"/>
                      <a:pt x="174" y="82"/>
                      <a:pt x="174" y="82"/>
                    </a:cubicBezTo>
                    <a:cubicBezTo>
                      <a:pt x="174" y="82"/>
                      <a:pt x="174" y="81"/>
                      <a:pt x="175" y="81"/>
                    </a:cubicBezTo>
                    <a:close/>
                    <a:moveTo>
                      <a:pt x="173" y="86"/>
                    </a:moveTo>
                    <a:cubicBezTo>
                      <a:pt x="174" y="84"/>
                      <a:pt x="174" y="84"/>
                      <a:pt x="174" y="84"/>
                    </a:cubicBezTo>
                    <a:cubicBezTo>
                      <a:pt x="174" y="85"/>
                      <a:pt x="173" y="85"/>
                      <a:pt x="173" y="86"/>
                    </a:cubicBezTo>
                    <a:close/>
                    <a:moveTo>
                      <a:pt x="213" y="7"/>
                    </a:moveTo>
                    <a:cubicBezTo>
                      <a:pt x="212" y="8"/>
                      <a:pt x="212" y="8"/>
                      <a:pt x="211" y="8"/>
                    </a:cubicBezTo>
                    <a:cubicBezTo>
                      <a:pt x="211" y="8"/>
                      <a:pt x="210" y="8"/>
                      <a:pt x="210" y="8"/>
                    </a:cubicBezTo>
                    <a:cubicBezTo>
                      <a:pt x="210" y="6"/>
                      <a:pt x="208" y="8"/>
                      <a:pt x="208" y="7"/>
                    </a:cubicBezTo>
                    <a:cubicBezTo>
                      <a:pt x="206" y="9"/>
                      <a:pt x="205" y="7"/>
                      <a:pt x="203" y="8"/>
                    </a:cubicBezTo>
                    <a:cubicBezTo>
                      <a:pt x="204" y="8"/>
                      <a:pt x="202" y="8"/>
                      <a:pt x="203" y="7"/>
                    </a:cubicBezTo>
                    <a:cubicBezTo>
                      <a:pt x="205" y="7"/>
                      <a:pt x="208" y="8"/>
                      <a:pt x="210" y="7"/>
                    </a:cubicBezTo>
                    <a:cubicBezTo>
                      <a:pt x="209" y="7"/>
                      <a:pt x="210" y="7"/>
                      <a:pt x="210" y="7"/>
                    </a:cubicBezTo>
                    <a:cubicBezTo>
                      <a:pt x="211" y="7"/>
                      <a:pt x="211" y="7"/>
                      <a:pt x="211" y="7"/>
                    </a:cubicBezTo>
                    <a:cubicBezTo>
                      <a:pt x="211" y="7"/>
                      <a:pt x="211" y="7"/>
                      <a:pt x="211" y="7"/>
                    </a:cubicBezTo>
                    <a:cubicBezTo>
                      <a:pt x="211" y="7"/>
                      <a:pt x="212" y="6"/>
                      <a:pt x="213" y="7"/>
                    </a:cubicBezTo>
                    <a:cubicBezTo>
                      <a:pt x="213" y="7"/>
                      <a:pt x="213" y="7"/>
                      <a:pt x="213" y="7"/>
                    </a:cubicBezTo>
                    <a:cubicBezTo>
                      <a:pt x="213" y="7"/>
                      <a:pt x="213" y="7"/>
                      <a:pt x="213" y="7"/>
                    </a:cubicBezTo>
                    <a:cubicBezTo>
                      <a:pt x="213" y="7"/>
                      <a:pt x="213" y="7"/>
                      <a:pt x="213" y="7"/>
                    </a:cubicBezTo>
                    <a:close/>
                    <a:moveTo>
                      <a:pt x="214" y="5"/>
                    </a:moveTo>
                    <a:cubicBezTo>
                      <a:pt x="215" y="5"/>
                      <a:pt x="215" y="4"/>
                      <a:pt x="216" y="5"/>
                    </a:cubicBezTo>
                    <a:cubicBezTo>
                      <a:pt x="215" y="5"/>
                      <a:pt x="215" y="5"/>
                      <a:pt x="215" y="5"/>
                    </a:cubicBezTo>
                    <a:cubicBezTo>
                      <a:pt x="215" y="5"/>
                      <a:pt x="215" y="5"/>
                      <a:pt x="215" y="5"/>
                    </a:cubicBezTo>
                    <a:cubicBezTo>
                      <a:pt x="214" y="6"/>
                      <a:pt x="214" y="5"/>
                      <a:pt x="214" y="5"/>
                    </a:cubicBezTo>
                    <a:close/>
                    <a:moveTo>
                      <a:pt x="183" y="80"/>
                    </a:moveTo>
                    <a:cubicBezTo>
                      <a:pt x="182" y="80"/>
                      <a:pt x="183" y="80"/>
                      <a:pt x="183" y="80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3" y="80"/>
                      <a:pt x="183" y="80"/>
                      <a:pt x="183" y="80"/>
                    </a:cubicBezTo>
                    <a:close/>
                    <a:moveTo>
                      <a:pt x="214" y="8"/>
                    </a:moveTo>
                    <a:cubicBezTo>
                      <a:pt x="215" y="7"/>
                      <a:pt x="215" y="7"/>
                      <a:pt x="216" y="8"/>
                    </a:cubicBezTo>
                    <a:cubicBezTo>
                      <a:pt x="215" y="8"/>
                      <a:pt x="215" y="8"/>
                      <a:pt x="214" y="8"/>
                    </a:cubicBezTo>
                    <a:close/>
                    <a:moveTo>
                      <a:pt x="217" y="5"/>
                    </a:moveTo>
                    <a:cubicBezTo>
                      <a:pt x="219" y="5"/>
                      <a:pt x="219" y="5"/>
                      <a:pt x="219" y="5"/>
                    </a:cubicBezTo>
                    <a:cubicBezTo>
                      <a:pt x="219" y="5"/>
                      <a:pt x="217" y="5"/>
                      <a:pt x="218" y="6"/>
                    </a:cubicBezTo>
                    <a:cubicBezTo>
                      <a:pt x="218" y="6"/>
                      <a:pt x="218" y="6"/>
                      <a:pt x="218" y="6"/>
                    </a:cubicBezTo>
                    <a:cubicBezTo>
                      <a:pt x="217" y="6"/>
                      <a:pt x="217" y="5"/>
                      <a:pt x="217" y="5"/>
                    </a:cubicBezTo>
                    <a:close/>
                    <a:moveTo>
                      <a:pt x="218" y="9"/>
                    </a:moveTo>
                    <a:cubicBezTo>
                      <a:pt x="218" y="9"/>
                      <a:pt x="218" y="9"/>
                      <a:pt x="218" y="9"/>
                    </a:cubicBezTo>
                    <a:cubicBezTo>
                      <a:pt x="219" y="10"/>
                      <a:pt x="219" y="10"/>
                      <a:pt x="219" y="10"/>
                    </a:cubicBezTo>
                    <a:lnTo>
                      <a:pt x="218" y="9"/>
                    </a:lnTo>
                    <a:close/>
                    <a:moveTo>
                      <a:pt x="190" y="80"/>
                    </a:moveTo>
                    <a:cubicBezTo>
                      <a:pt x="189" y="80"/>
                      <a:pt x="189" y="80"/>
                      <a:pt x="189" y="80"/>
                    </a:cubicBezTo>
                    <a:cubicBezTo>
                      <a:pt x="189" y="80"/>
                      <a:pt x="190" y="79"/>
                      <a:pt x="189" y="80"/>
                    </a:cubicBezTo>
                    <a:cubicBezTo>
                      <a:pt x="189" y="80"/>
                      <a:pt x="188" y="80"/>
                      <a:pt x="188" y="80"/>
                    </a:cubicBezTo>
                    <a:cubicBezTo>
                      <a:pt x="189" y="79"/>
                      <a:pt x="189" y="79"/>
                      <a:pt x="189" y="79"/>
                    </a:cubicBezTo>
                    <a:cubicBezTo>
                      <a:pt x="189" y="79"/>
                      <a:pt x="189" y="80"/>
                      <a:pt x="190" y="79"/>
                    </a:cubicBezTo>
                    <a:cubicBezTo>
                      <a:pt x="190" y="81"/>
                      <a:pt x="190" y="81"/>
                      <a:pt x="190" y="81"/>
                    </a:cubicBezTo>
                    <a:cubicBezTo>
                      <a:pt x="190" y="81"/>
                      <a:pt x="190" y="80"/>
                      <a:pt x="190" y="80"/>
                    </a:cubicBezTo>
                    <a:close/>
                    <a:moveTo>
                      <a:pt x="190" y="78"/>
                    </a:moveTo>
                    <a:cubicBezTo>
                      <a:pt x="190" y="78"/>
                      <a:pt x="190" y="78"/>
                      <a:pt x="190" y="78"/>
                    </a:cubicBezTo>
                    <a:cubicBezTo>
                      <a:pt x="190" y="78"/>
                      <a:pt x="190" y="78"/>
                      <a:pt x="190" y="78"/>
                    </a:cubicBezTo>
                    <a:cubicBezTo>
                      <a:pt x="190" y="79"/>
                      <a:pt x="190" y="79"/>
                      <a:pt x="190" y="79"/>
                    </a:cubicBezTo>
                    <a:lnTo>
                      <a:pt x="190" y="78"/>
                    </a:lnTo>
                    <a:close/>
                    <a:moveTo>
                      <a:pt x="219" y="10"/>
                    </a:moveTo>
                    <a:cubicBezTo>
                      <a:pt x="220" y="9"/>
                      <a:pt x="220" y="8"/>
                      <a:pt x="219" y="8"/>
                    </a:cubicBezTo>
                    <a:cubicBezTo>
                      <a:pt x="218" y="8"/>
                      <a:pt x="218" y="8"/>
                      <a:pt x="218" y="8"/>
                    </a:cubicBezTo>
                    <a:cubicBezTo>
                      <a:pt x="217" y="8"/>
                      <a:pt x="217" y="8"/>
                      <a:pt x="217" y="8"/>
                    </a:cubicBezTo>
                    <a:cubicBezTo>
                      <a:pt x="217" y="8"/>
                      <a:pt x="217" y="8"/>
                      <a:pt x="217" y="8"/>
                    </a:cubicBezTo>
                    <a:cubicBezTo>
                      <a:pt x="217" y="8"/>
                      <a:pt x="217" y="8"/>
                      <a:pt x="217" y="8"/>
                    </a:cubicBezTo>
                    <a:cubicBezTo>
                      <a:pt x="217" y="8"/>
                      <a:pt x="217" y="8"/>
                      <a:pt x="217" y="8"/>
                    </a:cubicBezTo>
                    <a:cubicBezTo>
                      <a:pt x="217" y="7"/>
                      <a:pt x="219" y="7"/>
                      <a:pt x="219" y="6"/>
                    </a:cubicBezTo>
                    <a:cubicBezTo>
                      <a:pt x="219" y="6"/>
                      <a:pt x="220" y="6"/>
                      <a:pt x="221" y="6"/>
                    </a:cubicBezTo>
                    <a:cubicBezTo>
                      <a:pt x="221" y="6"/>
                      <a:pt x="221" y="6"/>
                      <a:pt x="222" y="6"/>
                    </a:cubicBezTo>
                    <a:cubicBezTo>
                      <a:pt x="221" y="6"/>
                      <a:pt x="221" y="6"/>
                      <a:pt x="221" y="6"/>
                    </a:cubicBezTo>
                    <a:cubicBezTo>
                      <a:pt x="220" y="6"/>
                      <a:pt x="221" y="7"/>
                      <a:pt x="221" y="8"/>
                    </a:cubicBezTo>
                    <a:cubicBezTo>
                      <a:pt x="221" y="7"/>
                      <a:pt x="223" y="7"/>
                      <a:pt x="224" y="7"/>
                    </a:cubicBezTo>
                    <a:cubicBezTo>
                      <a:pt x="223" y="8"/>
                      <a:pt x="223" y="8"/>
                      <a:pt x="223" y="8"/>
                    </a:cubicBezTo>
                    <a:cubicBezTo>
                      <a:pt x="225" y="8"/>
                      <a:pt x="225" y="8"/>
                      <a:pt x="225" y="8"/>
                    </a:cubicBezTo>
                    <a:cubicBezTo>
                      <a:pt x="224" y="8"/>
                      <a:pt x="224" y="8"/>
                      <a:pt x="224" y="8"/>
                    </a:cubicBezTo>
                    <a:cubicBezTo>
                      <a:pt x="224" y="8"/>
                      <a:pt x="224" y="8"/>
                      <a:pt x="223" y="8"/>
                    </a:cubicBezTo>
                    <a:cubicBezTo>
                      <a:pt x="223" y="9"/>
                      <a:pt x="221" y="8"/>
                      <a:pt x="222" y="9"/>
                    </a:cubicBezTo>
                    <a:cubicBezTo>
                      <a:pt x="222" y="9"/>
                      <a:pt x="221" y="9"/>
                      <a:pt x="221" y="9"/>
                    </a:cubicBezTo>
                    <a:cubicBezTo>
                      <a:pt x="221" y="10"/>
                      <a:pt x="220" y="9"/>
                      <a:pt x="219" y="10"/>
                    </a:cubicBezTo>
                    <a:close/>
                    <a:moveTo>
                      <a:pt x="191" y="80"/>
                    </a:moveTo>
                    <a:cubicBezTo>
                      <a:pt x="192" y="78"/>
                      <a:pt x="192" y="78"/>
                      <a:pt x="192" y="78"/>
                    </a:cubicBezTo>
                    <a:cubicBezTo>
                      <a:pt x="192" y="80"/>
                      <a:pt x="192" y="80"/>
                      <a:pt x="192" y="80"/>
                    </a:cubicBezTo>
                    <a:lnTo>
                      <a:pt x="191" y="80"/>
                    </a:lnTo>
                    <a:close/>
                    <a:moveTo>
                      <a:pt x="222" y="12"/>
                    </a:moveTo>
                    <a:cubicBezTo>
                      <a:pt x="222" y="12"/>
                      <a:pt x="222" y="12"/>
                      <a:pt x="222" y="12"/>
                    </a:cubicBezTo>
                    <a:cubicBezTo>
                      <a:pt x="222" y="12"/>
                      <a:pt x="221" y="12"/>
                      <a:pt x="220" y="11"/>
                    </a:cubicBezTo>
                    <a:cubicBezTo>
                      <a:pt x="221" y="11"/>
                      <a:pt x="221" y="11"/>
                      <a:pt x="221" y="11"/>
                    </a:cubicBezTo>
                    <a:cubicBezTo>
                      <a:pt x="221" y="11"/>
                      <a:pt x="221" y="10"/>
                      <a:pt x="221" y="10"/>
                    </a:cubicBezTo>
                    <a:cubicBezTo>
                      <a:pt x="221" y="10"/>
                      <a:pt x="221" y="11"/>
                      <a:pt x="221" y="11"/>
                    </a:cubicBezTo>
                    <a:cubicBezTo>
                      <a:pt x="221" y="11"/>
                      <a:pt x="221" y="11"/>
                      <a:pt x="221" y="11"/>
                    </a:cubicBezTo>
                    <a:cubicBezTo>
                      <a:pt x="222" y="11"/>
                      <a:pt x="222" y="11"/>
                      <a:pt x="222" y="11"/>
                    </a:cubicBezTo>
                    <a:cubicBezTo>
                      <a:pt x="222" y="11"/>
                      <a:pt x="222" y="11"/>
                      <a:pt x="222" y="10"/>
                    </a:cubicBezTo>
                    <a:cubicBezTo>
                      <a:pt x="222" y="10"/>
                      <a:pt x="222" y="10"/>
                      <a:pt x="222" y="10"/>
                    </a:cubicBezTo>
                    <a:cubicBezTo>
                      <a:pt x="222" y="10"/>
                      <a:pt x="222" y="10"/>
                      <a:pt x="222" y="10"/>
                    </a:cubicBezTo>
                    <a:cubicBezTo>
                      <a:pt x="223" y="10"/>
                      <a:pt x="223" y="11"/>
                      <a:pt x="223" y="11"/>
                    </a:cubicBezTo>
                    <a:cubicBezTo>
                      <a:pt x="223" y="10"/>
                      <a:pt x="223" y="10"/>
                      <a:pt x="223" y="10"/>
                    </a:cubicBezTo>
                    <a:cubicBezTo>
                      <a:pt x="223" y="10"/>
                      <a:pt x="223" y="10"/>
                      <a:pt x="223" y="10"/>
                    </a:cubicBezTo>
                    <a:cubicBezTo>
                      <a:pt x="223" y="10"/>
                      <a:pt x="223" y="10"/>
                      <a:pt x="223" y="10"/>
                    </a:cubicBezTo>
                    <a:cubicBezTo>
                      <a:pt x="223" y="11"/>
                      <a:pt x="223" y="11"/>
                      <a:pt x="223" y="11"/>
                    </a:cubicBezTo>
                    <a:cubicBezTo>
                      <a:pt x="224" y="11"/>
                      <a:pt x="224" y="11"/>
                      <a:pt x="224" y="11"/>
                    </a:cubicBezTo>
                    <a:cubicBezTo>
                      <a:pt x="223" y="12"/>
                      <a:pt x="223" y="12"/>
                      <a:pt x="223" y="12"/>
                    </a:cubicBezTo>
                    <a:lnTo>
                      <a:pt x="222" y="12"/>
                    </a:lnTo>
                    <a:close/>
                    <a:moveTo>
                      <a:pt x="195" y="80"/>
                    </a:moveTo>
                    <a:cubicBezTo>
                      <a:pt x="195" y="79"/>
                      <a:pt x="195" y="79"/>
                      <a:pt x="195" y="79"/>
                    </a:cubicBezTo>
                    <a:cubicBezTo>
                      <a:pt x="195" y="79"/>
                      <a:pt x="195" y="79"/>
                      <a:pt x="195" y="80"/>
                    </a:cubicBezTo>
                    <a:close/>
                    <a:moveTo>
                      <a:pt x="198" y="82"/>
                    </a:move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81"/>
                      <a:pt x="198" y="81"/>
                      <a:pt x="198" y="81"/>
                    </a:cubicBezTo>
                    <a:cubicBezTo>
                      <a:pt x="198" y="82"/>
                      <a:pt x="198" y="82"/>
                      <a:pt x="198" y="82"/>
                    </a:cubicBezTo>
                    <a:close/>
                    <a:moveTo>
                      <a:pt x="229" y="13"/>
                    </a:moveTo>
                    <a:cubicBezTo>
                      <a:pt x="228" y="13"/>
                      <a:pt x="227" y="12"/>
                      <a:pt x="227" y="13"/>
                    </a:cubicBezTo>
                    <a:cubicBezTo>
                      <a:pt x="226" y="12"/>
                      <a:pt x="225" y="13"/>
                      <a:pt x="224" y="13"/>
                    </a:cubicBezTo>
                    <a:cubicBezTo>
                      <a:pt x="223" y="11"/>
                      <a:pt x="225" y="11"/>
                      <a:pt x="225" y="10"/>
                    </a:cubicBezTo>
                    <a:cubicBezTo>
                      <a:pt x="225" y="11"/>
                      <a:pt x="226" y="10"/>
                      <a:pt x="226" y="11"/>
                    </a:cubicBezTo>
                    <a:cubicBezTo>
                      <a:pt x="226" y="11"/>
                      <a:pt x="226" y="11"/>
                      <a:pt x="226" y="11"/>
                    </a:cubicBezTo>
                    <a:cubicBezTo>
                      <a:pt x="228" y="12"/>
                      <a:pt x="227" y="10"/>
                      <a:pt x="229" y="11"/>
                    </a:cubicBezTo>
                    <a:cubicBezTo>
                      <a:pt x="229" y="11"/>
                      <a:pt x="229" y="13"/>
                      <a:pt x="229" y="13"/>
                    </a:cubicBezTo>
                    <a:close/>
                    <a:moveTo>
                      <a:pt x="229" y="10"/>
                    </a:moveTo>
                    <a:cubicBezTo>
                      <a:pt x="229" y="9"/>
                      <a:pt x="230" y="9"/>
                      <a:pt x="229" y="9"/>
                    </a:cubicBezTo>
                    <a:cubicBezTo>
                      <a:pt x="229" y="9"/>
                      <a:pt x="229" y="9"/>
                      <a:pt x="229" y="9"/>
                    </a:cubicBezTo>
                    <a:cubicBezTo>
                      <a:pt x="229" y="9"/>
                      <a:pt x="229" y="9"/>
                      <a:pt x="229" y="9"/>
                    </a:cubicBezTo>
                    <a:cubicBezTo>
                      <a:pt x="229" y="9"/>
                      <a:pt x="228" y="9"/>
                      <a:pt x="228" y="8"/>
                    </a:cubicBezTo>
                    <a:cubicBezTo>
                      <a:pt x="228" y="9"/>
                      <a:pt x="227" y="9"/>
                      <a:pt x="227" y="9"/>
                    </a:cubicBezTo>
                    <a:cubicBezTo>
                      <a:pt x="227" y="9"/>
                      <a:pt x="227" y="9"/>
                      <a:pt x="227" y="9"/>
                    </a:cubicBezTo>
                    <a:cubicBezTo>
                      <a:pt x="227" y="9"/>
                      <a:pt x="227" y="9"/>
                      <a:pt x="227" y="9"/>
                    </a:cubicBezTo>
                    <a:cubicBezTo>
                      <a:pt x="226" y="9"/>
                      <a:pt x="226" y="9"/>
                      <a:pt x="226" y="9"/>
                    </a:cubicBezTo>
                    <a:cubicBezTo>
                      <a:pt x="226" y="9"/>
                      <a:pt x="226" y="9"/>
                      <a:pt x="226" y="9"/>
                    </a:cubicBezTo>
                    <a:cubicBezTo>
                      <a:pt x="226" y="9"/>
                      <a:pt x="227" y="9"/>
                      <a:pt x="227" y="9"/>
                    </a:cubicBezTo>
                    <a:cubicBezTo>
                      <a:pt x="227" y="9"/>
                      <a:pt x="227" y="9"/>
                      <a:pt x="227" y="9"/>
                    </a:cubicBezTo>
                    <a:cubicBezTo>
                      <a:pt x="227" y="9"/>
                      <a:pt x="228" y="9"/>
                      <a:pt x="228" y="8"/>
                    </a:cubicBezTo>
                    <a:cubicBezTo>
                      <a:pt x="228" y="8"/>
                      <a:pt x="228" y="8"/>
                      <a:pt x="228" y="8"/>
                    </a:cubicBezTo>
                    <a:cubicBezTo>
                      <a:pt x="228" y="8"/>
                      <a:pt x="228" y="8"/>
                      <a:pt x="228" y="8"/>
                    </a:cubicBezTo>
                    <a:cubicBezTo>
                      <a:pt x="228" y="9"/>
                      <a:pt x="230" y="8"/>
                      <a:pt x="230" y="9"/>
                    </a:cubicBezTo>
                    <a:cubicBezTo>
                      <a:pt x="230" y="8"/>
                      <a:pt x="231" y="8"/>
                      <a:pt x="231" y="8"/>
                    </a:cubicBezTo>
                    <a:cubicBezTo>
                      <a:pt x="231" y="8"/>
                      <a:pt x="231" y="8"/>
                      <a:pt x="231" y="8"/>
                    </a:cubicBezTo>
                    <a:cubicBezTo>
                      <a:pt x="231" y="8"/>
                      <a:pt x="231" y="8"/>
                      <a:pt x="231" y="8"/>
                    </a:cubicBezTo>
                    <a:cubicBezTo>
                      <a:pt x="232" y="8"/>
                      <a:pt x="232" y="8"/>
                      <a:pt x="232" y="8"/>
                    </a:cubicBezTo>
                    <a:cubicBezTo>
                      <a:pt x="232" y="8"/>
                      <a:pt x="232" y="8"/>
                      <a:pt x="232" y="8"/>
                    </a:cubicBezTo>
                    <a:cubicBezTo>
                      <a:pt x="232" y="8"/>
                      <a:pt x="232" y="8"/>
                      <a:pt x="232" y="9"/>
                    </a:cubicBezTo>
                    <a:cubicBezTo>
                      <a:pt x="233" y="8"/>
                      <a:pt x="234" y="8"/>
                      <a:pt x="235" y="8"/>
                    </a:cubicBezTo>
                    <a:cubicBezTo>
                      <a:pt x="235" y="8"/>
                      <a:pt x="235" y="9"/>
                      <a:pt x="235" y="9"/>
                    </a:cubicBezTo>
                    <a:cubicBezTo>
                      <a:pt x="235" y="9"/>
                      <a:pt x="234" y="9"/>
                      <a:pt x="234" y="9"/>
                    </a:cubicBezTo>
                    <a:cubicBezTo>
                      <a:pt x="234" y="9"/>
                      <a:pt x="234" y="9"/>
                      <a:pt x="234" y="9"/>
                    </a:cubicBezTo>
                    <a:cubicBezTo>
                      <a:pt x="233" y="9"/>
                      <a:pt x="232" y="10"/>
                      <a:pt x="231" y="9"/>
                    </a:cubicBezTo>
                    <a:cubicBezTo>
                      <a:pt x="231" y="9"/>
                      <a:pt x="231" y="9"/>
                      <a:pt x="231" y="9"/>
                    </a:cubicBezTo>
                    <a:cubicBezTo>
                      <a:pt x="231" y="10"/>
                      <a:pt x="229" y="10"/>
                      <a:pt x="229" y="10"/>
                    </a:cubicBezTo>
                    <a:close/>
                    <a:moveTo>
                      <a:pt x="232" y="13"/>
                    </a:moveTo>
                    <a:cubicBezTo>
                      <a:pt x="231" y="13"/>
                      <a:pt x="231" y="13"/>
                      <a:pt x="231" y="13"/>
                    </a:cubicBezTo>
                    <a:cubicBezTo>
                      <a:pt x="232" y="12"/>
                      <a:pt x="232" y="12"/>
                      <a:pt x="232" y="12"/>
                    </a:cubicBezTo>
                    <a:lnTo>
                      <a:pt x="232" y="13"/>
                    </a:lnTo>
                    <a:close/>
                    <a:moveTo>
                      <a:pt x="233" y="13"/>
                    </a:moveTo>
                    <a:cubicBezTo>
                      <a:pt x="233" y="12"/>
                      <a:pt x="233" y="13"/>
                      <a:pt x="233" y="12"/>
                    </a:cubicBezTo>
                    <a:cubicBezTo>
                      <a:pt x="232" y="11"/>
                      <a:pt x="231" y="12"/>
                      <a:pt x="230" y="12"/>
                    </a:cubicBezTo>
                    <a:cubicBezTo>
                      <a:pt x="230" y="11"/>
                      <a:pt x="230" y="11"/>
                      <a:pt x="230" y="11"/>
                    </a:cubicBezTo>
                    <a:cubicBezTo>
                      <a:pt x="231" y="11"/>
                      <a:pt x="232" y="12"/>
                      <a:pt x="233" y="11"/>
                    </a:cubicBezTo>
                    <a:cubicBezTo>
                      <a:pt x="234" y="12"/>
                      <a:pt x="233" y="12"/>
                      <a:pt x="234" y="13"/>
                    </a:cubicBezTo>
                    <a:cubicBezTo>
                      <a:pt x="234" y="12"/>
                      <a:pt x="235" y="12"/>
                      <a:pt x="236" y="12"/>
                    </a:cubicBezTo>
                    <a:cubicBezTo>
                      <a:pt x="235" y="12"/>
                      <a:pt x="235" y="14"/>
                      <a:pt x="233" y="13"/>
                    </a:cubicBezTo>
                    <a:close/>
                    <a:moveTo>
                      <a:pt x="236" y="10"/>
                    </a:moveTo>
                    <a:cubicBezTo>
                      <a:pt x="237" y="9"/>
                      <a:pt x="238" y="9"/>
                      <a:pt x="239" y="9"/>
                    </a:cubicBezTo>
                    <a:cubicBezTo>
                      <a:pt x="239" y="10"/>
                      <a:pt x="237" y="9"/>
                      <a:pt x="236" y="10"/>
                    </a:cubicBezTo>
                    <a:close/>
                    <a:moveTo>
                      <a:pt x="220" y="78"/>
                    </a:moveTo>
                    <a:cubicBezTo>
                      <a:pt x="220" y="78"/>
                      <a:pt x="220" y="78"/>
                      <a:pt x="220" y="78"/>
                    </a:cubicBezTo>
                    <a:cubicBezTo>
                      <a:pt x="221" y="77"/>
                      <a:pt x="221" y="77"/>
                      <a:pt x="221" y="77"/>
                    </a:cubicBezTo>
                    <a:cubicBezTo>
                      <a:pt x="221" y="77"/>
                      <a:pt x="221" y="77"/>
                      <a:pt x="221" y="77"/>
                    </a:cubicBezTo>
                    <a:lnTo>
                      <a:pt x="220" y="78"/>
                    </a:lnTo>
                    <a:close/>
                    <a:moveTo>
                      <a:pt x="226" y="78"/>
                    </a:moveTo>
                    <a:cubicBezTo>
                      <a:pt x="226" y="77"/>
                      <a:pt x="226" y="77"/>
                      <a:pt x="226" y="77"/>
                    </a:cubicBezTo>
                    <a:cubicBezTo>
                      <a:pt x="227" y="78"/>
                      <a:pt x="227" y="78"/>
                      <a:pt x="227" y="78"/>
                    </a:cubicBezTo>
                    <a:lnTo>
                      <a:pt x="226" y="78"/>
                    </a:lnTo>
                    <a:close/>
                    <a:moveTo>
                      <a:pt x="253" y="15"/>
                    </a:moveTo>
                    <a:cubicBezTo>
                      <a:pt x="254" y="15"/>
                      <a:pt x="254" y="15"/>
                      <a:pt x="254" y="15"/>
                    </a:cubicBezTo>
                    <a:cubicBezTo>
                      <a:pt x="253" y="14"/>
                      <a:pt x="253" y="15"/>
                      <a:pt x="252" y="15"/>
                    </a:cubicBezTo>
                    <a:cubicBezTo>
                      <a:pt x="252" y="15"/>
                      <a:pt x="252" y="14"/>
                      <a:pt x="252" y="14"/>
                    </a:cubicBezTo>
                    <a:cubicBezTo>
                      <a:pt x="251" y="14"/>
                      <a:pt x="251" y="14"/>
                      <a:pt x="251" y="14"/>
                    </a:cubicBezTo>
                    <a:cubicBezTo>
                      <a:pt x="254" y="14"/>
                      <a:pt x="254" y="14"/>
                      <a:pt x="254" y="14"/>
                    </a:cubicBezTo>
                    <a:cubicBezTo>
                      <a:pt x="254" y="14"/>
                      <a:pt x="254" y="15"/>
                      <a:pt x="253" y="15"/>
                    </a:cubicBezTo>
                    <a:close/>
                    <a:moveTo>
                      <a:pt x="230" y="79"/>
                    </a:moveTo>
                    <a:cubicBezTo>
                      <a:pt x="230" y="78"/>
                      <a:pt x="229" y="78"/>
                      <a:pt x="230" y="77"/>
                    </a:cubicBezTo>
                    <a:cubicBezTo>
                      <a:pt x="230" y="78"/>
                      <a:pt x="231" y="78"/>
                      <a:pt x="230" y="79"/>
                    </a:cubicBezTo>
                    <a:close/>
                    <a:moveTo>
                      <a:pt x="232" y="78"/>
                    </a:moveTo>
                    <a:cubicBezTo>
                      <a:pt x="232" y="78"/>
                      <a:pt x="232" y="78"/>
                      <a:pt x="231" y="77"/>
                    </a:cubicBezTo>
                    <a:cubicBezTo>
                      <a:pt x="231" y="77"/>
                      <a:pt x="231" y="77"/>
                      <a:pt x="231" y="77"/>
                    </a:cubicBezTo>
                    <a:cubicBezTo>
                      <a:pt x="233" y="78"/>
                      <a:pt x="233" y="78"/>
                      <a:pt x="233" y="78"/>
                    </a:cubicBezTo>
                    <a:cubicBezTo>
                      <a:pt x="233" y="78"/>
                      <a:pt x="233" y="78"/>
                      <a:pt x="233" y="78"/>
                    </a:cubicBezTo>
                    <a:cubicBezTo>
                      <a:pt x="233" y="78"/>
                      <a:pt x="233" y="78"/>
                      <a:pt x="233" y="78"/>
                    </a:cubicBezTo>
                    <a:cubicBezTo>
                      <a:pt x="233" y="78"/>
                      <a:pt x="233" y="78"/>
                      <a:pt x="232" y="78"/>
                    </a:cubicBezTo>
                    <a:close/>
                    <a:moveTo>
                      <a:pt x="237" y="79"/>
                    </a:moveTo>
                    <a:cubicBezTo>
                      <a:pt x="237" y="79"/>
                      <a:pt x="237" y="79"/>
                      <a:pt x="237" y="79"/>
                    </a:cubicBezTo>
                    <a:cubicBezTo>
                      <a:pt x="237" y="78"/>
                      <a:pt x="237" y="78"/>
                      <a:pt x="237" y="78"/>
                    </a:cubicBezTo>
                    <a:cubicBezTo>
                      <a:pt x="238" y="78"/>
                      <a:pt x="238" y="78"/>
                      <a:pt x="238" y="78"/>
                    </a:cubicBezTo>
                    <a:cubicBezTo>
                      <a:pt x="238" y="78"/>
                      <a:pt x="238" y="78"/>
                      <a:pt x="237" y="79"/>
                    </a:cubicBezTo>
                    <a:close/>
                    <a:moveTo>
                      <a:pt x="240" y="78"/>
                    </a:moveTo>
                    <a:cubicBezTo>
                      <a:pt x="241" y="78"/>
                      <a:pt x="241" y="78"/>
                      <a:pt x="241" y="78"/>
                    </a:cubicBezTo>
                    <a:cubicBezTo>
                      <a:pt x="241" y="78"/>
                      <a:pt x="241" y="78"/>
                      <a:pt x="241" y="78"/>
                    </a:cubicBezTo>
                    <a:cubicBezTo>
                      <a:pt x="241" y="79"/>
                      <a:pt x="241" y="78"/>
                      <a:pt x="240" y="78"/>
                    </a:cubicBezTo>
                    <a:close/>
                    <a:moveTo>
                      <a:pt x="273" y="9"/>
                    </a:moveTo>
                    <a:cubicBezTo>
                      <a:pt x="273" y="9"/>
                      <a:pt x="273" y="9"/>
                      <a:pt x="273" y="9"/>
                    </a:cubicBezTo>
                    <a:cubicBezTo>
                      <a:pt x="273" y="9"/>
                      <a:pt x="272" y="9"/>
                      <a:pt x="272" y="9"/>
                    </a:cubicBezTo>
                    <a:cubicBezTo>
                      <a:pt x="272" y="8"/>
                      <a:pt x="272" y="8"/>
                      <a:pt x="272" y="8"/>
                    </a:cubicBezTo>
                    <a:cubicBezTo>
                      <a:pt x="273" y="9"/>
                      <a:pt x="273" y="9"/>
                      <a:pt x="273" y="9"/>
                    </a:cubicBezTo>
                    <a:cubicBezTo>
                      <a:pt x="273" y="9"/>
                      <a:pt x="273" y="9"/>
                      <a:pt x="273" y="9"/>
                    </a:cubicBezTo>
                    <a:close/>
                    <a:moveTo>
                      <a:pt x="271" y="12"/>
                    </a:moveTo>
                    <a:cubicBezTo>
                      <a:pt x="271" y="12"/>
                      <a:pt x="271" y="12"/>
                      <a:pt x="271" y="12"/>
                    </a:cubicBezTo>
                    <a:cubicBezTo>
                      <a:pt x="271" y="12"/>
                      <a:pt x="271" y="12"/>
                      <a:pt x="271" y="12"/>
                    </a:cubicBezTo>
                    <a:cubicBezTo>
                      <a:pt x="269" y="13"/>
                      <a:pt x="268" y="14"/>
                      <a:pt x="267" y="12"/>
                    </a:cubicBezTo>
                    <a:cubicBezTo>
                      <a:pt x="268" y="12"/>
                      <a:pt x="267" y="10"/>
                      <a:pt x="268" y="10"/>
                    </a:cubicBezTo>
                    <a:cubicBezTo>
                      <a:pt x="268" y="9"/>
                      <a:pt x="269" y="10"/>
                      <a:pt x="270" y="10"/>
                    </a:cubicBezTo>
                    <a:cubicBezTo>
                      <a:pt x="271" y="10"/>
                      <a:pt x="271" y="10"/>
                      <a:pt x="271" y="11"/>
                    </a:cubicBezTo>
                    <a:cubicBezTo>
                      <a:pt x="270" y="11"/>
                      <a:pt x="270" y="11"/>
                      <a:pt x="269" y="11"/>
                    </a:cubicBezTo>
                    <a:cubicBezTo>
                      <a:pt x="269" y="12"/>
                      <a:pt x="270" y="12"/>
                      <a:pt x="271" y="12"/>
                    </a:cubicBezTo>
                    <a:cubicBezTo>
                      <a:pt x="271" y="12"/>
                      <a:pt x="271" y="12"/>
                      <a:pt x="271" y="12"/>
                    </a:cubicBezTo>
                    <a:cubicBezTo>
                      <a:pt x="271" y="12"/>
                      <a:pt x="271" y="11"/>
                      <a:pt x="272" y="11"/>
                    </a:cubicBezTo>
                    <a:cubicBezTo>
                      <a:pt x="272" y="12"/>
                      <a:pt x="273" y="12"/>
                      <a:pt x="273" y="12"/>
                    </a:cubicBezTo>
                    <a:cubicBezTo>
                      <a:pt x="272" y="12"/>
                      <a:pt x="272" y="12"/>
                      <a:pt x="271" y="12"/>
                    </a:cubicBezTo>
                    <a:close/>
                    <a:moveTo>
                      <a:pt x="245" y="79"/>
                    </a:moveTo>
                    <a:cubicBezTo>
                      <a:pt x="245" y="78"/>
                      <a:pt x="245" y="78"/>
                      <a:pt x="245" y="78"/>
                    </a:cubicBezTo>
                    <a:cubicBezTo>
                      <a:pt x="246" y="79"/>
                      <a:pt x="245" y="79"/>
                      <a:pt x="245" y="79"/>
                    </a:cubicBezTo>
                    <a:close/>
                    <a:moveTo>
                      <a:pt x="250" y="78"/>
                    </a:move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8"/>
                      <a:pt x="250" y="78"/>
                      <a:pt x="250" y="78"/>
                    </a:cubicBezTo>
                    <a:close/>
                    <a:moveTo>
                      <a:pt x="277" y="17"/>
                    </a:moveTo>
                    <a:cubicBezTo>
                      <a:pt x="277" y="17"/>
                      <a:pt x="277" y="17"/>
                      <a:pt x="277" y="17"/>
                    </a:cubicBezTo>
                    <a:cubicBezTo>
                      <a:pt x="277" y="17"/>
                      <a:pt x="277" y="17"/>
                      <a:pt x="277" y="17"/>
                    </a:cubicBezTo>
                    <a:cubicBezTo>
                      <a:pt x="277" y="17"/>
                      <a:pt x="277" y="17"/>
                      <a:pt x="277" y="17"/>
                    </a:cubicBezTo>
                    <a:cubicBezTo>
                      <a:pt x="277" y="17"/>
                      <a:pt x="277" y="16"/>
                      <a:pt x="276" y="16"/>
                    </a:cubicBezTo>
                    <a:cubicBezTo>
                      <a:pt x="277" y="16"/>
                      <a:pt x="277" y="16"/>
                      <a:pt x="277" y="15"/>
                    </a:cubicBezTo>
                    <a:cubicBezTo>
                      <a:pt x="276" y="15"/>
                      <a:pt x="275" y="15"/>
                      <a:pt x="275" y="15"/>
                    </a:cubicBezTo>
                    <a:cubicBezTo>
                      <a:pt x="275" y="16"/>
                      <a:pt x="275" y="16"/>
                      <a:pt x="275" y="16"/>
                    </a:cubicBezTo>
                    <a:cubicBezTo>
                      <a:pt x="274" y="17"/>
                      <a:pt x="273" y="15"/>
                      <a:pt x="272" y="16"/>
                    </a:cubicBezTo>
                    <a:cubicBezTo>
                      <a:pt x="271" y="16"/>
                      <a:pt x="271" y="17"/>
                      <a:pt x="271" y="17"/>
                    </a:cubicBezTo>
                    <a:cubicBezTo>
                      <a:pt x="270" y="17"/>
                      <a:pt x="270" y="16"/>
                      <a:pt x="270" y="15"/>
                    </a:cubicBezTo>
                    <a:cubicBezTo>
                      <a:pt x="270" y="15"/>
                      <a:pt x="273" y="16"/>
                      <a:pt x="272" y="14"/>
                    </a:cubicBezTo>
                    <a:cubicBezTo>
                      <a:pt x="272" y="14"/>
                      <a:pt x="275" y="15"/>
                      <a:pt x="275" y="14"/>
                    </a:cubicBezTo>
                    <a:cubicBezTo>
                      <a:pt x="275" y="14"/>
                      <a:pt x="276" y="15"/>
                      <a:pt x="277" y="15"/>
                    </a:cubicBezTo>
                    <a:cubicBezTo>
                      <a:pt x="277" y="14"/>
                      <a:pt x="277" y="14"/>
                      <a:pt x="277" y="14"/>
                    </a:cubicBezTo>
                    <a:cubicBezTo>
                      <a:pt x="277" y="16"/>
                      <a:pt x="279" y="16"/>
                      <a:pt x="277" y="17"/>
                    </a:cubicBezTo>
                    <a:close/>
                    <a:moveTo>
                      <a:pt x="252" y="79"/>
                    </a:moveTo>
                    <a:cubicBezTo>
                      <a:pt x="252" y="79"/>
                      <a:pt x="252" y="79"/>
                      <a:pt x="252" y="79"/>
                    </a:cubicBezTo>
                    <a:cubicBezTo>
                      <a:pt x="251" y="80"/>
                      <a:pt x="251" y="80"/>
                      <a:pt x="251" y="80"/>
                    </a:cubicBezTo>
                    <a:cubicBezTo>
                      <a:pt x="250" y="79"/>
                      <a:pt x="252" y="79"/>
                      <a:pt x="252" y="79"/>
                    </a:cubicBezTo>
                    <a:cubicBezTo>
                      <a:pt x="252" y="79"/>
                      <a:pt x="252" y="79"/>
                      <a:pt x="252" y="79"/>
                    </a:cubicBezTo>
                    <a:close/>
                    <a:moveTo>
                      <a:pt x="252" y="78"/>
                    </a:moveTo>
                    <a:cubicBezTo>
                      <a:pt x="252" y="78"/>
                      <a:pt x="252" y="78"/>
                      <a:pt x="252" y="78"/>
                    </a:cubicBezTo>
                    <a:cubicBezTo>
                      <a:pt x="252" y="78"/>
                      <a:pt x="253" y="78"/>
                      <a:pt x="253" y="78"/>
                    </a:cubicBezTo>
                    <a:lnTo>
                      <a:pt x="252" y="78"/>
                    </a:lnTo>
                    <a:close/>
                    <a:moveTo>
                      <a:pt x="279" y="17"/>
                    </a:moveTo>
                    <a:cubicBezTo>
                      <a:pt x="279" y="17"/>
                      <a:pt x="279" y="17"/>
                      <a:pt x="280" y="17"/>
                    </a:cubicBezTo>
                    <a:cubicBezTo>
                      <a:pt x="280" y="16"/>
                      <a:pt x="279" y="16"/>
                      <a:pt x="279" y="16"/>
                    </a:cubicBezTo>
                    <a:cubicBezTo>
                      <a:pt x="279" y="16"/>
                      <a:pt x="279" y="16"/>
                      <a:pt x="279" y="16"/>
                    </a:cubicBezTo>
                    <a:cubicBezTo>
                      <a:pt x="279" y="16"/>
                      <a:pt x="279" y="16"/>
                      <a:pt x="279" y="16"/>
                    </a:cubicBezTo>
                    <a:cubicBezTo>
                      <a:pt x="280" y="16"/>
                      <a:pt x="280" y="16"/>
                      <a:pt x="280" y="16"/>
                    </a:cubicBezTo>
                    <a:cubicBezTo>
                      <a:pt x="280" y="17"/>
                      <a:pt x="280" y="17"/>
                      <a:pt x="280" y="17"/>
                    </a:cubicBezTo>
                    <a:cubicBezTo>
                      <a:pt x="280" y="17"/>
                      <a:pt x="279" y="17"/>
                      <a:pt x="279" y="17"/>
                    </a:cubicBezTo>
                    <a:close/>
                    <a:moveTo>
                      <a:pt x="254" y="79"/>
                    </a:moveTo>
                    <a:cubicBezTo>
                      <a:pt x="253" y="79"/>
                      <a:pt x="253" y="79"/>
                      <a:pt x="253" y="79"/>
                    </a:cubicBezTo>
                    <a:cubicBezTo>
                      <a:pt x="254" y="79"/>
                      <a:pt x="254" y="78"/>
                      <a:pt x="254" y="78"/>
                    </a:cubicBezTo>
                    <a:cubicBezTo>
                      <a:pt x="254" y="78"/>
                      <a:pt x="254" y="79"/>
                      <a:pt x="254" y="79"/>
                    </a:cubicBezTo>
                    <a:close/>
                    <a:moveTo>
                      <a:pt x="259" y="79"/>
                    </a:moveTo>
                    <a:cubicBezTo>
                      <a:pt x="259" y="79"/>
                      <a:pt x="259" y="79"/>
                      <a:pt x="259" y="79"/>
                    </a:cubicBezTo>
                    <a:cubicBezTo>
                      <a:pt x="259" y="79"/>
                      <a:pt x="259" y="79"/>
                      <a:pt x="259" y="79"/>
                    </a:cubicBezTo>
                    <a:cubicBezTo>
                      <a:pt x="259" y="79"/>
                      <a:pt x="259" y="79"/>
                      <a:pt x="259" y="79"/>
                    </a:cubicBezTo>
                    <a:cubicBezTo>
                      <a:pt x="259" y="79"/>
                      <a:pt x="259" y="78"/>
                      <a:pt x="259" y="78"/>
                    </a:cubicBezTo>
                    <a:cubicBezTo>
                      <a:pt x="260" y="78"/>
                      <a:pt x="260" y="78"/>
                      <a:pt x="260" y="78"/>
                    </a:cubicBezTo>
                    <a:cubicBezTo>
                      <a:pt x="259" y="78"/>
                      <a:pt x="259" y="79"/>
                      <a:pt x="259" y="79"/>
                    </a:cubicBezTo>
                    <a:cubicBezTo>
                      <a:pt x="259" y="79"/>
                      <a:pt x="259" y="79"/>
                      <a:pt x="259" y="79"/>
                    </a:cubicBezTo>
                    <a:cubicBezTo>
                      <a:pt x="260" y="79"/>
                      <a:pt x="260" y="79"/>
                      <a:pt x="260" y="80"/>
                    </a:cubicBezTo>
                    <a:cubicBezTo>
                      <a:pt x="260" y="80"/>
                      <a:pt x="259" y="80"/>
                      <a:pt x="259" y="79"/>
                    </a:cubicBezTo>
                    <a:close/>
                    <a:moveTo>
                      <a:pt x="262" y="79"/>
                    </a:moveTo>
                    <a:cubicBezTo>
                      <a:pt x="262" y="78"/>
                      <a:pt x="262" y="78"/>
                      <a:pt x="262" y="78"/>
                    </a:cubicBezTo>
                    <a:cubicBezTo>
                      <a:pt x="262" y="79"/>
                      <a:pt x="262" y="79"/>
                      <a:pt x="262" y="79"/>
                    </a:cubicBezTo>
                    <a:close/>
                    <a:moveTo>
                      <a:pt x="283" y="22"/>
                    </a:moveTo>
                    <a:cubicBezTo>
                      <a:pt x="284" y="21"/>
                      <a:pt x="286" y="23"/>
                      <a:pt x="286" y="21"/>
                    </a:cubicBezTo>
                    <a:cubicBezTo>
                      <a:pt x="286" y="22"/>
                      <a:pt x="288" y="21"/>
                      <a:pt x="288" y="22"/>
                    </a:cubicBezTo>
                    <a:cubicBezTo>
                      <a:pt x="286" y="22"/>
                      <a:pt x="285" y="22"/>
                      <a:pt x="283" y="22"/>
                    </a:cubicBezTo>
                    <a:close/>
                    <a:moveTo>
                      <a:pt x="287" y="21"/>
                    </a:moveTo>
                    <a:cubicBezTo>
                      <a:pt x="288" y="21"/>
                      <a:pt x="288" y="21"/>
                      <a:pt x="288" y="21"/>
                    </a:cubicBezTo>
                    <a:cubicBezTo>
                      <a:pt x="288" y="21"/>
                      <a:pt x="288" y="21"/>
                      <a:pt x="287" y="21"/>
                    </a:cubicBezTo>
                    <a:close/>
                    <a:moveTo>
                      <a:pt x="264" y="80"/>
                    </a:moveTo>
                    <a:cubicBezTo>
                      <a:pt x="265" y="79"/>
                      <a:pt x="265" y="79"/>
                      <a:pt x="265" y="79"/>
                    </a:cubicBezTo>
                    <a:cubicBezTo>
                      <a:pt x="265" y="79"/>
                      <a:pt x="265" y="79"/>
                      <a:pt x="265" y="79"/>
                    </a:cubicBezTo>
                    <a:cubicBezTo>
                      <a:pt x="265" y="80"/>
                      <a:pt x="265" y="80"/>
                      <a:pt x="264" y="80"/>
                    </a:cubicBezTo>
                    <a:close/>
                    <a:moveTo>
                      <a:pt x="290" y="24"/>
                    </a:moveTo>
                    <a:cubicBezTo>
                      <a:pt x="290" y="23"/>
                      <a:pt x="290" y="23"/>
                      <a:pt x="290" y="23"/>
                    </a:cubicBezTo>
                    <a:cubicBezTo>
                      <a:pt x="290" y="23"/>
                      <a:pt x="290" y="23"/>
                      <a:pt x="290" y="23"/>
                    </a:cubicBezTo>
                    <a:lnTo>
                      <a:pt x="290" y="24"/>
                    </a:lnTo>
                    <a:close/>
                    <a:moveTo>
                      <a:pt x="267" y="80"/>
                    </a:moveTo>
                    <a:cubicBezTo>
                      <a:pt x="266" y="80"/>
                      <a:pt x="266" y="80"/>
                      <a:pt x="266" y="80"/>
                    </a:cubicBezTo>
                    <a:cubicBezTo>
                      <a:pt x="267" y="79"/>
                      <a:pt x="267" y="79"/>
                      <a:pt x="267" y="79"/>
                    </a:cubicBezTo>
                    <a:cubicBezTo>
                      <a:pt x="267" y="79"/>
                      <a:pt x="267" y="80"/>
                      <a:pt x="267" y="80"/>
                    </a:cubicBezTo>
                    <a:close/>
                    <a:moveTo>
                      <a:pt x="291" y="24"/>
                    </a:moveTo>
                    <a:cubicBezTo>
                      <a:pt x="291" y="24"/>
                      <a:pt x="291" y="24"/>
                      <a:pt x="291" y="23"/>
                    </a:cubicBezTo>
                    <a:cubicBezTo>
                      <a:pt x="291" y="24"/>
                      <a:pt x="292" y="23"/>
                      <a:pt x="292" y="23"/>
                    </a:cubicBezTo>
                    <a:cubicBezTo>
                      <a:pt x="292" y="24"/>
                      <a:pt x="292" y="24"/>
                      <a:pt x="291" y="24"/>
                    </a:cubicBezTo>
                    <a:close/>
                    <a:moveTo>
                      <a:pt x="294" y="21"/>
                    </a:moveTo>
                    <a:cubicBezTo>
                      <a:pt x="294" y="21"/>
                      <a:pt x="294" y="21"/>
                      <a:pt x="294" y="21"/>
                    </a:cubicBezTo>
                    <a:cubicBezTo>
                      <a:pt x="294" y="21"/>
                      <a:pt x="294" y="21"/>
                      <a:pt x="294" y="21"/>
                    </a:cubicBezTo>
                    <a:cubicBezTo>
                      <a:pt x="294" y="21"/>
                      <a:pt x="294" y="21"/>
                      <a:pt x="294" y="21"/>
                    </a:cubicBezTo>
                    <a:close/>
                    <a:moveTo>
                      <a:pt x="298" y="23"/>
                    </a:moveTo>
                    <a:cubicBezTo>
                      <a:pt x="297" y="24"/>
                      <a:pt x="297" y="23"/>
                      <a:pt x="296" y="23"/>
                    </a:cubicBezTo>
                    <a:cubicBezTo>
                      <a:pt x="296" y="22"/>
                      <a:pt x="297" y="21"/>
                      <a:pt x="298" y="21"/>
                    </a:cubicBezTo>
                    <a:cubicBezTo>
                      <a:pt x="299" y="22"/>
                      <a:pt x="298" y="22"/>
                      <a:pt x="298" y="23"/>
                    </a:cubicBezTo>
                    <a:close/>
                    <a:moveTo>
                      <a:pt x="301" y="23"/>
                    </a:moveTo>
                    <a:cubicBezTo>
                      <a:pt x="301" y="22"/>
                      <a:pt x="301" y="22"/>
                      <a:pt x="301" y="22"/>
                    </a:cubicBezTo>
                    <a:cubicBezTo>
                      <a:pt x="302" y="22"/>
                      <a:pt x="302" y="22"/>
                      <a:pt x="302" y="22"/>
                    </a:cubicBezTo>
                    <a:cubicBezTo>
                      <a:pt x="302" y="22"/>
                      <a:pt x="302" y="22"/>
                      <a:pt x="301" y="23"/>
                    </a:cubicBezTo>
                    <a:close/>
                    <a:moveTo>
                      <a:pt x="303" y="24"/>
                    </a:moveTo>
                    <a:cubicBezTo>
                      <a:pt x="303" y="24"/>
                      <a:pt x="303" y="24"/>
                      <a:pt x="303" y="24"/>
                    </a:cubicBezTo>
                    <a:cubicBezTo>
                      <a:pt x="304" y="24"/>
                      <a:pt x="304" y="24"/>
                      <a:pt x="304" y="24"/>
                    </a:cubicBezTo>
                    <a:cubicBezTo>
                      <a:pt x="304" y="24"/>
                      <a:pt x="303" y="24"/>
                      <a:pt x="303" y="24"/>
                    </a:cubicBezTo>
                    <a:cubicBezTo>
                      <a:pt x="303" y="24"/>
                      <a:pt x="303" y="24"/>
                      <a:pt x="303" y="24"/>
                    </a:cubicBezTo>
                    <a:cubicBezTo>
                      <a:pt x="303" y="24"/>
                      <a:pt x="302" y="23"/>
                      <a:pt x="303" y="22"/>
                    </a:cubicBezTo>
                    <a:cubicBezTo>
                      <a:pt x="304" y="22"/>
                      <a:pt x="304" y="21"/>
                      <a:pt x="305" y="22"/>
                    </a:cubicBezTo>
                    <a:cubicBezTo>
                      <a:pt x="305" y="22"/>
                      <a:pt x="305" y="23"/>
                      <a:pt x="305" y="23"/>
                    </a:cubicBezTo>
                    <a:cubicBezTo>
                      <a:pt x="304" y="23"/>
                      <a:pt x="303" y="23"/>
                      <a:pt x="303" y="24"/>
                    </a:cubicBezTo>
                    <a:close/>
                    <a:moveTo>
                      <a:pt x="282" y="82"/>
                    </a:moveTo>
                    <a:cubicBezTo>
                      <a:pt x="282" y="81"/>
                      <a:pt x="281" y="81"/>
                      <a:pt x="282" y="80"/>
                    </a:cubicBezTo>
                    <a:cubicBezTo>
                      <a:pt x="282" y="80"/>
                      <a:pt x="283" y="81"/>
                      <a:pt x="283" y="80"/>
                    </a:cubicBezTo>
                    <a:cubicBezTo>
                      <a:pt x="283" y="80"/>
                      <a:pt x="283" y="80"/>
                      <a:pt x="283" y="80"/>
                    </a:cubicBezTo>
                    <a:cubicBezTo>
                      <a:pt x="283" y="80"/>
                      <a:pt x="283" y="80"/>
                      <a:pt x="283" y="80"/>
                    </a:cubicBezTo>
                    <a:cubicBezTo>
                      <a:pt x="283" y="80"/>
                      <a:pt x="283" y="81"/>
                      <a:pt x="283" y="81"/>
                    </a:cubicBezTo>
                    <a:cubicBezTo>
                      <a:pt x="283" y="80"/>
                      <a:pt x="282" y="82"/>
                      <a:pt x="282" y="82"/>
                    </a:cubicBezTo>
                    <a:close/>
                    <a:moveTo>
                      <a:pt x="309" y="25"/>
                    </a:moveTo>
                    <a:cubicBezTo>
                      <a:pt x="309" y="24"/>
                      <a:pt x="308" y="24"/>
                      <a:pt x="308" y="24"/>
                    </a:cubicBezTo>
                    <a:cubicBezTo>
                      <a:pt x="308" y="23"/>
                      <a:pt x="309" y="24"/>
                      <a:pt x="310" y="24"/>
                    </a:cubicBezTo>
                    <a:lnTo>
                      <a:pt x="309" y="25"/>
                    </a:lnTo>
                    <a:close/>
                    <a:moveTo>
                      <a:pt x="310" y="23"/>
                    </a:moveTo>
                    <a:cubicBezTo>
                      <a:pt x="310" y="22"/>
                      <a:pt x="310" y="22"/>
                      <a:pt x="310" y="22"/>
                    </a:cubicBezTo>
                    <a:cubicBezTo>
                      <a:pt x="311" y="22"/>
                      <a:pt x="311" y="22"/>
                      <a:pt x="311" y="22"/>
                    </a:cubicBezTo>
                    <a:cubicBezTo>
                      <a:pt x="311" y="22"/>
                      <a:pt x="310" y="23"/>
                      <a:pt x="310" y="23"/>
                    </a:cubicBezTo>
                    <a:close/>
                    <a:moveTo>
                      <a:pt x="287" y="81"/>
                    </a:moveTo>
                    <a:cubicBezTo>
                      <a:pt x="287" y="80"/>
                      <a:pt x="287" y="80"/>
                      <a:pt x="287" y="80"/>
                    </a:cubicBezTo>
                    <a:cubicBezTo>
                      <a:pt x="288" y="80"/>
                      <a:pt x="287" y="81"/>
                      <a:pt x="287" y="81"/>
                    </a:cubicBezTo>
                    <a:cubicBezTo>
                      <a:pt x="287" y="81"/>
                      <a:pt x="287" y="81"/>
                      <a:pt x="287" y="81"/>
                    </a:cubicBezTo>
                    <a:close/>
                    <a:moveTo>
                      <a:pt x="313" y="24"/>
                    </a:moveTo>
                    <a:cubicBezTo>
                      <a:pt x="312" y="24"/>
                      <a:pt x="312" y="25"/>
                      <a:pt x="311" y="25"/>
                    </a:cubicBezTo>
                    <a:cubicBezTo>
                      <a:pt x="311" y="24"/>
                      <a:pt x="312" y="24"/>
                      <a:pt x="313" y="24"/>
                    </a:cubicBezTo>
                    <a:cubicBezTo>
                      <a:pt x="313" y="24"/>
                      <a:pt x="313" y="24"/>
                      <a:pt x="313" y="24"/>
                    </a:cubicBezTo>
                    <a:cubicBezTo>
                      <a:pt x="313" y="24"/>
                      <a:pt x="313" y="24"/>
                      <a:pt x="313" y="24"/>
                    </a:cubicBezTo>
                    <a:close/>
                    <a:moveTo>
                      <a:pt x="314" y="24"/>
                    </a:moveTo>
                    <a:cubicBezTo>
                      <a:pt x="314" y="24"/>
                      <a:pt x="314" y="24"/>
                      <a:pt x="314" y="24"/>
                    </a:cubicBezTo>
                    <a:cubicBezTo>
                      <a:pt x="315" y="24"/>
                      <a:pt x="315" y="24"/>
                      <a:pt x="315" y="24"/>
                    </a:cubicBezTo>
                    <a:lnTo>
                      <a:pt x="314" y="24"/>
                    </a:lnTo>
                    <a:close/>
                    <a:moveTo>
                      <a:pt x="315" y="23"/>
                    </a:moveTo>
                    <a:cubicBezTo>
                      <a:pt x="314" y="23"/>
                      <a:pt x="314" y="23"/>
                      <a:pt x="314" y="23"/>
                    </a:cubicBezTo>
                    <a:cubicBezTo>
                      <a:pt x="316" y="22"/>
                      <a:pt x="316" y="22"/>
                      <a:pt x="316" y="22"/>
                    </a:cubicBezTo>
                    <a:lnTo>
                      <a:pt x="315" y="23"/>
                    </a:lnTo>
                    <a:close/>
                    <a:moveTo>
                      <a:pt x="316" y="23"/>
                    </a:moveTo>
                    <a:cubicBezTo>
                      <a:pt x="317" y="22"/>
                      <a:pt x="317" y="22"/>
                      <a:pt x="317" y="22"/>
                    </a:cubicBezTo>
                    <a:cubicBezTo>
                      <a:pt x="317" y="23"/>
                      <a:pt x="317" y="23"/>
                      <a:pt x="317" y="23"/>
                    </a:cubicBezTo>
                    <a:cubicBezTo>
                      <a:pt x="318" y="22"/>
                      <a:pt x="318" y="22"/>
                      <a:pt x="318" y="22"/>
                    </a:cubicBezTo>
                    <a:cubicBezTo>
                      <a:pt x="318" y="23"/>
                      <a:pt x="318" y="23"/>
                      <a:pt x="318" y="23"/>
                    </a:cubicBezTo>
                    <a:lnTo>
                      <a:pt x="316" y="23"/>
                    </a:lnTo>
                    <a:close/>
                    <a:moveTo>
                      <a:pt x="318" y="25"/>
                    </a:moveTo>
                    <a:cubicBezTo>
                      <a:pt x="318" y="25"/>
                      <a:pt x="318" y="25"/>
                      <a:pt x="318" y="25"/>
                    </a:cubicBezTo>
                    <a:cubicBezTo>
                      <a:pt x="318" y="24"/>
                      <a:pt x="320" y="25"/>
                      <a:pt x="320" y="24"/>
                    </a:cubicBezTo>
                    <a:cubicBezTo>
                      <a:pt x="320" y="25"/>
                      <a:pt x="319" y="25"/>
                      <a:pt x="318" y="25"/>
                    </a:cubicBezTo>
                    <a:close/>
                    <a:moveTo>
                      <a:pt x="325" y="25"/>
                    </a:moveTo>
                    <a:cubicBezTo>
                      <a:pt x="326" y="24"/>
                      <a:pt x="327" y="24"/>
                      <a:pt x="328" y="25"/>
                    </a:cubicBezTo>
                    <a:cubicBezTo>
                      <a:pt x="327" y="25"/>
                      <a:pt x="326" y="25"/>
                      <a:pt x="325" y="25"/>
                    </a:cubicBezTo>
                    <a:close/>
                    <a:moveTo>
                      <a:pt x="328" y="24"/>
                    </a:moveTo>
                    <a:cubicBezTo>
                      <a:pt x="327" y="24"/>
                      <a:pt x="327" y="24"/>
                      <a:pt x="326" y="24"/>
                    </a:cubicBezTo>
                    <a:cubicBezTo>
                      <a:pt x="326" y="24"/>
                      <a:pt x="326" y="24"/>
                      <a:pt x="326" y="24"/>
                    </a:cubicBezTo>
                    <a:cubicBezTo>
                      <a:pt x="326" y="24"/>
                      <a:pt x="326" y="24"/>
                      <a:pt x="326" y="24"/>
                    </a:cubicBezTo>
                    <a:cubicBezTo>
                      <a:pt x="325" y="24"/>
                      <a:pt x="325" y="24"/>
                      <a:pt x="324" y="24"/>
                    </a:cubicBezTo>
                    <a:cubicBezTo>
                      <a:pt x="324" y="24"/>
                      <a:pt x="324" y="24"/>
                      <a:pt x="324" y="24"/>
                    </a:cubicBezTo>
                    <a:cubicBezTo>
                      <a:pt x="324" y="25"/>
                      <a:pt x="323" y="24"/>
                      <a:pt x="322" y="25"/>
                    </a:cubicBezTo>
                    <a:cubicBezTo>
                      <a:pt x="322" y="24"/>
                      <a:pt x="322" y="24"/>
                      <a:pt x="322" y="24"/>
                    </a:cubicBezTo>
                    <a:cubicBezTo>
                      <a:pt x="322" y="24"/>
                      <a:pt x="324" y="23"/>
                      <a:pt x="323" y="23"/>
                    </a:cubicBezTo>
                    <a:cubicBezTo>
                      <a:pt x="324" y="24"/>
                      <a:pt x="325" y="23"/>
                      <a:pt x="326" y="23"/>
                    </a:cubicBezTo>
                    <a:cubicBezTo>
                      <a:pt x="326" y="23"/>
                      <a:pt x="326" y="23"/>
                      <a:pt x="326" y="23"/>
                    </a:cubicBezTo>
                    <a:cubicBezTo>
                      <a:pt x="326" y="23"/>
                      <a:pt x="326" y="23"/>
                      <a:pt x="326" y="23"/>
                    </a:cubicBezTo>
                    <a:cubicBezTo>
                      <a:pt x="326" y="23"/>
                      <a:pt x="326" y="23"/>
                      <a:pt x="326" y="23"/>
                    </a:cubicBezTo>
                    <a:cubicBezTo>
                      <a:pt x="326" y="23"/>
                      <a:pt x="326" y="24"/>
                      <a:pt x="326" y="24"/>
                    </a:cubicBezTo>
                    <a:cubicBezTo>
                      <a:pt x="326" y="24"/>
                      <a:pt x="326" y="24"/>
                      <a:pt x="326" y="24"/>
                    </a:cubicBezTo>
                    <a:cubicBezTo>
                      <a:pt x="327" y="23"/>
                      <a:pt x="328" y="23"/>
                      <a:pt x="327" y="23"/>
                    </a:cubicBezTo>
                    <a:cubicBezTo>
                      <a:pt x="328" y="23"/>
                      <a:pt x="329" y="22"/>
                      <a:pt x="330" y="23"/>
                    </a:cubicBezTo>
                    <a:cubicBezTo>
                      <a:pt x="329" y="22"/>
                      <a:pt x="328" y="24"/>
                      <a:pt x="328" y="24"/>
                    </a:cubicBezTo>
                    <a:close/>
                    <a:moveTo>
                      <a:pt x="333" y="25"/>
                    </a:moveTo>
                    <a:cubicBezTo>
                      <a:pt x="333" y="25"/>
                      <a:pt x="333" y="25"/>
                      <a:pt x="332" y="24"/>
                    </a:cubicBezTo>
                    <a:cubicBezTo>
                      <a:pt x="332" y="25"/>
                      <a:pt x="332" y="23"/>
                      <a:pt x="331" y="24"/>
                    </a:cubicBezTo>
                    <a:cubicBezTo>
                      <a:pt x="331" y="24"/>
                      <a:pt x="331" y="25"/>
                      <a:pt x="331" y="25"/>
                    </a:cubicBezTo>
                    <a:cubicBezTo>
                      <a:pt x="331" y="25"/>
                      <a:pt x="331" y="25"/>
                      <a:pt x="332" y="25"/>
                    </a:cubicBezTo>
                    <a:cubicBezTo>
                      <a:pt x="332" y="26"/>
                      <a:pt x="332" y="26"/>
                      <a:pt x="332" y="26"/>
                    </a:cubicBezTo>
                    <a:cubicBezTo>
                      <a:pt x="331" y="26"/>
                      <a:pt x="331" y="26"/>
                      <a:pt x="331" y="26"/>
                    </a:cubicBezTo>
                    <a:cubicBezTo>
                      <a:pt x="331" y="26"/>
                      <a:pt x="331" y="26"/>
                      <a:pt x="331" y="26"/>
                    </a:cubicBezTo>
                    <a:cubicBezTo>
                      <a:pt x="331" y="26"/>
                      <a:pt x="331" y="26"/>
                      <a:pt x="331" y="26"/>
                    </a:cubicBezTo>
                    <a:cubicBezTo>
                      <a:pt x="331" y="26"/>
                      <a:pt x="332" y="25"/>
                      <a:pt x="331" y="25"/>
                    </a:cubicBezTo>
                    <a:cubicBezTo>
                      <a:pt x="328" y="26"/>
                      <a:pt x="328" y="26"/>
                      <a:pt x="328" y="26"/>
                    </a:cubicBezTo>
                    <a:cubicBezTo>
                      <a:pt x="329" y="26"/>
                      <a:pt x="328" y="26"/>
                      <a:pt x="328" y="26"/>
                    </a:cubicBezTo>
                    <a:cubicBezTo>
                      <a:pt x="328" y="26"/>
                      <a:pt x="328" y="26"/>
                      <a:pt x="328" y="26"/>
                    </a:cubicBezTo>
                    <a:cubicBezTo>
                      <a:pt x="328" y="26"/>
                      <a:pt x="328" y="26"/>
                      <a:pt x="328" y="26"/>
                    </a:cubicBezTo>
                    <a:cubicBezTo>
                      <a:pt x="328" y="26"/>
                      <a:pt x="328" y="26"/>
                      <a:pt x="328" y="26"/>
                    </a:cubicBezTo>
                    <a:cubicBezTo>
                      <a:pt x="329" y="26"/>
                      <a:pt x="330" y="24"/>
                      <a:pt x="331" y="24"/>
                    </a:cubicBezTo>
                    <a:cubicBezTo>
                      <a:pt x="331" y="24"/>
                      <a:pt x="330" y="23"/>
                      <a:pt x="332" y="23"/>
                    </a:cubicBezTo>
                    <a:cubicBezTo>
                      <a:pt x="332" y="23"/>
                      <a:pt x="334" y="24"/>
                      <a:pt x="334" y="23"/>
                    </a:cubicBezTo>
                    <a:cubicBezTo>
                      <a:pt x="335" y="24"/>
                      <a:pt x="335" y="24"/>
                      <a:pt x="335" y="24"/>
                    </a:cubicBezTo>
                    <a:cubicBezTo>
                      <a:pt x="334" y="24"/>
                      <a:pt x="334" y="24"/>
                      <a:pt x="334" y="24"/>
                    </a:cubicBezTo>
                    <a:cubicBezTo>
                      <a:pt x="334" y="24"/>
                      <a:pt x="334" y="24"/>
                      <a:pt x="334" y="24"/>
                    </a:cubicBezTo>
                    <a:cubicBezTo>
                      <a:pt x="334" y="24"/>
                      <a:pt x="333" y="24"/>
                      <a:pt x="332" y="24"/>
                    </a:cubicBezTo>
                    <a:cubicBezTo>
                      <a:pt x="333" y="25"/>
                      <a:pt x="334" y="25"/>
                      <a:pt x="335" y="25"/>
                    </a:cubicBezTo>
                    <a:cubicBezTo>
                      <a:pt x="334" y="26"/>
                      <a:pt x="334" y="24"/>
                      <a:pt x="333" y="25"/>
                    </a:cubicBezTo>
                    <a:close/>
                    <a:moveTo>
                      <a:pt x="338" y="25"/>
                    </a:moveTo>
                    <a:cubicBezTo>
                      <a:pt x="338" y="25"/>
                      <a:pt x="338" y="25"/>
                      <a:pt x="338" y="25"/>
                    </a:cubicBezTo>
                    <a:cubicBezTo>
                      <a:pt x="338" y="26"/>
                      <a:pt x="338" y="26"/>
                      <a:pt x="338" y="26"/>
                    </a:cubicBezTo>
                    <a:cubicBezTo>
                      <a:pt x="337" y="26"/>
                      <a:pt x="338" y="25"/>
                      <a:pt x="337" y="25"/>
                    </a:cubicBezTo>
                    <a:cubicBezTo>
                      <a:pt x="337" y="26"/>
                      <a:pt x="337" y="26"/>
                      <a:pt x="337" y="26"/>
                    </a:cubicBezTo>
                    <a:cubicBezTo>
                      <a:pt x="337" y="26"/>
                      <a:pt x="336" y="26"/>
                      <a:pt x="336" y="26"/>
                    </a:cubicBezTo>
                    <a:cubicBezTo>
                      <a:pt x="337" y="25"/>
                      <a:pt x="335" y="25"/>
                      <a:pt x="336" y="25"/>
                    </a:cubicBezTo>
                    <a:cubicBezTo>
                      <a:pt x="336" y="25"/>
                      <a:pt x="337" y="24"/>
                      <a:pt x="337" y="24"/>
                    </a:cubicBezTo>
                    <a:cubicBezTo>
                      <a:pt x="337" y="23"/>
                      <a:pt x="337" y="23"/>
                      <a:pt x="337" y="23"/>
                    </a:cubicBezTo>
                    <a:cubicBezTo>
                      <a:pt x="337" y="23"/>
                      <a:pt x="337" y="23"/>
                      <a:pt x="336" y="23"/>
                    </a:cubicBezTo>
                    <a:cubicBezTo>
                      <a:pt x="336" y="23"/>
                      <a:pt x="336" y="24"/>
                      <a:pt x="336" y="23"/>
                    </a:cubicBezTo>
                    <a:cubicBezTo>
                      <a:pt x="336" y="23"/>
                      <a:pt x="336" y="23"/>
                      <a:pt x="336" y="23"/>
                    </a:cubicBezTo>
                    <a:cubicBezTo>
                      <a:pt x="336" y="23"/>
                      <a:pt x="336" y="23"/>
                      <a:pt x="336" y="23"/>
                    </a:cubicBezTo>
                    <a:cubicBezTo>
                      <a:pt x="337" y="23"/>
                      <a:pt x="337" y="23"/>
                      <a:pt x="337" y="23"/>
                    </a:cubicBezTo>
                    <a:cubicBezTo>
                      <a:pt x="338" y="23"/>
                      <a:pt x="338" y="23"/>
                      <a:pt x="339" y="23"/>
                    </a:cubicBezTo>
                    <a:cubicBezTo>
                      <a:pt x="340" y="24"/>
                      <a:pt x="340" y="24"/>
                      <a:pt x="340" y="24"/>
                    </a:cubicBezTo>
                    <a:cubicBezTo>
                      <a:pt x="339" y="24"/>
                      <a:pt x="338" y="24"/>
                      <a:pt x="338" y="25"/>
                    </a:cubicBezTo>
                    <a:close/>
                    <a:moveTo>
                      <a:pt x="341" y="24"/>
                    </a:moveTo>
                    <a:cubicBezTo>
                      <a:pt x="340" y="25"/>
                      <a:pt x="340" y="25"/>
                      <a:pt x="339" y="26"/>
                    </a:cubicBezTo>
                    <a:cubicBezTo>
                      <a:pt x="338" y="25"/>
                      <a:pt x="342" y="25"/>
                      <a:pt x="341" y="24"/>
                    </a:cubicBezTo>
                    <a:cubicBezTo>
                      <a:pt x="341" y="24"/>
                      <a:pt x="342" y="24"/>
                      <a:pt x="343" y="24"/>
                    </a:cubicBezTo>
                    <a:cubicBezTo>
                      <a:pt x="343" y="24"/>
                      <a:pt x="342" y="25"/>
                      <a:pt x="343" y="25"/>
                    </a:cubicBezTo>
                    <a:cubicBezTo>
                      <a:pt x="342" y="25"/>
                      <a:pt x="342" y="25"/>
                      <a:pt x="341" y="24"/>
                    </a:cubicBezTo>
                    <a:close/>
                    <a:moveTo>
                      <a:pt x="342" y="26"/>
                    </a:moveTo>
                    <a:cubicBezTo>
                      <a:pt x="341" y="26"/>
                      <a:pt x="341" y="26"/>
                      <a:pt x="341" y="26"/>
                    </a:cubicBezTo>
                    <a:cubicBezTo>
                      <a:pt x="341" y="26"/>
                      <a:pt x="341" y="26"/>
                      <a:pt x="342" y="26"/>
                    </a:cubicBezTo>
                    <a:cubicBezTo>
                      <a:pt x="342" y="26"/>
                      <a:pt x="344" y="26"/>
                      <a:pt x="344" y="26"/>
                    </a:cubicBezTo>
                    <a:cubicBezTo>
                      <a:pt x="344" y="28"/>
                      <a:pt x="342" y="27"/>
                      <a:pt x="342" y="26"/>
                    </a:cubicBezTo>
                    <a:close/>
                    <a:moveTo>
                      <a:pt x="345" y="27"/>
                    </a:moveTo>
                    <a:cubicBezTo>
                      <a:pt x="345" y="27"/>
                      <a:pt x="345" y="27"/>
                      <a:pt x="345" y="27"/>
                    </a:cubicBezTo>
                    <a:cubicBezTo>
                      <a:pt x="345" y="27"/>
                      <a:pt x="345" y="26"/>
                      <a:pt x="345" y="26"/>
                    </a:cubicBezTo>
                    <a:cubicBezTo>
                      <a:pt x="345" y="26"/>
                      <a:pt x="344" y="26"/>
                      <a:pt x="344" y="26"/>
                    </a:cubicBezTo>
                    <a:cubicBezTo>
                      <a:pt x="343" y="26"/>
                      <a:pt x="343" y="26"/>
                      <a:pt x="343" y="26"/>
                    </a:cubicBezTo>
                    <a:cubicBezTo>
                      <a:pt x="344" y="25"/>
                      <a:pt x="345" y="25"/>
                      <a:pt x="345" y="24"/>
                    </a:cubicBezTo>
                    <a:cubicBezTo>
                      <a:pt x="345" y="24"/>
                      <a:pt x="345" y="24"/>
                      <a:pt x="345" y="24"/>
                    </a:cubicBezTo>
                    <a:cubicBezTo>
                      <a:pt x="345" y="24"/>
                      <a:pt x="345" y="24"/>
                      <a:pt x="345" y="24"/>
                    </a:cubicBezTo>
                    <a:cubicBezTo>
                      <a:pt x="345" y="24"/>
                      <a:pt x="345" y="24"/>
                      <a:pt x="345" y="24"/>
                    </a:cubicBezTo>
                    <a:cubicBezTo>
                      <a:pt x="345" y="24"/>
                      <a:pt x="347" y="23"/>
                      <a:pt x="347" y="24"/>
                    </a:cubicBezTo>
                    <a:cubicBezTo>
                      <a:pt x="347" y="24"/>
                      <a:pt x="347" y="24"/>
                      <a:pt x="347" y="24"/>
                    </a:cubicBezTo>
                    <a:cubicBezTo>
                      <a:pt x="347" y="24"/>
                      <a:pt x="347" y="24"/>
                      <a:pt x="347" y="24"/>
                    </a:cubicBezTo>
                    <a:cubicBezTo>
                      <a:pt x="347" y="24"/>
                      <a:pt x="347" y="24"/>
                      <a:pt x="347" y="24"/>
                    </a:cubicBezTo>
                    <a:cubicBezTo>
                      <a:pt x="346" y="24"/>
                      <a:pt x="345" y="25"/>
                      <a:pt x="345" y="25"/>
                    </a:cubicBezTo>
                    <a:cubicBezTo>
                      <a:pt x="345" y="26"/>
                      <a:pt x="345" y="26"/>
                      <a:pt x="345" y="26"/>
                    </a:cubicBezTo>
                    <a:cubicBezTo>
                      <a:pt x="346" y="26"/>
                      <a:pt x="346" y="26"/>
                      <a:pt x="346" y="26"/>
                    </a:cubicBezTo>
                    <a:cubicBezTo>
                      <a:pt x="346" y="26"/>
                      <a:pt x="347" y="25"/>
                      <a:pt x="347" y="26"/>
                    </a:cubicBezTo>
                    <a:cubicBezTo>
                      <a:pt x="347" y="26"/>
                      <a:pt x="346" y="26"/>
                      <a:pt x="346" y="26"/>
                    </a:cubicBezTo>
                    <a:cubicBezTo>
                      <a:pt x="346" y="26"/>
                      <a:pt x="346" y="26"/>
                      <a:pt x="345" y="26"/>
                    </a:cubicBezTo>
                    <a:cubicBezTo>
                      <a:pt x="345" y="26"/>
                      <a:pt x="345" y="26"/>
                      <a:pt x="345" y="26"/>
                    </a:cubicBezTo>
                    <a:cubicBezTo>
                      <a:pt x="345" y="27"/>
                      <a:pt x="346" y="27"/>
                      <a:pt x="346" y="27"/>
                    </a:cubicBezTo>
                    <a:cubicBezTo>
                      <a:pt x="348" y="27"/>
                      <a:pt x="348" y="27"/>
                      <a:pt x="348" y="27"/>
                    </a:cubicBezTo>
                    <a:cubicBezTo>
                      <a:pt x="348" y="27"/>
                      <a:pt x="346" y="28"/>
                      <a:pt x="345" y="27"/>
                    </a:cubicBezTo>
                    <a:close/>
                    <a:moveTo>
                      <a:pt x="349" y="24"/>
                    </a:moveTo>
                    <a:cubicBezTo>
                      <a:pt x="350" y="24"/>
                      <a:pt x="350" y="24"/>
                      <a:pt x="350" y="24"/>
                    </a:cubicBezTo>
                    <a:cubicBezTo>
                      <a:pt x="350" y="24"/>
                      <a:pt x="350" y="24"/>
                      <a:pt x="350" y="24"/>
                    </a:cubicBezTo>
                    <a:cubicBezTo>
                      <a:pt x="350" y="24"/>
                      <a:pt x="351" y="24"/>
                      <a:pt x="351" y="24"/>
                    </a:cubicBezTo>
                    <a:cubicBezTo>
                      <a:pt x="352" y="24"/>
                      <a:pt x="351" y="24"/>
                      <a:pt x="351" y="25"/>
                    </a:cubicBezTo>
                    <a:cubicBezTo>
                      <a:pt x="350" y="26"/>
                      <a:pt x="351" y="24"/>
                      <a:pt x="351" y="24"/>
                    </a:cubicBezTo>
                    <a:cubicBezTo>
                      <a:pt x="350" y="24"/>
                      <a:pt x="350" y="24"/>
                      <a:pt x="349" y="24"/>
                    </a:cubicBezTo>
                    <a:close/>
                    <a:moveTo>
                      <a:pt x="349" y="26"/>
                    </a:moveTo>
                    <a:cubicBezTo>
                      <a:pt x="349" y="26"/>
                      <a:pt x="349" y="26"/>
                      <a:pt x="349" y="26"/>
                    </a:cubicBezTo>
                    <a:cubicBezTo>
                      <a:pt x="349" y="26"/>
                      <a:pt x="348" y="26"/>
                      <a:pt x="348" y="26"/>
                    </a:cubicBezTo>
                    <a:cubicBezTo>
                      <a:pt x="348" y="26"/>
                      <a:pt x="349" y="26"/>
                      <a:pt x="349" y="26"/>
                    </a:cubicBezTo>
                    <a:cubicBezTo>
                      <a:pt x="349" y="26"/>
                      <a:pt x="350" y="25"/>
                      <a:pt x="351" y="26"/>
                    </a:cubicBezTo>
                    <a:cubicBezTo>
                      <a:pt x="350" y="26"/>
                      <a:pt x="349" y="27"/>
                      <a:pt x="349" y="26"/>
                    </a:cubicBezTo>
                    <a:close/>
                    <a:moveTo>
                      <a:pt x="354" y="28"/>
                    </a:moveTo>
                    <a:cubicBezTo>
                      <a:pt x="354" y="28"/>
                      <a:pt x="355" y="27"/>
                      <a:pt x="355" y="28"/>
                    </a:cubicBezTo>
                    <a:cubicBezTo>
                      <a:pt x="355" y="28"/>
                      <a:pt x="354" y="28"/>
                      <a:pt x="354" y="28"/>
                    </a:cubicBezTo>
                    <a:close/>
                    <a:moveTo>
                      <a:pt x="361" y="28"/>
                    </a:moveTo>
                    <a:cubicBezTo>
                      <a:pt x="360" y="28"/>
                      <a:pt x="360" y="28"/>
                      <a:pt x="360" y="28"/>
                    </a:cubicBezTo>
                    <a:cubicBezTo>
                      <a:pt x="360" y="28"/>
                      <a:pt x="360" y="28"/>
                      <a:pt x="359" y="28"/>
                    </a:cubicBezTo>
                    <a:cubicBezTo>
                      <a:pt x="359" y="28"/>
                      <a:pt x="359" y="28"/>
                      <a:pt x="358" y="28"/>
                    </a:cubicBezTo>
                    <a:cubicBezTo>
                      <a:pt x="358" y="28"/>
                      <a:pt x="358" y="28"/>
                      <a:pt x="358" y="28"/>
                    </a:cubicBezTo>
                    <a:cubicBezTo>
                      <a:pt x="356" y="27"/>
                      <a:pt x="356" y="27"/>
                      <a:pt x="356" y="27"/>
                    </a:cubicBezTo>
                    <a:cubicBezTo>
                      <a:pt x="357" y="27"/>
                      <a:pt x="358" y="27"/>
                      <a:pt x="358" y="26"/>
                    </a:cubicBezTo>
                    <a:cubicBezTo>
                      <a:pt x="358" y="26"/>
                      <a:pt x="358" y="26"/>
                      <a:pt x="358" y="26"/>
                    </a:cubicBezTo>
                    <a:cubicBezTo>
                      <a:pt x="358" y="25"/>
                      <a:pt x="358" y="25"/>
                      <a:pt x="358" y="25"/>
                    </a:cubicBezTo>
                    <a:cubicBezTo>
                      <a:pt x="356" y="26"/>
                      <a:pt x="355" y="27"/>
                      <a:pt x="353" y="26"/>
                    </a:cubicBezTo>
                    <a:cubicBezTo>
                      <a:pt x="353" y="26"/>
                      <a:pt x="353" y="26"/>
                      <a:pt x="353" y="26"/>
                    </a:cubicBezTo>
                    <a:cubicBezTo>
                      <a:pt x="353" y="25"/>
                      <a:pt x="354" y="26"/>
                      <a:pt x="354" y="25"/>
                    </a:cubicBezTo>
                    <a:cubicBezTo>
                      <a:pt x="353" y="24"/>
                      <a:pt x="353" y="25"/>
                      <a:pt x="352" y="25"/>
                    </a:cubicBezTo>
                    <a:cubicBezTo>
                      <a:pt x="353" y="24"/>
                      <a:pt x="355" y="24"/>
                      <a:pt x="356" y="24"/>
                    </a:cubicBezTo>
                    <a:cubicBezTo>
                      <a:pt x="356" y="24"/>
                      <a:pt x="357" y="25"/>
                      <a:pt x="357" y="24"/>
                    </a:cubicBezTo>
                    <a:cubicBezTo>
                      <a:pt x="358" y="24"/>
                      <a:pt x="359" y="25"/>
                      <a:pt x="360" y="24"/>
                    </a:cubicBezTo>
                    <a:cubicBezTo>
                      <a:pt x="360" y="25"/>
                      <a:pt x="360" y="25"/>
                      <a:pt x="360" y="25"/>
                    </a:cubicBezTo>
                    <a:cubicBezTo>
                      <a:pt x="360" y="25"/>
                      <a:pt x="359" y="25"/>
                      <a:pt x="359" y="26"/>
                    </a:cubicBezTo>
                    <a:cubicBezTo>
                      <a:pt x="359" y="26"/>
                      <a:pt x="359" y="26"/>
                      <a:pt x="359" y="26"/>
                    </a:cubicBezTo>
                    <a:cubicBezTo>
                      <a:pt x="358" y="26"/>
                      <a:pt x="358" y="26"/>
                      <a:pt x="358" y="26"/>
                    </a:cubicBezTo>
                    <a:cubicBezTo>
                      <a:pt x="358" y="27"/>
                      <a:pt x="359" y="27"/>
                      <a:pt x="359" y="28"/>
                    </a:cubicBezTo>
                    <a:cubicBezTo>
                      <a:pt x="359" y="27"/>
                      <a:pt x="360" y="28"/>
                      <a:pt x="360" y="27"/>
                    </a:cubicBezTo>
                    <a:cubicBezTo>
                      <a:pt x="360" y="27"/>
                      <a:pt x="360" y="27"/>
                      <a:pt x="360" y="27"/>
                    </a:cubicBezTo>
                    <a:cubicBezTo>
                      <a:pt x="360" y="27"/>
                      <a:pt x="360" y="27"/>
                      <a:pt x="360" y="27"/>
                    </a:cubicBezTo>
                    <a:cubicBezTo>
                      <a:pt x="360" y="27"/>
                      <a:pt x="361" y="27"/>
                      <a:pt x="361" y="27"/>
                    </a:cubicBezTo>
                    <a:cubicBezTo>
                      <a:pt x="361" y="27"/>
                      <a:pt x="361" y="27"/>
                      <a:pt x="361" y="27"/>
                    </a:cubicBezTo>
                    <a:cubicBezTo>
                      <a:pt x="361" y="27"/>
                      <a:pt x="361" y="27"/>
                      <a:pt x="361" y="27"/>
                    </a:cubicBezTo>
                    <a:cubicBezTo>
                      <a:pt x="361" y="27"/>
                      <a:pt x="360" y="27"/>
                      <a:pt x="361" y="28"/>
                    </a:cubicBezTo>
                    <a:cubicBezTo>
                      <a:pt x="361" y="28"/>
                      <a:pt x="361" y="28"/>
                      <a:pt x="361" y="28"/>
                    </a:cubicBezTo>
                    <a:cubicBezTo>
                      <a:pt x="361" y="28"/>
                      <a:pt x="361" y="28"/>
                      <a:pt x="361" y="28"/>
                    </a:cubicBezTo>
                    <a:close/>
                    <a:moveTo>
                      <a:pt x="362" y="28"/>
                    </a:moveTo>
                    <a:cubicBezTo>
                      <a:pt x="362" y="28"/>
                      <a:pt x="362" y="28"/>
                      <a:pt x="362" y="28"/>
                    </a:cubicBezTo>
                    <a:cubicBezTo>
                      <a:pt x="362" y="27"/>
                      <a:pt x="362" y="27"/>
                      <a:pt x="362" y="27"/>
                    </a:cubicBezTo>
                    <a:cubicBezTo>
                      <a:pt x="362" y="28"/>
                      <a:pt x="362" y="28"/>
                      <a:pt x="362" y="28"/>
                    </a:cubicBezTo>
                    <a:close/>
                    <a:moveTo>
                      <a:pt x="362" y="27"/>
                    </a:moveTo>
                    <a:cubicBezTo>
                      <a:pt x="362" y="27"/>
                      <a:pt x="362" y="27"/>
                      <a:pt x="362" y="27"/>
                    </a:cubicBezTo>
                    <a:cubicBezTo>
                      <a:pt x="363" y="27"/>
                      <a:pt x="363" y="27"/>
                      <a:pt x="363" y="27"/>
                    </a:cubicBezTo>
                    <a:lnTo>
                      <a:pt x="362" y="27"/>
                    </a:lnTo>
                    <a:close/>
                    <a:moveTo>
                      <a:pt x="369" y="24"/>
                    </a:moveTo>
                    <a:cubicBezTo>
                      <a:pt x="369" y="24"/>
                      <a:pt x="369" y="24"/>
                      <a:pt x="369" y="24"/>
                    </a:cubicBezTo>
                    <a:cubicBezTo>
                      <a:pt x="368" y="24"/>
                      <a:pt x="368" y="24"/>
                      <a:pt x="368" y="24"/>
                    </a:cubicBezTo>
                    <a:lnTo>
                      <a:pt x="369" y="24"/>
                    </a:lnTo>
                    <a:close/>
                    <a:moveTo>
                      <a:pt x="363" y="28"/>
                    </a:moveTo>
                    <a:cubicBezTo>
                      <a:pt x="363" y="28"/>
                      <a:pt x="364" y="27"/>
                      <a:pt x="365" y="27"/>
                    </a:cubicBezTo>
                    <a:cubicBezTo>
                      <a:pt x="365" y="27"/>
                      <a:pt x="365" y="27"/>
                      <a:pt x="365" y="27"/>
                    </a:cubicBezTo>
                    <a:cubicBezTo>
                      <a:pt x="365" y="27"/>
                      <a:pt x="365" y="27"/>
                      <a:pt x="365" y="27"/>
                    </a:cubicBezTo>
                    <a:cubicBezTo>
                      <a:pt x="365" y="27"/>
                      <a:pt x="365" y="27"/>
                      <a:pt x="365" y="27"/>
                    </a:cubicBezTo>
                    <a:cubicBezTo>
                      <a:pt x="364" y="27"/>
                      <a:pt x="366" y="26"/>
                      <a:pt x="365" y="26"/>
                    </a:cubicBezTo>
                    <a:cubicBezTo>
                      <a:pt x="365" y="25"/>
                      <a:pt x="364" y="26"/>
                      <a:pt x="364" y="26"/>
                    </a:cubicBezTo>
                    <a:cubicBezTo>
                      <a:pt x="364" y="25"/>
                      <a:pt x="364" y="25"/>
                      <a:pt x="364" y="25"/>
                    </a:cubicBezTo>
                    <a:cubicBezTo>
                      <a:pt x="364" y="25"/>
                      <a:pt x="364" y="25"/>
                      <a:pt x="364" y="25"/>
                    </a:cubicBezTo>
                    <a:cubicBezTo>
                      <a:pt x="365" y="25"/>
                      <a:pt x="367" y="25"/>
                      <a:pt x="368" y="25"/>
                    </a:cubicBezTo>
                    <a:cubicBezTo>
                      <a:pt x="368" y="25"/>
                      <a:pt x="368" y="25"/>
                      <a:pt x="368" y="25"/>
                    </a:cubicBezTo>
                    <a:cubicBezTo>
                      <a:pt x="368" y="26"/>
                      <a:pt x="366" y="26"/>
                      <a:pt x="365" y="26"/>
                    </a:cubicBezTo>
                    <a:cubicBezTo>
                      <a:pt x="366" y="26"/>
                      <a:pt x="365" y="27"/>
                      <a:pt x="365" y="27"/>
                    </a:cubicBezTo>
                    <a:cubicBezTo>
                      <a:pt x="365" y="27"/>
                      <a:pt x="365" y="27"/>
                      <a:pt x="365" y="27"/>
                    </a:cubicBezTo>
                    <a:cubicBezTo>
                      <a:pt x="365" y="27"/>
                      <a:pt x="365" y="27"/>
                      <a:pt x="365" y="27"/>
                    </a:cubicBezTo>
                    <a:cubicBezTo>
                      <a:pt x="365" y="27"/>
                      <a:pt x="365" y="28"/>
                      <a:pt x="365" y="28"/>
                    </a:cubicBezTo>
                    <a:cubicBezTo>
                      <a:pt x="365" y="28"/>
                      <a:pt x="365" y="28"/>
                      <a:pt x="364" y="28"/>
                    </a:cubicBezTo>
                    <a:cubicBezTo>
                      <a:pt x="364" y="28"/>
                      <a:pt x="364" y="28"/>
                      <a:pt x="364" y="28"/>
                    </a:cubicBezTo>
                    <a:cubicBezTo>
                      <a:pt x="365" y="29"/>
                      <a:pt x="365" y="29"/>
                      <a:pt x="365" y="29"/>
                    </a:cubicBezTo>
                    <a:cubicBezTo>
                      <a:pt x="365" y="28"/>
                      <a:pt x="365" y="28"/>
                      <a:pt x="365" y="28"/>
                    </a:cubicBezTo>
                    <a:cubicBezTo>
                      <a:pt x="366" y="29"/>
                      <a:pt x="366" y="29"/>
                      <a:pt x="366" y="29"/>
                    </a:cubicBezTo>
                    <a:cubicBezTo>
                      <a:pt x="365" y="28"/>
                      <a:pt x="364" y="30"/>
                      <a:pt x="363" y="28"/>
                    </a:cubicBezTo>
                    <a:close/>
                    <a:moveTo>
                      <a:pt x="392" y="26"/>
                    </a:moveTo>
                    <a:cubicBezTo>
                      <a:pt x="392" y="26"/>
                      <a:pt x="392" y="26"/>
                      <a:pt x="392" y="26"/>
                    </a:cubicBezTo>
                    <a:cubicBezTo>
                      <a:pt x="393" y="26"/>
                      <a:pt x="393" y="26"/>
                      <a:pt x="393" y="26"/>
                    </a:cubicBezTo>
                    <a:cubicBezTo>
                      <a:pt x="393" y="26"/>
                      <a:pt x="393" y="26"/>
                      <a:pt x="394" y="26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94" y="27"/>
                      <a:pt x="394" y="27"/>
                      <a:pt x="394" y="27"/>
                    </a:cubicBezTo>
                    <a:cubicBezTo>
                      <a:pt x="394" y="27"/>
                      <a:pt x="393" y="27"/>
                      <a:pt x="393" y="27"/>
                    </a:cubicBezTo>
                    <a:cubicBezTo>
                      <a:pt x="392" y="27"/>
                      <a:pt x="391" y="27"/>
                      <a:pt x="391" y="28"/>
                    </a:cubicBezTo>
                    <a:cubicBezTo>
                      <a:pt x="390" y="27"/>
                      <a:pt x="392" y="27"/>
                      <a:pt x="390" y="26"/>
                    </a:cubicBezTo>
                    <a:cubicBezTo>
                      <a:pt x="390" y="26"/>
                      <a:pt x="392" y="26"/>
                      <a:pt x="392" y="26"/>
                    </a:cubicBezTo>
                    <a:close/>
                    <a:moveTo>
                      <a:pt x="379" y="26"/>
                    </a:moveTo>
                    <a:cubicBezTo>
                      <a:pt x="379" y="26"/>
                      <a:pt x="380" y="25"/>
                      <a:pt x="380" y="25"/>
                    </a:cubicBezTo>
                    <a:cubicBezTo>
                      <a:pt x="380" y="25"/>
                      <a:pt x="380" y="25"/>
                      <a:pt x="380" y="25"/>
                    </a:cubicBezTo>
                    <a:cubicBezTo>
                      <a:pt x="380" y="25"/>
                      <a:pt x="380" y="25"/>
                      <a:pt x="380" y="25"/>
                    </a:cubicBezTo>
                    <a:cubicBezTo>
                      <a:pt x="380" y="25"/>
                      <a:pt x="380" y="24"/>
                      <a:pt x="380" y="24"/>
                    </a:cubicBezTo>
                    <a:cubicBezTo>
                      <a:pt x="380" y="24"/>
                      <a:pt x="380" y="24"/>
                      <a:pt x="380" y="24"/>
                    </a:cubicBezTo>
                    <a:cubicBezTo>
                      <a:pt x="380" y="24"/>
                      <a:pt x="380" y="24"/>
                      <a:pt x="380" y="24"/>
                    </a:cubicBezTo>
                    <a:cubicBezTo>
                      <a:pt x="380" y="24"/>
                      <a:pt x="380" y="24"/>
                      <a:pt x="381" y="24"/>
                    </a:cubicBezTo>
                    <a:cubicBezTo>
                      <a:pt x="380" y="24"/>
                      <a:pt x="380" y="24"/>
                      <a:pt x="380" y="24"/>
                    </a:cubicBezTo>
                    <a:cubicBezTo>
                      <a:pt x="380" y="24"/>
                      <a:pt x="380" y="24"/>
                      <a:pt x="380" y="25"/>
                    </a:cubicBezTo>
                    <a:cubicBezTo>
                      <a:pt x="380" y="25"/>
                      <a:pt x="380" y="25"/>
                      <a:pt x="380" y="25"/>
                    </a:cubicBezTo>
                    <a:cubicBezTo>
                      <a:pt x="381" y="26"/>
                      <a:pt x="382" y="26"/>
                      <a:pt x="381" y="27"/>
                    </a:cubicBezTo>
                    <a:cubicBezTo>
                      <a:pt x="381" y="27"/>
                      <a:pt x="381" y="27"/>
                      <a:pt x="381" y="27"/>
                    </a:cubicBezTo>
                    <a:cubicBezTo>
                      <a:pt x="381" y="27"/>
                      <a:pt x="381" y="27"/>
                      <a:pt x="381" y="27"/>
                    </a:cubicBezTo>
                    <a:cubicBezTo>
                      <a:pt x="381" y="27"/>
                      <a:pt x="381" y="27"/>
                      <a:pt x="381" y="27"/>
                    </a:cubicBezTo>
                    <a:cubicBezTo>
                      <a:pt x="382" y="28"/>
                      <a:pt x="382" y="28"/>
                      <a:pt x="382" y="28"/>
                    </a:cubicBezTo>
                    <a:cubicBezTo>
                      <a:pt x="382" y="27"/>
                      <a:pt x="382" y="27"/>
                      <a:pt x="382" y="27"/>
                    </a:cubicBezTo>
                    <a:cubicBezTo>
                      <a:pt x="383" y="27"/>
                      <a:pt x="381" y="26"/>
                      <a:pt x="382" y="26"/>
                    </a:cubicBezTo>
                    <a:cubicBezTo>
                      <a:pt x="383" y="26"/>
                      <a:pt x="385" y="25"/>
                      <a:pt x="386" y="26"/>
                    </a:cubicBezTo>
                    <a:cubicBezTo>
                      <a:pt x="386" y="25"/>
                      <a:pt x="388" y="25"/>
                      <a:pt x="388" y="26"/>
                    </a:cubicBezTo>
                    <a:cubicBezTo>
                      <a:pt x="388" y="25"/>
                      <a:pt x="388" y="25"/>
                      <a:pt x="388" y="25"/>
                    </a:cubicBezTo>
                    <a:cubicBezTo>
                      <a:pt x="388" y="26"/>
                      <a:pt x="389" y="25"/>
                      <a:pt x="390" y="26"/>
                    </a:cubicBezTo>
                    <a:cubicBezTo>
                      <a:pt x="389" y="26"/>
                      <a:pt x="389" y="26"/>
                      <a:pt x="389" y="26"/>
                    </a:cubicBezTo>
                    <a:cubicBezTo>
                      <a:pt x="389" y="26"/>
                      <a:pt x="389" y="26"/>
                      <a:pt x="389" y="26"/>
                    </a:cubicBezTo>
                    <a:cubicBezTo>
                      <a:pt x="389" y="27"/>
                      <a:pt x="388" y="26"/>
                      <a:pt x="388" y="27"/>
                    </a:cubicBezTo>
                    <a:cubicBezTo>
                      <a:pt x="389" y="27"/>
                      <a:pt x="387" y="27"/>
                      <a:pt x="388" y="28"/>
                    </a:cubicBezTo>
                    <a:cubicBezTo>
                      <a:pt x="389" y="29"/>
                      <a:pt x="390" y="28"/>
                      <a:pt x="391" y="29"/>
                    </a:cubicBezTo>
                    <a:cubicBezTo>
                      <a:pt x="391" y="29"/>
                      <a:pt x="387" y="28"/>
                      <a:pt x="390" y="29"/>
                    </a:cubicBezTo>
                    <a:cubicBezTo>
                      <a:pt x="389" y="30"/>
                      <a:pt x="389" y="30"/>
                      <a:pt x="388" y="30"/>
                    </a:cubicBezTo>
                    <a:cubicBezTo>
                      <a:pt x="388" y="30"/>
                      <a:pt x="388" y="30"/>
                      <a:pt x="388" y="29"/>
                    </a:cubicBezTo>
                    <a:cubicBezTo>
                      <a:pt x="388" y="29"/>
                      <a:pt x="388" y="29"/>
                      <a:pt x="388" y="29"/>
                    </a:cubicBezTo>
                    <a:cubicBezTo>
                      <a:pt x="388" y="29"/>
                      <a:pt x="388" y="29"/>
                      <a:pt x="388" y="29"/>
                    </a:cubicBezTo>
                    <a:cubicBezTo>
                      <a:pt x="388" y="29"/>
                      <a:pt x="388" y="29"/>
                      <a:pt x="388" y="29"/>
                    </a:cubicBezTo>
                    <a:cubicBezTo>
                      <a:pt x="388" y="29"/>
                      <a:pt x="387" y="29"/>
                      <a:pt x="387" y="29"/>
                    </a:cubicBezTo>
                    <a:cubicBezTo>
                      <a:pt x="387" y="29"/>
                      <a:pt x="387" y="29"/>
                      <a:pt x="387" y="29"/>
                    </a:cubicBezTo>
                    <a:cubicBezTo>
                      <a:pt x="387" y="29"/>
                      <a:pt x="387" y="29"/>
                      <a:pt x="387" y="29"/>
                    </a:cubicBezTo>
                    <a:cubicBezTo>
                      <a:pt x="387" y="29"/>
                      <a:pt x="387" y="29"/>
                      <a:pt x="387" y="29"/>
                    </a:cubicBezTo>
                    <a:cubicBezTo>
                      <a:pt x="387" y="29"/>
                      <a:pt x="387" y="29"/>
                      <a:pt x="388" y="29"/>
                    </a:cubicBezTo>
                    <a:cubicBezTo>
                      <a:pt x="388" y="29"/>
                      <a:pt x="388" y="29"/>
                      <a:pt x="388" y="29"/>
                    </a:cubicBezTo>
                    <a:cubicBezTo>
                      <a:pt x="388" y="29"/>
                      <a:pt x="388" y="29"/>
                      <a:pt x="388" y="29"/>
                    </a:cubicBezTo>
                    <a:cubicBezTo>
                      <a:pt x="388" y="29"/>
                      <a:pt x="388" y="29"/>
                      <a:pt x="388" y="29"/>
                    </a:cubicBezTo>
                    <a:cubicBezTo>
                      <a:pt x="388" y="28"/>
                      <a:pt x="387" y="29"/>
                      <a:pt x="387" y="28"/>
                    </a:cubicBezTo>
                    <a:cubicBezTo>
                      <a:pt x="388" y="28"/>
                      <a:pt x="388" y="28"/>
                      <a:pt x="388" y="28"/>
                    </a:cubicBezTo>
                    <a:cubicBezTo>
                      <a:pt x="387" y="28"/>
                      <a:pt x="386" y="27"/>
                      <a:pt x="386" y="28"/>
                    </a:cubicBezTo>
                    <a:cubicBezTo>
                      <a:pt x="386" y="28"/>
                      <a:pt x="386" y="28"/>
                      <a:pt x="386" y="28"/>
                    </a:cubicBezTo>
                    <a:cubicBezTo>
                      <a:pt x="386" y="28"/>
                      <a:pt x="386" y="28"/>
                      <a:pt x="386" y="28"/>
                    </a:cubicBezTo>
                    <a:cubicBezTo>
                      <a:pt x="386" y="28"/>
                      <a:pt x="386" y="29"/>
                      <a:pt x="385" y="29"/>
                    </a:cubicBezTo>
                    <a:cubicBezTo>
                      <a:pt x="386" y="28"/>
                      <a:pt x="386" y="28"/>
                      <a:pt x="386" y="28"/>
                    </a:cubicBezTo>
                    <a:cubicBezTo>
                      <a:pt x="386" y="28"/>
                      <a:pt x="386" y="28"/>
                      <a:pt x="386" y="28"/>
                    </a:cubicBezTo>
                    <a:cubicBezTo>
                      <a:pt x="386" y="28"/>
                      <a:pt x="385" y="28"/>
                      <a:pt x="384" y="28"/>
                    </a:cubicBezTo>
                    <a:cubicBezTo>
                      <a:pt x="384" y="29"/>
                      <a:pt x="385" y="29"/>
                      <a:pt x="385" y="29"/>
                    </a:cubicBezTo>
                    <a:cubicBezTo>
                      <a:pt x="385" y="29"/>
                      <a:pt x="385" y="29"/>
                      <a:pt x="385" y="30"/>
                    </a:cubicBezTo>
                    <a:cubicBezTo>
                      <a:pt x="385" y="29"/>
                      <a:pt x="385" y="29"/>
                      <a:pt x="386" y="29"/>
                    </a:cubicBezTo>
                    <a:cubicBezTo>
                      <a:pt x="386" y="30"/>
                      <a:pt x="386" y="30"/>
                      <a:pt x="386" y="30"/>
                    </a:cubicBezTo>
                    <a:cubicBezTo>
                      <a:pt x="386" y="30"/>
                      <a:pt x="385" y="30"/>
                      <a:pt x="385" y="30"/>
                    </a:cubicBezTo>
                    <a:cubicBezTo>
                      <a:pt x="385" y="30"/>
                      <a:pt x="385" y="30"/>
                      <a:pt x="385" y="30"/>
                    </a:cubicBezTo>
                    <a:cubicBezTo>
                      <a:pt x="385" y="30"/>
                      <a:pt x="385" y="30"/>
                      <a:pt x="385" y="29"/>
                    </a:cubicBezTo>
                    <a:cubicBezTo>
                      <a:pt x="384" y="30"/>
                      <a:pt x="384" y="30"/>
                      <a:pt x="383" y="30"/>
                    </a:cubicBezTo>
                    <a:cubicBezTo>
                      <a:pt x="383" y="29"/>
                      <a:pt x="385" y="29"/>
                      <a:pt x="384" y="28"/>
                    </a:cubicBezTo>
                    <a:cubicBezTo>
                      <a:pt x="382" y="28"/>
                      <a:pt x="382" y="28"/>
                      <a:pt x="382" y="28"/>
                    </a:cubicBezTo>
                    <a:cubicBezTo>
                      <a:pt x="382" y="28"/>
                      <a:pt x="381" y="28"/>
                      <a:pt x="381" y="27"/>
                    </a:cubicBezTo>
                    <a:cubicBezTo>
                      <a:pt x="381" y="27"/>
                      <a:pt x="381" y="27"/>
                      <a:pt x="381" y="27"/>
                    </a:cubicBezTo>
                    <a:cubicBezTo>
                      <a:pt x="381" y="27"/>
                      <a:pt x="381" y="27"/>
                      <a:pt x="381" y="27"/>
                    </a:cubicBezTo>
                    <a:cubicBezTo>
                      <a:pt x="381" y="27"/>
                      <a:pt x="381" y="27"/>
                      <a:pt x="381" y="27"/>
                    </a:cubicBezTo>
                    <a:cubicBezTo>
                      <a:pt x="381" y="26"/>
                      <a:pt x="380" y="27"/>
                      <a:pt x="380" y="27"/>
                    </a:cubicBezTo>
                    <a:cubicBezTo>
                      <a:pt x="380" y="26"/>
                      <a:pt x="379" y="26"/>
                      <a:pt x="379" y="26"/>
                    </a:cubicBezTo>
                    <a:close/>
                    <a:moveTo>
                      <a:pt x="379" y="28"/>
                    </a:moveTo>
                    <a:cubicBezTo>
                      <a:pt x="380" y="28"/>
                      <a:pt x="379" y="27"/>
                      <a:pt x="379" y="27"/>
                    </a:cubicBezTo>
                    <a:cubicBezTo>
                      <a:pt x="379" y="28"/>
                      <a:pt x="380" y="28"/>
                      <a:pt x="380" y="28"/>
                    </a:cubicBezTo>
                    <a:cubicBezTo>
                      <a:pt x="379" y="28"/>
                      <a:pt x="379" y="28"/>
                      <a:pt x="379" y="28"/>
                    </a:cubicBezTo>
                    <a:cubicBezTo>
                      <a:pt x="379" y="28"/>
                      <a:pt x="379" y="28"/>
                      <a:pt x="378" y="28"/>
                    </a:cubicBezTo>
                    <a:cubicBezTo>
                      <a:pt x="378" y="28"/>
                      <a:pt x="379" y="29"/>
                      <a:pt x="378" y="29"/>
                    </a:cubicBezTo>
                    <a:cubicBezTo>
                      <a:pt x="378" y="29"/>
                      <a:pt x="378" y="28"/>
                      <a:pt x="378" y="28"/>
                    </a:cubicBezTo>
                    <a:cubicBezTo>
                      <a:pt x="378" y="28"/>
                      <a:pt x="379" y="28"/>
                      <a:pt x="379" y="28"/>
                    </a:cubicBezTo>
                    <a:close/>
                    <a:moveTo>
                      <a:pt x="380" y="29"/>
                    </a:moveTo>
                    <a:cubicBezTo>
                      <a:pt x="378" y="29"/>
                      <a:pt x="378" y="29"/>
                      <a:pt x="378" y="29"/>
                    </a:cubicBezTo>
                    <a:cubicBezTo>
                      <a:pt x="379" y="29"/>
                      <a:pt x="379" y="29"/>
                      <a:pt x="379" y="29"/>
                    </a:cubicBezTo>
                    <a:lnTo>
                      <a:pt x="380" y="29"/>
                    </a:lnTo>
                    <a:close/>
                    <a:moveTo>
                      <a:pt x="376" y="32"/>
                    </a:moveTo>
                    <a:cubicBezTo>
                      <a:pt x="377" y="32"/>
                      <a:pt x="377" y="31"/>
                      <a:pt x="378" y="32"/>
                    </a:cubicBezTo>
                    <a:cubicBezTo>
                      <a:pt x="378" y="32"/>
                      <a:pt x="378" y="31"/>
                      <a:pt x="378" y="31"/>
                    </a:cubicBezTo>
                    <a:cubicBezTo>
                      <a:pt x="378" y="31"/>
                      <a:pt x="378" y="32"/>
                      <a:pt x="379" y="32"/>
                    </a:cubicBezTo>
                    <a:cubicBezTo>
                      <a:pt x="379" y="32"/>
                      <a:pt x="379" y="32"/>
                      <a:pt x="379" y="32"/>
                    </a:cubicBezTo>
                    <a:cubicBezTo>
                      <a:pt x="379" y="32"/>
                      <a:pt x="379" y="32"/>
                      <a:pt x="379" y="32"/>
                    </a:cubicBezTo>
                    <a:lnTo>
                      <a:pt x="376" y="32"/>
                    </a:lnTo>
                    <a:close/>
                    <a:moveTo>
                      <a:pt x="380" y="29"/>
                    </a:moveTo>
                    <a:cubicBezTo>
                      <a:pt x="380" y="29"/>
                      <a:pt x="381" y="28"/>
                      <a:pt x="382" y="28"/>
                    </a:cubicBezTo>
                    <a:cubicBezTo>
                      <a:pt x="382" y="28"/>
                      <a:pt x="382" y="28"/>
                      <a:pt x="382" y="28"/>
                    </a:cubicBezTo>
                    <a:cubicBezTo>
                      <a:pt x="381" y="28"/>
                      <a:pt x="382" y="28"/>
                      <a:pt x="382" y="28"/>
                    </a:cubicBezTo>
                    <a:cubicBezTo>
                      <a:pt x="382" y="28"/>
                      <a:pt x="382" y="29"/>
                      <a:pt x="382" y="30"/>
                    </a:cubicBezTo>
                    <a:cubicBezTo>
                      <a:pt x="381" y="30"/>
                      <a:pt x="381" y="29"/>
                      <a:pt x="380" y="29"/>
                    </a:cubicBezTo>
                    <a:close/>
                    <a:moveTo>
                      <a:pt x="384" y="32"/>
                    </a:moveTo>
                    <a:cubicBezTo>
                      <a:pt x="384" y="32"/>
                      <a:pt x="384" y="32"/>
                      <a:pt x="384" y="32"/>
                    </a:cubicBezTo>
                    <a:cubicBezTo>
                      <a:pt x="384" y="33"/>
                      <a:pt x="383" y="33"/>
                      <a:pt x="383" y="33"/>
                    </a:cubicBezTo>
                    <a:cubicBezTo>
                      <a:pt x="383" y="33"/>
                      <a:pt x="383" y="33"/>
                      <a:pt x="382" y="33"/>
                    </a:cubicBezTo>
                    <a:cubicBezTo>
                      <a:pt x="382" y="32"/>
                      <a:pt x="383" y="32"/>
                      <a:pt x="384" y="32"/>
                    </a:cubicBezTo>
                    <a:cubicBezTo>
                      <a:pt x="384" y="32"/>
                      <a:pt x="384" y="32"/>
                      <a:pt x="384" y="32"/>
                    </a:cubicBezTo>
                    <a:cubicBezTo>
                      <a:pt x="384" y="32"/>
                      <a:pt x="384" y="32"/>
                      <a:pt x="384" y="32"/>
                    </a:cubicBezTo>
                    <a:cubicBezTo>
                      <a:pt x="384" y="32"/>
                      <a:pt x="384" y="32"/>
                      <a:pt x="384" y="32"/>
                    </a:cubicBezTo>
                    <a:cubicBezTo>
                      <a:pt x="382" y="32"/>
                      <a:pt x="382" y="32"/>
                      <a:pt x="381" y="31"/>
                    </a:cubicBezTo>
                    <a:cubicBezTo>
                      <a:pt x="381" y="31"/>
                      <a:pt x="381" y="31"/>
                      <a:pt x="381" y="31"/>
                    </a:cubicBezTo>
                    <a:cubicBezTo>
                      <a:pt x="381" y="30"/>
                      <a:pt x="381" y="32"/>
                      <a:pt x="383" y="31"/>
                    </a:cubicBezTo>
                    <a:cubicBezTo>
                      <a:pt x="382" y="30"/>
                      <a:pt x="383" y="31"/>
                      <a:pt x="384" y="31"/>
                    </a:cubicBezTo>
                    <a:cubicBezTo>
                      <a:pt x="384" y="31"/>
                      <a:pt x="384" y="31"/>
                      <a:pt x="384" y="31"/>
                    </a:cubicBezTo>
                    <a:cubicBezTo>
                      <a:pt x="384" y="31"/>
                      <a:pt x="384" y="31"/>
                      <a:pt x="384" y="31"/>
                    </a:cubicBezTo>
                    <a:cubicBezTo>
                      <a:pt x="384" y="31"/>
                      <a:pt x="384" y="31"/>
                      <a:pt x="384" y="31"/>
                    </a:cubicBezTo>
                    <a:cubicBezTo>
                      <a:pt x="385" y="31"/>
                      <a:pt x="385" y="31"/>
                      <a:pt x="385" y="31"/>
                    </a:cubicBezTo>
                    <a:cubicBezTo>
                      <a:pt x="385" y="32"/>
                      <a:pt x="384" y="31"/>
                      <a:pt x="384" y="32"/>
                    </a:cubicBezTo>
                    <a:close/>
                    <a:moveTo>
                      <a:pt x="364" y="87"/>
                    </a:moveTo>
                    <a:cubicBezTo>
                      <a:pt x="364" y="86"/>
                      <a:pt x="364" y="86"/>
                      <a:pt x="364" y="86"/>
                    </a:cubicBezTo>
                    <a:cubicBezTo>
                      <a:pt x="364" y="86"/>
                      <a:pt x="364" y="86"/>
                      <a:pt x="364" y="86"/>
                    </a:cubicBezTo>
                    <a:lnTo>
                      <a:pt x="364" y="87"/>
                    </a:lnTo>
                    <a:close/>
                    <a:moveTo>
                      <a:pt x="367" y="87"/>
                    </a:moveTo>
                    <a:cubicBezTo>
                      <a:pt x="366" y="87"/>
                      <a:pt x="366" y="87"/>
                      <a:pt x="366" y="87"/>
                    </a:cubicBezTo>
                    <a:cubicBezTo>
                      <a:pt x="367" y="87"/>
                      <a:pt x="367" y="87"/>
                      <a:pt x="367" y="87"/>
                    </a:cubicBezTo>
                    <a:close/>
                    <a:moveTo>
                      <a:pt x="370" y="84"/>
                    </a:moveTo>
                    <a:cubicBezTo>
                      <a:pt x="371" y="83"/>
                      <a:pt x="371" y="83"/>
                      <a:pt x="371" y="83"/>
                    </a:cubicBezTo>
                    <a:cubicBezTo>
                      <a:pt x="371" y="83"/>
                      <a:pt x="371" y="83"/>
                      <a:pt x="371" y="83"/>
                    </a:cubicBezTo>
                    <a:cubicBezTo>
                      <a:pt x="371" y="83"/>
                      <a:pt x="371" y="84"/>
                      <a:pt x="370" y="84"/>
                    </a:cubicBezTo>
                    <a:close/>
                    <a:moveTo>
                      <a:pt x="394" y="32"/>
                    </a:moveTo>
                    <a:cubicBezTo>
                      <a:pt x="394" y="32"/>
                      <a:pt x="394" y="32"/>
                      <a:pt x="394" y="32"/>
                    </a:cubicBezTo>
                    <a:cubicBezTo>
                      <a:pt x="392" y="32"/>
                      <a:pt x="392" y="32"/>
                      <a:pt x="390" y="32"/>
                    </a:cubicBezTo>
                    <a:cubicBezTo>
                      <a:pt x="390" y="32"/>
                      <a:pt x="391" y="33"/>
                      <a:pt x="390" y="33"/>
                    </a:cubicBezTo>
                    <a:cubicBezTo>
                      <a:pt x="390" y="32"/>
                      <a:pt x="390" y="32"/>
                      <a:pt x="390" y="32"/>
                    </a:cubicBezTo>
                    <a:cubicBezTo>
                      <a:pt x="388" y="32"/>
                      <a:pt x="387" y="32"/>
                      <a:pt x="386" y="31"/>
                    </a:cubicBezTo>
                    <a:cubicBezTo>
                      <a:pt x="385" y="31"/>
                      <a:pt x="387" y="31"/>
                      <a:pt x="387" y="31"/>
                    </a:cubicBezTo>
                    <a:cubicBezTo>
                      <a:pt x="389" y="31"/>
                      <a:pt x="391" y="31"/>
                      <a:pt x="393" y="31"/>
                    </a:cubicBezTo>
                    <a:cubicBezTo>
                      <a:pt x="393" y="31"/>
                      <a:pt x="393" y="32"/>
                      <a:pt x="394" y="32"/>
                    </a:cubicBezTo>
                    <a:cubicBezTo>
                      <a:pt x="394" y="32"/>
                      <a:pt x="394" y="32"/>
                      <a:pt x="395" y="32"/>
                    </a:cubicBezTo>
                    <a:lnTo>
                      <a:pt x="394" y="32"/>
                    </a:lnTo>
                    <a:close/>
                    <a:moveTo>
                      <a:pt x="398" y="33"/>
                    </a:moveTo>
                    <a:cubicBezTo>
                      <a:pt x="398" y="32"/>
                      <a:pt x="398" y="32"/>
                      <a:pt x="398" y="32"/>
                    </a:cubicBezTo>
                    <a:cubicBezTo>
                      <a:pt x="397" y="33"/>
                      <a:pt x="396" y="33"/>
                      <a:pt x="396" y="32"/>
                    </a:cubicBezTo>
                    <a:cubicBezTo>
                      <a:pt x="397" y="31"/>
                      <a:pt x="398" y="31"/>
                      <a:pt x="398" y="31"/>
                    </a:cubicBezTo>
                    <a:lnTo>
                      <a:pt x="398" y="33"/>
                    </a:lnTo>
                    <a:close/>
                    <a:moveTo>
                      <a:pt x="375" y="87"/>
                    </a:moveTo>
                    <a:cubicBezTo>
                      <a:pt x="375" y="87"/>
                      <a:pt x="375" y="87"/>
                      <a:pt x="375" y="87"/>
                    </a:cubicBezTo>
                    <a:cubicBezTo>
                      <a:pt x="375" y="86"/>
                      <a:pt x="375" y="86"/>
                      <a:pt x="375" y="86"/>
                    </a:cubicBezTo>
                    <a:lnTo>
                      <a:pt x="375" y="87"/>
                    </a:lnTo>
                    <a:close/>
                    <a:moveTo>
                      <a:pt x="403" y="29"/>
                    </a:moveTo>
                    <a:cubicBezTo>
                      <a:pt x="403" y="29"/>
                      <a:pt x="403" y="29"/>
                      <a:pt x="403" y="30"/>
                    </a:cubicBezTo>
                    <a:cubicBezTo>
                      <a:pt x="402" y="30"/>
                      <a:pt x="402" y="30"/>
                      <a:pt x="402" y="30"/>
                    </a:cubicBezTo>
                    <a:lnTo>
                      <a:pt x="403" y="29"/>
                    </a:lnTo>
                    <a:close/>
                    <a:moveTo>
                      <a:pt x="398" y="35"/>
                    </a:moveTo>
                    <a:cubicBezTo>
                      <a:pt x="398" y="35"/>
                      <a:pt x="398" y="35"/>
                      <a:pt x="398" y="35"/>
                    </a:cubicBezTo>
                    <a:cubicBezTo>
                      <a:pt x="398" y="35"/>
                      <a:pt x="398" y="35"/>
                      <a:pt x="398" y="35"/>
                    </a:cubicBezTo>
                    <a:cubicBezTo>
                      <a:pt x="399" y="35"/>
                      <a:pt x="399" y="35"/>
                      <a:pt x="399" y="35"/>
                    </a:cubicBezTo>
                    <a:lnTo>
                      <a:pt x="398" y="35"/>
                    </a:lnTo>
                    <a:close/>
                    <a:moveTo>
                      <a:pt x="401" y="33"/>
                    </a:moveTo>
                    <a:cubicBezTo>
                      <a:pt x="401" y="33"/>
                      <a:pt x="401" y="33"/>
                      <a:pt x="401" y="33"/>
                    </a:cubicBezTo>
                    <a:cubicBezTo>
                      <a:pt x="400" y="33"/>
                      <a:pt x="400" y="33"/>
                      <a:pt x="399" y="33"/>
                    </a:cubicBezTo>
                    <a:cubicBezTo>
                      <a:pt x="400" y="33"/>
                      <a:pt x="400" y="33"/>
                      <a:pt x="401" y="33"/>
                    </a:cubicBezTo>
                    <a:cubicBezTo>
                      <a:pt x="401" y="33"/>
                      <a:pt x="401" y="33"/>
                      <a:pt x="401" y="33"/>
                    </a:cubicBezTo>
                    <a:cubicBezTo>
                      <a:pt x="401" y="32"/>
                      <a:pt x="401" y="32"/>
                      <a:pt x="402" y="32"/>
                    </a:cubicBezTo>
                    <a:cubicBezTo>
                      <a:pt x="402" y="33"/>
                      <a:pt x="402" y="33"/>
                      <a:pt x="401" y="33"/>
                    </a:cubicBezTo>
                    <a:cubicBezTo>
                      <a:pt x="401" y="33"/>
                      <a:pt x="401" y="33"/>
                      <a:pt x="401" y="33"/>
                    </a:cubicBezTo>
                    <a:close/>
                    <a:moveTo>
                      <a:pt x="413" y="33"/>
                    </a:moveTo>
                    <a:cubicBezTo>
                      <a:pt x="414" y="34"/>
                      <a:pt x="414" y="34"/>
                      <a:pt x="414" y="34"/>
                    </a:cubicBezTo>
                    <a:cubicBezTo>
                      <a:pt x="414" y="34"/>
                      <a:pt x="414" y="34"/>
                      <a:pt x="414" y="34"/>
                    </a:cubicBezTo>
                    <a:cubicBezTo>
                      <a:pt x="414" y="34"/>
                      <a:pt x="414" y="34"/>
                      <a:pt x="414" y="34"/>
                    </a:cubicBezTo>
                    <a:cubicBezTo>
                      <a:pt x="415" y="34"/>
                      <a:pt x="413" y="32"/>
                      <a:pt x="415" y="32"/>
                    </a:cubicBezTo>
                    <a:cubicBezTo>
                      <a:pt x="414" y="33"/>
                      <a:pt x="414" y="33"/>
                      <a:pt x="414" y="34"/>
                    </a:cubicBezTo>
                    <a:cubicBezTo>
                      <a:pt x="414" y="34"/>
                      <a:pt x="414" y="34"/>
                      <a:pt x="414" y="34"/>
                    </a:cubicBezTo>
                    <a:cubicBezTo>
                      <a:pt x="413" y="34"/>
                      <a:pt x="413" y="34"/>
                      <a:pt x="413" y="33"/>
                    </a:cubicBezTo>
                    <a:cubicBezTo>
                      <a:pt x="413" y="33"/>
                      <a:pt x="413" y="33"/>
                      <a:pt x="413" y="33"/>
                    </a:cubicBezTo>
                    <a:cubicBezTo>
                      <a:pt x="413" y="33"/>
                      <a:pt x="413" y="33"/>
                      <a:pt x="413" y="33"/>
                    </a:cubicBezTo>
                    <a:close/>
                    <a:moveTo>
                      <a:pt x="413" y="26"/>
                    </a:moveTo>
                    <a:cubicBezTo>
                      <a:pt x="413" y="26"/>
                      <a:pt x="414" y="27"/>
                      <a:pt x="414" y="26"/>
                    </a:cubicBezTo>
                    <a:cubicBezTo>
                      <a:pt x="414" y="26"/>
                      <a:pt x="415" y="26"/>
                      <a:pt x="416" y="26"/>
                    </a:cubicBezTo>
                    <a:cubicBezTo>
                      <a:pt x="415" y="27"/>
                      <a:pt x="414" y="26"/>
                      <a:pt x="413" y="26"/>
                    </a:cubicBezTo>
                    <a:close/>
                    <a:moveTo>
                      <a:pt x="407" y="29"/>
                    </a:moveTo>
                    <a:cubicBezTo>
                      <a:pt x="406" y="29"/>
                      <a:pt x="406" y="29"/>
                      <a:pt x="406" y="29"/>
                    </a:cubicBezTo>
                    <a:cubicBezTo>
                      <a:pt x="407" y="30"/>
                      <a:pt x="407" y="29"/>
                      <a:pt x="408" y="29"/>
                    </a:cubicBezTo>
                    <a:cubicBezTo>
                      <a:pt x="408" y="29"/>
                      <a:pt x="408" y="29"/>
                      <a:pt x="408" y="29"/>
                    </a:cubicBezTo>
                    <a:cubicBezTo>
                      <a:pt x="408" y="30"/>
                      <a:pt x="409" y="29"/>
                      <a:pt x="410" y="30"/>
                    </a:cubicBezTo>
                    <a:cubicBezTo>
                      <a:pt x="410" y="30"/>
                      <a:pt x="409" y="30"/>
                      <a:pt x="409" y="30"/>
                    </a:cubicBezTo>
                    <a:cubicBezTo>
                      <a:pt x="409" y="30"/>
                      <a:pt x="410" y="30"/>
                      <a:pt x="410" y="31"/>
                    </a:cubicBezTo>
                    <a:cubicBezTo>
                      <a:pt x="411" y="30"/>
                      <a:pt x="412" y="30"/>
                      <a:pt x="412" y="30"/>
                    </a:cubicBezTo>
                    <a:cubicBezTo>
                      <a:pt x="412" y="30"/>
                      <a:pt x="412" y="30"/>
                      <a:pt x="412" y="30"/>
                    </a:cubicBezTo>
                    <a:cubicBezTo>
                      <a:pt x="412" y="30"/>
                      <a:pt x="411" y="30"/>
                      <a:pt x="411" y="30"/>
                    </a:cubicBezTo>
                    <a:cubicBezTo>
                      <a:pt x="411" y="30"/>
                      <a:pt x="411" y="30"/>
                      <a:pt x="411" y="31"/>
                    </a:cubicBezTo>
                    <a:cubicBezTo>
                      <a:pt x="410" y="31"/>
                      <a:pt x="409" y="31"/>
                      <a:pt x="408" y="31"/>
                    </a:cubicBezTo>
                    <a:cubicBezTo>
                      <a:pt x="408" y="30"/>
                      <a:pt x="407" y="30"/>
                      <a:pt x="407" y="30"/>
                    </a:cubicBezTo>
                    <a:cubicBezTo>
                      <a:pt x="406" y="31"/>
                      <a:pt x="406" y="31"/>
                      <a:pt x="406" y="31"/>
                    </a:cubicBezTo>
                    <a:cubicBezTo>
                      <a:pt x="405" y="31"/>
                      <a:pt x="405" y="29"/>
                      <a:pt x="404" y="30"/>
                    </a:cubicBezTo>
                    <a:cubicBezTo>
                      <a:pt x="404" y="30"/>
                      <a:pt x="404" y="30"/>
                      <a:pt x="404" y="29"/>
                    </a:cubicBezTo>
                    <a:cubicBezTo>
                      <a:pt x="404" y="29"/>
                      <a:pt x="406" y="29"/>
                      <a:pt x="407" y="29"/>
                    </a:cubicBezTo>
                    <a:close/>
                    <a:moveTo>
                      <a:pt x="401" y="35"/>
                    </a:moveTo>
                    <a:cubicBezTo>
                      <a:pt x="402" y="35"/>
                      <a:pt x="402" y="35"/>
                      <a:pt x="402" y="35"/>
                    </a:cubicBezTo>
                    <a:cubicBezTo>
                      <a:pt x="402" y="35"/>
                      <a:pt x="402" y="35"/>
                      <a:pt x="402" y="35"/>
                    </a:cubicBezTo>
                    <a:lnTo>
                      <a:pt x="401" y="35"/>
                    </a:lnTo>
                    <a:close/>
                    <a:moveTo>
                      <a:pt x="385" y="87"/>
                    </a:moveTo>
                    <a:cubicBezTo>
                      <a:pt x="384" y="87"/>
                      <a:pt x="384" y="88"/>
                      <a:pt x="383" y="88"/>
                    </a:cubicBezTo>
                    <a:cubicBezTo>
                      <a:pt x="383" y="87"/>
                      <a:pt x="384" y="87"/>
                      <a:pt x="385" y="87"/>
                    </a:cubicBezTo>
                    <a:cubicBezTo>
                      <a:pt x="385" y="87"/>
                      <a:pt x="385" y="87"/>
                      <a:pt x="386" y="87"/>
                    </a:cubicBezTo>
                    <a:cubicBezTo>
                      <a:pt x="385" y="87"/>
                      <a:pt x="385" y="87"/>
                      <a:pt x="385" y="87"/>
                    </a:cubicBezTo>
                    <a:close/>
                    <a:moveTo>
                      <a:pt x="406" y="36"/>
                    </a:moveTo>
                    <a:cubicBezTo>
                      <a:pt x="406" y="35"/>
                      <a:pt x="406" y="35"/>
                      <a:pt x="406" y="35"/>
                    </a:cubicBezTo>
                    <a:cubicBezTo>
                      <a:pt x="407" y="35"/>
                      <a:pt x="407" y="35"/>
                      <a:pt x="407" y="35"/>
                    </a:cubicBezTo>
                    <a:cubicBezTo>
                      <a:pt x="406" y="36"/>
                      <a:pt x="406" y="36"/>
                      <a:pt x="406" y="36"/>
                    </a:cubicBezTo>
                    <a:close/>
                    <a:moveTo>
                      <a:pt x="384" y="86"/>
                    </a:moveTo>
                    <a:cubicBezTo>
                      <a:pt x="384" y="86"/>
                      <a:pt x="384" y="86"/>
                      <a:pt x="384" y="86"/>
                    </a:cubicBezTo>
                    <a:cubicBezTo>
                      <a:pt x="384" y="86"/>
                      <a:pt x="384" y="86"/>
                      <a:pt x="384" y="86"/>
                    </a:cubicBezTo>
                    <a:cubicBezTo>
                      <a:pt x="384" y="86"/>
                      <a:pt x="384" y="86"/>
                      <a:pt x="384" y="86"/>
                    </a:cubicBezTo>
                    <a:cubicBezTo>
                      <a:pt x="384" y="86"/>
                      <a:pt x="384" y="86"/>
                      <a:pt x="384" y="86"/>
                    </a:cubicBezTo>
                    <a:close/>
                    <a:moveTo>
                      <a:pt x="407" y="36"/>
                    </a:moveTo>
                    <a:cubicBezTo>
                      <a:pt x="407" y="35"/>
                      <a:pt x="407" y="35"/>
                      <a:pt x="407" y="35"/>
                    </a:cubicBezTo>
                    <a:cubicBezTo>
                      <a:pt x="408" y="35"/>
                      <a:pt x="408" y="35"/>
                      <a:pt x="408" y="35"/>
                    </a:cubicBezTo>
                    <a:cubicBezTo>
                      <a:pt x="408" y="35"/>
                      <a:pt x="408" y="36"/>
                      <a:pt x="407" y="36"/>
                    </a:cubicBezTo>
                    <a:close/>
                    <a:moveTo>
                      <a:pt x="386" y="86"/>
                    </a:moveTo>
                    <a:cubicBezTo>
                      <a:pt x="386" y="86"/>
                      <a:pt x="386" y="86"/>
                      <a:pt x="386" y="86"/>
                    </a:cubicBezTo>
                    <a:cubicBezTo>
                      <a:pt x="387" y="86"/>
                      <a:pt x="387" y="86"/>
                      <a:pt x="387" y="86"/>
                    </a:cubicBezTo>
                    <a:cubicBezTo>
                      <a:pt x="386" y="86"/>
                      <a:pt x="386" y="86"/>
                      <a:pt x="386" y="86"/>
                    </a:cubicBezTo>
                    <a:close/>
                    <a:moveTo>
                      <a:pt x="403" y="33"/>
                    </a:moveTo>
                    <a:cubicBezTo>
                      <a:pt x="404" y="32"/>
                      <a:pt x="405" y="33"/>
                      <a:pt x="406" y="32"/>
                    </a:cubicBezTo>
                    <a:cubicBezTo>
                      <a:pt x="405" y="32"/>
                      <a:pt x="405" y="32"/>
                      <a:pt x="405" y="32"/>
                    </a:cubicBezTo>
                    <a:cubicBezTo>
                      <a:pt x="406" y="32"/>
                      <a:pt x="406" y="32"/>
                      <a:pt x="406" y="32"/>
                    </a:cubicBezTo>
                    <a:cubicBezTo>
                      <a:pt x="406" y="32"/>
                      <a:pt x="406" y="32"/>
                      <a:pt x="406" y="32"/>
                    </a:cubicBezTo>
                    <a:cubicBezTo>
                      <a:pt x="406" y="33"/>
                      <a:pt x="407" y="32"/>
                      <a:pt x="408" y="32"/>
                    </a:cubicBezTo>
                    <a:cubicBezTo>
                      <a:pt x="409" y="31"/>
                      <a:pt x="411" y="32"/>
                      <a:pt x="412" y="32"/>
                    </a:cubicBezTo>
                    <a:cubicBezTo>
                      <a:pt x="412" y="32"/>
                      <a:pt x="412" y="32"/>
                      <a:pt x="412" y="32"/>
                    </a:cubicBezTo>
                    <a:cubicBezTo>
                      <a:pt x="412" y="32"/>
                      <a:pt x="412" y="32"/>
                      <a:pt x="412" y="32"/>
                    </a:cubicBezTo>
                    <a:cubicBezTo>
                      <a:pt x="412" y="32"/>
                      <a:pt x="413" y="33"/>
                      <a:pt x="413" y="34"/>
                    </a:cubicBezTo>
                    <a:cubicBezTo>
                      <a:pt x="412" y="33"/>
                      <a:pt x="411" y="33"/>
                      <a:pt x="410" y="34"/>
                    </a:cubicBezTo>
                    <a:cubicBezTo>
                      <a:pt x="408" y="33"/>
                      <a:pt x="405" y="33"/>
                      <a:pt x="403" y="33"/>
                    </a:cubicBezTo>
                    <a:close/>
                    <a:moveTo>
                      <a:pt x="413" y="36"/>
                    </a:moveTo>
                    <a:cubicBezTo>
                      <a:pt x="411" y="35"/>
                      <a:pt x="410" y="36"/>
                      <a:pt x="408" y="36"/>
                    </a:cubicBezTo>
                    <a:cubicBezTo>
                      <a:pt x="409" y="35"/>
                      <a:pt x="411" y="36"/>
                      <a:pt x="412" y="35"/>
                    </a:cubicBezTo>
                    <a:cubicBezTo>
                      <a:pt x="412" y="35"/>
                      <a:pt x="412" y="35"/>
                      <a:pt x="412" y="35"/>
                    </a:cubicBezTo>
                    <a:cubicBezTo>
                      <a:pt x="412" y="35"/>
                      <a:pt x="412" y="35"/>
                      <a:pt x="412" y="35"/>
                    </a:cubicBezTo>
                    <a:cubicBezTo>
                      <a:pt x="412" y="35"/>
                      <a:pt x="412" y="35"/>
                      <a:pt x="412" y="35"/>
                    </a:cubicBezTo>
                    <a:cubicBezTo>
                      <a:pt x="412" y="35"/>
                      <a:pt x="412" y="35"/>
                      <a:pt x="412" y="35"/>
                    </a:cubicBezTo>
                    <a:cubicBezTo>
                      <a:pt x="413" y="36"/>
                      <a:pt x="414" y="35"/>
                      <a:pt x="415" y="35"/>
                    </a:cubicBezTo>
                    <a:cubicBezTo>
                      <a:pt x="415" y="36"/>
                      <a:pt x="413" y="36"/>
                      <a:pt x="413" y="36"/>
                    </a:cubicBezTo>
                    <a:close/>
                    <a:moveTo>
                      <a:pt x="429" y="33"/>
                    </a:moveTo>
                    <a:cubicBezTo>
                      <a:pt x="429" y="34"/>
                      <a:pt x="429" y="34"/>
                      <a:pt x="429" y="34"/>
                    </a:cubicBezTo>
                    <a:cubicBezTo>
                      <a:pt x="430" y="35"/>
                      <a:pt x="430" y="33"/>
                      <a:pt x="430" y="34"/>
                    </a:cubicBezTo>
                    <a:cubicBezTo>
                      <a:pt x="432" y="34"/>
                      <a:pt x="432" y="34"/>
                      <a:pt x="432" y="34"/>
                    </a:cubicBezTo>
                    <a:cubicBezTo>
                      <a:pt x="431" y="34"/>
                      <a:pt x="430" y="35"/>
                      <a:pt x="429" y="34"/>
                    </a:cubicBezTo>
                    <a:cubicBezTo>
                      <a:pt x="429" y="34"/>
                      <a:pt x="429" y="34"/>
                      <a:pt x="429" y="34"/>
                    </a:cubicBezTo>
                    <a:cubicBezTo>
                      <a:pt x="428" y="34"/>
                      <a:pt x="428" y="34"/>
                      <a:pt x="428" y="34"/>
                    </a:cubicBezTo>
                    <a:cubicBezTo>
                      <a:pt x="428" y="34"/>
                      <a:pt x="428" y="34"/>
                      <a:pt x="428" y="34"/>
                    </a:cubicBezTo>
                    <a:cubicBezTo>
                      <a:pt x="428" y="34"/>
                      <a:pt x="428" y="34"/>
                      <a:pt x="428" y="34"/>
                    </a:cubicBezTo>
                    <a:cubicBezTo>
                      <a:pt x="428" y="34"/>
                      <a:pt x="428" y="33"/>
                      <a:pt x="428" y="33"/>
                    </a:cubicBezTo>
                    <a:cubicBezTo>
                      <a:pt x="427" y="33"/>
                      <a:pt x="427" y="33"/>
                      <a:pt x="427" y="33"/>
                    </a:cubicBezTo>
                    <a:cubicBezTo>
                      <a:pt x="427" y="34"/>
                      <a:pt x="427" y="34"/>
                      <a:pt x="427" y="34"/>
                    </a:cubicBezTo>
                    <a:cubicBezTo>
                      <a:pt x="427" y="33"/>
                      <a:pt x="427" y="33"/>
                      <a:pt x="427" y="33"/>
                    </a:cubicBezTo>
                    <a:cubicBezTo>
                      <a:pt x="427" y="33"/>
                      <a:pt x="428" y="33"/>
                      <a:pt x="429" y="33"/>
                    </a:cubicBezTo>
                    <a:close/>
                    <a:moveTo>
                      <a:pt x="415" y="36"/>
                    </a:moveTo>
                    <a:cubicBezTo>
                      <a:pt x="416" y="36"/>
                      <a:pt x="416" y="36"/>
                      <a:pt x="416" y="36"/>
                    </a:cubicBezTo>
                    <a:cubicBezTo>
                      <a:pt x="416" y="36"/>
                      <a:pt x="417" y="36"/>
                      <a:pt x="417" y="36"/>
                    </a:cubicBezTo>
                    <a:cubicBezTo>
                      <a:pt x="417" y="36"/>
                      <a:pt x="417" y="36"/>
                      <a:pt x="417" y="36"/>
                    </a:cubicBezTo>
                    <a:cubicBezTo>
                      <a:pt x="416" y="36"/>
                      <a:pt x="416" y="36"/>
                      <a:pt x="416" y="36"/>
                    </a:cubicBezTo>
                    <a:cubicBezTo>
                      <a:pt x="416" y="36"/>
                      <a:pt x="416" y="36"/>
                      <a:pt x="415" y="36"/>
                    </a:cubicBezTo>
                    <a:close/>
                    <a:moveTo>
                      <a:pt x="418" y="34"/>
                    </a:moveTo>
                    <a:cubicBezTo>
                      <a:pt x="418" y="33"/>
                      <a:pt x="418" y="33"/>
                      <a:pt x="418" y="33"/>
                    </a:cubicBezTo>
                    <a:cubicBezTo>
                      <a:pt x="418" y="33"/>
                      <a:pt x="418" y="33"/>
                      <a:pt x="418" y="33"/>
                    </a:cubicBezTo>
                    <a:lnTo>
                      <a:pt x="418" y="34"/>
                    </a:lnTo>
                    <a:close/>
                    <a:moveTo>
                      <a:pt x="424" y="36"/>
                    </a:moveTo>
                    <a:cubicBezTo>
                      <a:pt x="424" y="36"/>
                      <a:pt x="424" y="36"/>
                      <a:pt x="424" y="36"/>
                    </a:cubicBezTo>
                    <a:cubicBezTo>
                      <a:pt x="424" y="36"/>
                      <a:pt x="424" y="36"/>
                      <a:pt x="424" y="36"/>
                    </a:cubicBezTo>
                    <a:cubicBezTo>
                      <a:pt x="424" y="36"/>
                      <a:pt x="424" y="36"/>
                      <a:pt x="424" y="36"/>
                    </a:cubicBezTo>
                    <a:cubicBezTo>
                      <a:pt x="425" y="36"/>
                      <a:pt x="425" y="36"/>
                      <a:pt x="425" y="36"/>
                    </a:cubicBezTo>
                    <a:cubicBezTo>
                      <a:pt x="424" y="36"/>
                      <a:pt x="424" y="36"/>
                      <a:pt x="424" y="36"/>
                    </a:cubicBezTo>
                    <a:close/>
                    <a:moveTo>
                      <a:pt x="426" y="34"/>
                    </a:moveTo>
                    <a:cubicBezTo>
                      <a:pt x="426" y="34"/>
                      <a:pt x="426" y="34"/>
                      <a:pt x="426" y="34"/>
                    </a:cubicBezTo>
                    <a:cubicBezTo>
                      <a:pt x="424" y="34"/>
                      <a:pt x="424" y="34"/>
                      <a:pt x="424" y="34"/>
                    </a:cubicBezTo>
                    <a:cubicBezTo>
                      <a:pt x="424" y="34"/>
                      <a:pt x="424" y="33"/>
                      <a:pt x="424" y="33"/>
                    </a:cubicBezTo>
                    <a:cubicBezTo>
                      <a:pt x="424" y="33"/>
                      <a:pt x="424" y="33"/>
                      <a:pt x="424" y="33"/>
                    </a:cubicBezTo>
                    <a:cubicBezTo>
                      <a:pt x="423" y="33"/>
                      <a:pt x="424" y="34"/>
                      <a:pt x="424" y="34"/>
                    </a:cubicBezTo>
                    <a:cubicBezTo>
                      <a:pt x="423" y="34"/>
                      <a:pt x="420" y="34"/>
                      <a:pt x="419" y="33"/>
                    </a:cubicBezTo>
                    <a:cubicBezTo>
                      <a:pt x="419" y="33"/>
                      <a:pt x="419" y="33"/>
                      <a:pt x="419" y="33"/>
                    </a:cubicBezTo>
                    <a:cubicBezTo>
                      <a:pt x="421" y="34"/>
                      <a:pt x="424" y="33"/>
                      <a:pt x="426" y="33"/>
                    </a:cubicBezTo>
                    <a:cubicBezTo>
                      <a:pt x="426" y="33"/>
                      <a:pt x="426" y="33"/>
                      <a:pt x="426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4800"/>
              </a:p>
            </p:txBody>
          </p:sp>
          <p:sp>
            <p:nvSpPr>
              <p:cNvPr id="37" name="文本框 3"/>
              <p:cNvSpPr txBox="1"/>
              <p:nvPr/>
            </p:nvSpPr>
            <p:spPr>
              <a:xfrm>
                <a:off x="3848100" y="938213"/>
                <a:ext cx="3162300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400" b="1">
                    <a:solidFill>
                      <a:srgbClr val="C2935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rPr lang="ar-SA" sz="5400" dirty="0" err="1" smtClean="0">
                    <a:solidFill>
                      <a:srgbClr val="C00000"/>
                    </a:solidFill>
                    <a:latin typeface="Sultan bold"/>
                    <a:ea typeface="Sultan bold"/>
                    <a:cs typeface="PT Bold Heading" pitchFamily="2" charset="-78"/>
                    <a:sym typeface="Sultan bold"/>
                  </a:rPr>
                  <a:t>ماهو</a:t>
                </a:r>
                <a:r>
                  <a:rPr lang="ar-SA" sz="5400" dirty="0" smtClean="0">
                    <a:solidFill>
                      <a:srgbClr val="C00000"/>
                    </a:solidFill>
                    <a:latin typeface="Sultan bold"/>
                    <a:ea typeface="Sultan bold"/>
                    <a:cs typeface="PT Bold Heading" pitchFamily="2" charset="-78"/>
                    <a:sym typeface="Sultan bold"/>
                  </a:rPr>
                  <a:t> الرقم خلف </a:t>
                </a:r>
                <a:r>
                  <a:rPr lang="ar-SA" sz="5400" dirty="0">
                    <a:solidFill>
                      <a:srgbClr val="C00000"/>
                    </a:solidFill>
                    <a:latin typeface="Sultan bold"/>
                    <a:ea typeface="Sultan bold"/>
                    <a:cs typeface="PT Bold Heading" pitchFamily="2" charset="-78"/>
                    <a:sym typeface="Sultan bold"/>
                  </a:rPr>
                  <a:t>الجدار؟</a:t>
                </a:r>
              </a:p>
            </p:txBody>
          </p:sp>
        </p:grpSp>
      </p:grpSp>
      <p:sp>
        <p:nvSpPr>
          <p:cNvPr id="2" name="16"/>
          <p:cNvSpPr/>
          <p:nvPr/>
        </p:nvSpPr>
        <p:spPr>
          <a:xfrm>
            <a:off x="7997912" y="5107485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11"/>
          <p:cNvSpPr/>
          <p:nvPr/>
        </p:nvSpPr>
        <p:spPr>
          <a:xfrm>
            <a:off x="5014380" y="8087428"/>
            <a:ext cx="2073831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22"/>
          <p:cNvSpPr/>
          <p:nvPr/>
        </p:nvSpPr>
        <p:spPr>
          <a:xfrm>
            <a:off x="2940549" y="8087428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44"/>
          <p:cNvSpPr/>
          <p:nvPr/>
        </p:nvSpPr>
        <p:spPr>
          <a:xfrm>
            <a:off x="7088210" y="8087428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54"/>
          <p:cNvSpPr/>
          <p:nvPr/>
        </p:nvSpPr>
        <p:spPr>
          <a:xfrm>
            <a:off x="9162041" y="8087428"/>
            <a:ext cx="2073831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45"/>
          <p:cNvSpPr/>
          <p:nvPr/>
        </p:nvSpPr>
        <p:spPr>
          <a:xfrm>
            <a:off x="1769898" y="8087428"/>
            <a:ext cx="117065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45"/>
          <p:cNvSpPr/>
          <p:nvPr/>
        </p:nvSpPr>
        <p:spPr>
          <a:xfrm>
            <a:off x="1747624" y="7108028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46"/>
          <p:cNvSpPr/>
          <p:nvPr/>
        </p:nvSpPr>
        <p:spPr>
          <a:xfrm>
            <a:off x="3862252" y="7088917"/>
            <a:ext cx="2073831" cy="998511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47"/>
          <p:cNvSpPr/>
          <p:nvPr/>
        </p:nvSpPr>
        <p:spPr>
          <a:xfrm>
            <a:off x="5936082" y="7088917"/>
            <a:ext cx="2073831" cy="998511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48"/>
          <p:cNvSpPr/>
          <p:nvPr/>
        </p:nvSpPr>
        <p:spPr>
          <a:xfrm>
            <a:off x="8009913" y="7088917"/>
            <a:ext cx="2073831" cy="998511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49"/>
          <p:cNvSpPr/>
          <p:nvPr/>
        </p:nvSpPr>
        <p:spPr>
          <a:xfrm>
            <a:off x="10089745" y="7096711"/>
            <a:ext cx="1152129" cy="990717"/>
          </a:xfrm>
          <a:prstGeom prst="roundRect">
            <a:avLst>
              <a:gd name="adj" fmla="val 16798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40"/>
          <p:cNvSpPr/>
          <p:nvPr/>
        </p:nvSpPr>
        <p:spPr>
          <a:xfrm>
            <a:off x="2928548" y="6105996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41"/>
          <p:cNvSpPr/>
          <p:nvPr/>
        </p:nvSpPr>
        <p:spPr>
          <a:xfrm>
            <a:off x="7109235" y="6105996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42"/>
          <p:cNvSpPr/>
          <p:nvPr/>
        </p:nvSpPr>
        <p:spPr>
          <a:xfrm>
            <a:off x="3849401" y="5125789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43"/>
          <p:cNvSpPr/>
          <p:nvPr/>
        </p:nvSpPr>
        <p:spPr>
          <a:xfrm>
            <a:off x="9150040" y="6105996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44"/>
          <p:cNvSpPr/>
          <p:nvPr/>
        </p:nvSpPr>
        <p:spPr>
          <a:xfrm>
            <a:off x="1757897" y="6105996"/>
            <a:ext cx="117065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19"/>
          <p:cNvSpPr/>
          <p:nvPr/>
        </p:nvSpPr>
        <p:spPr>
          <a:xfrm>
            <a:off x="1757897" y="5107485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18"/>
          <p:cNvSpPr/>
          <p:nvPr/>
        </p:nvSpPr>
        <p:spPr>
          <a:xfrm>
            <a:off x="2898169" y="4107214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15"/>
          <p:cNvSpPr/>
          <p:nvPr/>
        </p:nvSpPr>
        <p:spPr>
          <a:xfrm>
            <a:off x="10071742" y="5107485"/>
            <a:ext cx="1141856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14"/>
          <p:cNvSpPr/>
          <p:nvPr/>
        </p:nvSpPr>
        <p:spPr>
          <a:xfrm>
            <a:off x="7065936" y="4103673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13"/>
          <p:cNvSpPr/>
          <p:nvPr/>
        </p:nvSpPr>
        <p:spPr>
          <a:xfrm>
            <a:off x="4980149" y="4108974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12"/>
          <p:cNvSpPr/>
          <p:nvPr/>
        </p:nvSpPr>
        <p:spPr>
          <a:xfrm>
            <a:off x="7990657" y="3085078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11"/>
          <p:cNvSpPr/>
          <p:nvPr/>
        </p:nvSpPr>
        <p:spPr>
          <a:xfrm>
            <a:off x="9127810" y="4108974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10"/>
          <p:cNvSpPr/>
          <p:nvPr/>
        </p:nvSpPr>
        <p:spPr>
          <a:xfrm>
            <a:off x="1766943" y="4089862"/>
            <a:ext cx="117065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9"/>
          <p:cNvSpPr/>
          <p:nvPr/>
        </p:nvSpPr>
        <p:spPr>
          <a:xfrm>
            <a:off x="1735668" y="3110463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8"/>
          <p:cNvSpPr/>
          <p:nvPr/>
        </p:nvSpPr>
        <p:spPr>
          <a:xfrm>
            <a:off x="3818759" y="3085078"/>
            <a:ext cx="2073832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7"/>
          <p:cNvSpPr/>
          <p:nvPr/>
        </p:nvSpPr>
        <p:spPr>
          <a:xfrm>
            <a:off x="5889071" y="3085078"/>
            <a:ext cx="2073831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6"/>
          <p:cNvSpPr/>
          <p:nvPr/>
        </p:nvSpPr>
        <p:spPr>
          <a:xfrm>
            <a:off x="5933343" y="5144093"/>
            <a:ext cx="2073831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5"/>
          <p:cNvSpPr/>
          <p:nvPr/>
        </p:nvSpPr>
        <p:spPr>
          <a:xfrm>
            <a:off x="10049513" y="3110463"/>
            <a:ext cx="1152129" cy="998512"/>
          </a:xfrm>
          <a:prstGeom prst="roundRect">
            <a:avLst>
              <a:gd name="adj" fmla="val 16667"/>
            </a:avLst>
          </a:prstGeom>
          <a:solidFill>
            <a:srgbClr val="D357FE">
              <a:alpha val="99000"/>
            </a:srgbClr>
          </a:solidFill>
          <a:ln w="76200">
            <a:solidFill>
              <a:srgbClr val="000000"/>
            </a:solidFill>
            <a:miter lim="400000"/>
          </a:ln>
        </p:spPr>
        <p:txBody>
          <a:bodyPr lIns="48767" tIns="48767" rIns="48767" bIns="48767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52" name="Picture 4" descr="Federal Retirees Debate Bingo – Download your card to play!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75" y="-149224"/>
            <a:ext cx="4851452" cy="323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="" xmlns:a16="http://schemas.microsoft.com/office/drawing/2014/main" id="{759A7D71-4D23-4CF4-9E46-75A37AC5E9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03" y="898952"/>
            <a:ext cx="1396612" cy="152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3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dvAuto="0"/>
      <p:bldP spid="7169" grpId="0"/>
      <p:bldP spid="2" grpId="0" animBg="1" advAuto="0"/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  <p:bldP spid="28" grpId="0" animBg="1" advAuto="0"/>
      <p:bldP spid="29" grpId="0" animBg="1" advAuto="0"/>
      <p:bldP spid="30" grpId="0" animBg="1" advAuto="0"/>
      <p:bldP spid="31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1"/>
          <p:cNvGrpSpPr/>
          <p:nvPr/>
        </p:nvGrpSpPr>
        <p:grpSpPr>
          <a:xfrm>
            <a:off x="52954" y="0"/>
            <a:ext cx="18042748" cy="10287000"/>
            <a:chOff x="0" y="0"/>
            <a:chExt cx="12830392" cy="9003676"/>
          </a:xfrm>
        </p:grpSpPr>
        <p:sp>
          <p:nvSpPr>
            <p:cNvPr id="16" name="Freeform: Shape 12"/>
            <p:cNvSpPr/>
            <p:nvPr/>
          </p:nvSpPr>
          <p:spPr>
            <a:xfrm>
              <a:off x="337604" y="0"/>
              <a:ext cx="12226800" cy="900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600" extrusionOk="0">
                  <a:moveTo>
                    <a:pt x="16200" y="0"/>
                  </a:moveTo>
                  <a:lnTo>
                    <a:pt x="17045" y="0"/>
                  </a:lnTo>
                  <a:lnTo>
                    <a:pt x="17315" y="261"/>
                  </a:lnTo>
                  <a:cubicBezTo>
                    <a:pt x="17587" y="535"/>
                    <a:pt x="17851" y="824"/>
                    <a:pt x="18106" y="1129"/>
                  </a:cubicBezTo>
                  <a:cubicBezTo>
                    <a:pt x="18616" y="1737"/>
                    <a:pt x="19086" y="2409"/>
                    <a:pt x="19508" y="3135"/>
                  </a:cubicBezTo>
                  <a:cubicBezTo>
                    <a:pt x="19932" y="3859"/>
                    <a:pt x="20300" y="4645"/>
                    <a:pt x="20609" y="5472"/>
                  </a:cubicBezTo>
                  <a:cubicBezTo>
                    <a:pt x="20917" y="6300"/>
                    <a:pt x="21159" y="7175"/>
                    <a:pt x="21326" y="8077"/>
                  </a:cubicBezTo>
                  <a:cubicBezTo>
                    <a:pt x="21409" y="8528"/>
                    <a:pt x="21471" y="8987"/>
                    <a:pt x="21512" y="9449"/>
                  </a:cubicBezTo>
                  <a:cubicBezTo>
                    <a:pt x="21554" y="9911"/>
                    <a:pt x="21575" y="10377"/>
                    <a:pt x="21572" y="10842"/>
                  </a:cubicBezTo>
                  <a:cubicBezTo>
                    <a:pt x="21565" y="11773"/>
                    <a:pt x="21475" y="12703"/>
                    <a:pt x="21289" y="13596"/>
                  </a:cubicBezTo>
                  <a:cubicBezTo>
                    <a:pt x="21196" y="14042"/>
                    <a:pt x="21088" y="14481"/>
                    <a:pt x="20948" y="14913"/>
                  </a:cubicBezTo>
                  <a:cubicBezTo>
                    <a:pt x="20808" y="15344"/>
                    <a:pt x="20636" y="15770"/>
                    <a:pt x="20407" y="16153"/>
                  </a:cubicBezTo>
                  <a:cubicBezTo>
                    <a:pt x="20292" y="16344"/>
                    <a:pt x="20167" y="16526"/>
                    <a:pt x="20027" y="16685"/>
                  </a:cubicBezTo>
                  <a:cubicBezTo>
                    <a:pt x="19889" y="16845"/>
                    <a:pt x="19742" y="16988"/>
                    <a:pt x="19591" y="17114"/>
                  </a:cubicBezTo>
                  <a:cubicBezTo>
                    <a:pt x="19441" y="17241"/>
                    <a:pt x="19287" y="17349"/>
                    <a:pt x="19135" y="17453"/>
                  </a:cubicBezTo>
                  <a:cubicBezTo>
                    <a:pt x="18983" y="17556"/>
                    <a:pt x="18832" y="17653"/>
                    <a:pt x="18684" y="17750"/>
                  </a:cubicBezTo>
                  <a:cubicBezTo>
                    <a:pt x="18388" y="17945"/>
                    <a:pt x="18103" y="18149"/>
                    <a:pt x="17833" y="18385"/>
                  </a:cubicBezTo>
                  <a:cubicBezTo>
                    <a:pt x="17564" y="18622"/>
                    <a:pt x="17308" y="18885"/>
                    <a:pt x="17072" y="19181"/>
                  </a:cubicBezTo>
                  <a:cubicBezTo>
                    <a:pt x="16955" y="19328"/>
                    <a:pt x="16838" y="19484"/>
                    <a:pt x="16722" y="19641"/>
                  </a:cubicBezTo>
                  <a:cubicBezTo>
                    <a:pt x="16606" y="19797"/>
                    <a:pt x="16492" y="19957"/>
                    <a:pt x="16378" y="20117"/>
                  </a:cubicBezTo>
                  <a:cubicBezTo>
                    <a:pt x="16152" y="20438"/>
                    <a:pt x="15928" y="20766"/>
                    <a:pt x="15703" y="21093"/>
                  </a:cubicBezTo>
                  <a:cubicBezTo>
                    <a:pt x="15590" y="21257"/>
                    <a:pt x="15477" y="21420"/>
                    <a:pt x="15362" y="21582"/>
                  </a:cubicBezTo>
                  <a:lnTo>
                    <a:pt x="15349" y="21600"/>
                  </a:lnTo>
                  <a:lnTo>
                    <a:pt x="14882" y="21600"/>
                  </a:lnTo>
                  <a:lnTo>
                    <a:pt x="15120" y="21280"/>
                  </a:lnTo>
                  <a:cubicBezTo>
                    <a:pt x="15234" y="21121"/>
                    <a:pt x="15347" y="20960"/>
                    <a:pt x="15460" y="20798"/>
                  </a:cubicBezTo>
                  <a:cubicBezTo>
                    <a:pt x="15686" y="20475"/>
                    <a:pt x="15910" y="20147"/>
                    <a:pt x="16136" y="19820"/>
                  </a:cubicBezTo>
                  <a:lnTo>
                    <a:pt x="16476" y="19331"/>
                  </a:lnTo>
                  <a:cubicBezTo>
                    <a:pt x="16591" y="19168"/>
                    <a:pt x="16706" y="19007"/>
                    <a:pt x="16828" y="18846"/>
                  </a:cubicBezTo>
                  <a:cubicBezTo>
                    <a:pt x="17309" y="18202"/>
                    <a:pt x="17886" y="17671"/>
                    <a:pt x="18472" y="17231"/>
                  </a:cubicBezTo>
                  <a:cubicBezTo>
                    <a:pt x="18763" y="17006"/>
                    <a:pt x="19050" y="16795"/>
                    <a:pt x="19299" y="16548"/>
                  </a:cubicBezTo>
                  <a:cubicBezTo>
                    <a:pt x="19549" y="16303"/>
                    <a:pt x="19758" y="16019"/>
                    <a:pt x="19920" y="15685"/>
                  </a:cubicBezTo>
                  <a:cubicBezTo>
                    <a:pt x="20086" y="15355"/>
                    <a:pt x="20208" y="14980"/>
                    <a:pt x="20307" y="14587"/>
                  </a:cubicBezTo>
                  <a:cubicBezTo>
                    <a:pt x="20405" y="14195"/>
                    <a:pt x="20478" y="13782"/>
                    <a:pt x="20536" y="13368"/>
                  </a:cubicBezTo>
                  <a:cubicBezTo>
                    <a:pt x="20550" y="13264"/>
                    <a:pt x="20565" y="13161"/>
                    <a:pt x="20576" y="13057"/>
                  </a:cubicBezTo>
                  <a:lnTo>
                    <a:pt x="20610" y="12745"/>
                  </a:lnTo>
                  <a:lnTo>
                    <a:pt x="20635" y="12432"/>
                  </a:lnTo>
                  <a:cubicBezTo>
                    <a:pt x="20645" y="12328"/>
                    <a:pt x="20647" y="12223"/>
                    <a:pt x="20653" y="12119"/>
                  </a:cubicBezTo>
                  <a:cubicBezTo>
                    <a:pt x="20676" y="11701"/>
                    <a:pt x="20676" y="11282"/>
                    <a:pt x="20664" y="10865"/>
                  </a:cubicBezTo>
                  <a:lnTo>
                    <a:pt x="20650" y="10552"/>
                  </a:lnTo>
                  <a:cubicBezTo>
                    <a:pt x="20644" y="10448"/>
                    <a:pt x="20635" y="10344"/>
                    <a:pt x="20628" y="10240"/>
                  </a:cubicBezTo>
                  <a:cubicBezTo>
                    <a:pt x="20622" y="10136"/>
                    <a:pt x="20610" y="10032"/>
                    <a:pt x="20602" y="9929"/>
                  </a:cubicBezTo>
                  <a:cubicBezTo>
                    <a:pt x="20593" y="9825"/>
                    <a:pt x="20581" y="9722"/>
                    <a:pt x="20569" y="9619"/>
                  </a:cubicBezTo>
                  <a:cubicBezTo>
                    <a:pt x="20520" y="9206"/>
                    <a:pt x="20457" y="8796"/>
                    <a:pt x="20378" y="8390"/>
                  </a:cubicBezTo>
                  <a:cubicBezTo>
                    <a:pt x="20219" y="7580"/>
                    <a:pt x="20003" y="6788"/>
                    <a:pt x="19737" y="6022"/>
                  </a:cubicBezTo>
                  <a:cubicBezTo>
                    <a:pt x="19603" y="5639"/>
                    <a:pt x="19458" y="5263"/>
                    <a:pt x="19302" y="4893"/>
                  </a:cubicBezTo>
                  <a:cubicBezTo>
                    <a:pt x="19147" y="4523"/>
                    <a:pt x="18978" y="4161"/>
                    <a:pt x="18801" y="3806"/>
                  </a:cubicBezTo>
                  <a:cubicBezTo>
                    <a:pt x="18623" y="3451"/>
                    <a:pt x="18434" y="3106"/>
                    <a:pt x="18238" y="2766"/>
                  </a:cubicBezTo>
                  <a:cubicBezTo>
                    <a:pt x="18040" y="2428"/>
                    <a:pt x="17832" y="2099"/>
                    <a:pt x="17615" y="1780"/>
                  </a:cubicBezTo>
                  <a:cubicBezTo>
                    <a:pt x="17397" y="1461"/>
                    <a:pt x="17172" y="1149"/>
                    <a:pt x="16935" y="852"/>
                  </a:cubicBezTo>
                  <a:close/>
                  <a:moveTo>
                    <a:pt x="4059" y="0"/>
                  </a:moveTo>
                  <a:lnTo>
                    <a:pt x="4994" y="0"/>
                  </a:lnTo>
                  <a:lnTo>
                    <a:pt x="4874" y="128"/>
                  </a:lnTo>
                  <a:cubicBezTo>
                    <a:pt x="4502" y="547"/>
                    <a:pt x="4156" y="1000"/>
                    <a:pt x="3837" y="1480"/>
                  </a:cubicBezTo>
                  <a:cubicBezTo>
                    <a:pt x="2984" y="2762"/>
                    <a:pt x="2324" y="4235"/>
                    <a:pt x="1867" y="5799"/>
                  </a:cubicBezTo>
                  <a:cubicBezTo>
                    <a:pt x="1640" y="6581"/>
                    <a:pt x="1462" y="7387"/>
                    <a:pt x="1345" y="8209"/>
                  </a:cubicBezTo>
                  <a:cubicBezTo>
                    <a:pt x="1230" y="9031"/>
                    <a:pt x="1170" y="9865"/>
                    <a:pt x="1167" y="10700"/>
                  </a:cubicBezTo>
                  <a:cubicBezTo>
                    <a:pt x="1162" y="11535"/>
                    <a:pt x="1214" y="12370"/>
                    <a:pt x="1321" y="13191"/>
                  </a:cubicBezTo>
                  <a:cubicBezTo>
                    <a:pt x="1427" y="14013"/>
                    <a:pt x="1596" y="14820"/>
                    <a:pt x="1815" y="15603"/>
                  </a:cubicBezTo>
                  <a:cubicBezTo>
                    <a:pt x="2257" y="17165"/>
                    <a:pt x="2918" y="18626"/>
                    <a:pt x="3771" y="19868"/>
                  </a:cubicBezTo>
                  <a:cubicBezTo>
                    <a:pt x="4198" y="20490"/>
                    <a:pt x="4671" y="21055"/>
                    <a:pt x="5180" y="21559"/>
                  </a:cubicBezTo>
                  <a:lnTo>
                    <a:pt x="5224" y="21600"/>
                  </a:lnTo>
                  <a:lnTo>
                    <a:pt x="3657" y="21600"/>
                  </a:lnTo>
                  <a:lnTo>
                    <a:pt x="3394" y="21288"/>
                  </a:lnTo>
                  <a:cubicBezTo>
                    <a:pt x="3267" y="21130"/>
                    <a:pt x="3142" y="20967"/>
                    <a:pt x="3020" y="20801"/>
                  </a:cubicBezTo>
                  <a:cubicBezTo>
                    <a:pt x="2047" y="19468"/>
                    <a:pt x="1270" y="17877"/>
                    <a:pt x="750" y="16146"/>
                  </a:cubicBezTo>
                  <a:cubicBezTo>
                    <a:pt x="227" y="14416"/>
                    <a:pt x="-25" y="12542"/>
                    <a:pt x="2" y="10681"/>
                  </a:cubicBezTo>
                  <a:cubicBezTo>
                    <a:pt x="14" y="9750"/>
                    <a:pt x="94" y="8821"/>
                    <a:pt x="245" y="7911"/>
                  </a:cubicBezTo>
                  <a:cubicBezTo>
                    <a:pt x="394" y="7003"/>
                    <a:pt x="607" y="6111"/>
                    <a:pt x="892" y="5263"/>
                  </a:cubicBezTo>
                  <a:cubicBezTo>
                    <a:pt x="1458" y="3563"/>
                    <a:pt x="2298" y="2038"/>
                    <a:pt x="3321" y="807"/>
                  </a:cubicBezTo>
                  <a:cubicBezTo>
                    <a:pt x="3449" y="653"/>
                    <a:pt x="3580" y="503"/>
                    <a:pt x="3713" y="35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Freeform: Shape 13"/>
            <p:cNvSpPr/>
            <p:nvPr/>
          </p:nvSpPr>
          <p:spPr>
            <a:xfrm>
              <a:off x="467469" y="0"/>
              <a:ext cx="11901910" cy="900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5" h="21600" extrusionOk="0">
                  <a:moveTo>
                    <a:pt x="4210" y="0"/>
                  </a:moveTo>
                  <a:lnTo>
                    <a:pt x="15971" y="0"/>
                  </a:lnTo>
                  <a:lnTo>
                    <a:pt x="15995" y="21"/>
                  </a:lnTo>
                  <a:cubicBezTo>
                    <a:pt x="19311" y="3248"/>
                    <a:pt x="21600" y="8893"/>
                    <a:pt x="20440" y="14428"/>
                  </a:cubicBezTo>
                  <a:cubicBezTo>
                    <a:pt x="19663" y="18133"/>
                    <a:pt x="18260" y="17191"/>
                    <a:pt x="16399" y="19716"/>
                  </a:cubicBezTo>
                  <a:cubicBezTo>
                    <a:pt x="16166" y="20031"/>
                    <a:pt x="15941" y="20354"/>
                    <a:pt x="15718" y="20676"/>
                  </a:cubicBezTo>
                  <a:lnTo>
                    <a:pt x="15084" y="21600"/>
                  </a:lnTo>
                  <a:lnTo>
                    <a:pt x="11864" y="21600"/>
                  </a:lnTo>
                  <a:lnTo>
                    <a:pt x="12002" y="21473"/>
                  </a:lnTo>
                  <a:cubicBezTo>
                    <a:pt x="12542" y="20943"/>
                    <a:pt x="13098" y="20153"/>
                    <a:pt x="13807" y="19115"/>
                  </a:cubicBezTo>
                  <a:cubicBezTo>
                    <a:pt x="14132" y="18641"/>
                    <a:pt x="14468" y="18150"/>
                    <a:pt x="14829" y="17660"/>
                  </a:cubicBezTo>
                  <a:cubicBezTo>
                    <a:pt x="15774" y="16378"/>
                    <a:pt x="16645" y="15757"/>
                    <a:pt x="17280" y="15304"/>
                  </a:cubicBezTo>
                  <a:cubicBezTo>
                    <a:pt x="17592" y="15081"/>
                    <a:pt x="17839" y="14906"/>
                    <a:pt x="17950" y="14750"/>
                  </a:cubicBezTo>
                  <a:cubicBezTo>
                    <a:pt x="18075" y="14575"/>
                    <a:pt x="18206" y="14181"/>
                    <a:pt x="18320" y="13639"/>
                  </a:cubicBezTo>
                  <a:cubicBezTo>
                    <a:pt x="18611" y="12251"/>
                    <a:pt x="18619" y="10795"/>
                    <a:pt x="18344" y="9312"/>
                  </a:cubicBezTo>
                  <a:cubicBezTo>
                    <a:pt x="18080" y="7890"/>
                    <a:pt x="17550" y="6453"/>
                    <a:pt x="16811" y="5155"/>
                  </a:cubicBezTo>
                  <a:cubicBezTo>
                    <a:pt x="15972" y="3681"/>
                    <a:pt x="14903" y="2436"/>
                    <a:pt x="13720" y="1554"/>
                  </a:cubicBezTo>
                  <a:cubicBezTo>
                    <a:pt x="12566" y="693"/>
                    <a:pt x="11378" y="237"/>
                    <a:pt x="10286" y="237"/>
                  </a:cubicBezTo>
                  <a:cubicBezTo>
                    <a:pt x="8133" y="237"/>
                    <a:pt x="6108" y="1377"/>
                    <a:pt x="4582" y="3446"/>
                  </a:cubicBezTo>
                  <a:cubicBezTo>
                    <a:pt x="3836" y="4459"/>
                    <a:pt x="3250" y="5638"/>
                    <a:pt x="2841" y="6951"/>
                  </a:cubicBezTo>
                  <a:cubicBezTo>
                    <a:pt x="2416" y="8312"/>
                    <a:pt x="2201" y="9761"/>
                    <a:pt x="2201" y="11256"/>
                  </a:cubicBezTo>
                  <a:cubicBezTo>
                    <a:pt x="2201" y="12615"/>
                    <a:pt x="2379" y="13940"/>
                    <a:pt x="2732" y="15194"/>
                  </a:cubicBezTo>
                  <a:cubicBezTo>
                    <a:pt x="3072" y="16404"/>
                    <a:pt x="3563" y="17516"/>
                    <a:pt x="4192" y="18498"/>
                  </a:cubicBezTo>
                  <a:cubicBezTo>
                    <a:pt x="4936" y="19659"/>
                    <a:pt x="5869" y="20613"/>
                    <a:pt x="6890" y="21258"/>
                  </a:cubicBezTo>
                  <a:cubicBezTo>
                    <a:pt x="7023" y="21342"/>
                    <a:pt x="7157" y="21421"/>
                    <a:pt x="7293" y="21495"/>
                  </a:cubicBezTo>
                  <a:lnTo>
                    <a:pt x="7502" y="21600"/>
                  </a:lnTo>
                  <a:lnTo>
                    <a:pt x="3389" y="21600"/>
                  </a:lnTo>
                  <a:lnTo>
                    <a:pt x="3267" y="21454"/>
                  </a:lnTo>
                  <a:cubicBezTo>
                    <a:pt x="3004" y="21121"/>
                    <a:pt x="2755" y="20770"/>
                    <a:pt x="2519" y="20402"/>
                  </a:cubicBezTo>
                  <a:cubicBezTo>
                    <a:pt x="950" y="17953"/>
                    <a:pt x="0" y="14755"/>
                    <a:pt x="0" y="11255"/>
                  </a:cubicBezTo>
                  <a:cubicBezTo>
                    <a:pt x="0" y="6681"/>
                    <a:pt x="1623" y="2620"/>
                    <a:pt x="4132" y="7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Freeform: Shape 14"/>
            <p:cNvSpPr/>
            <p:nvPr/>
          </p:nvSpPr>
          <p:spPr>
            <a:xfrm>
              <a:off x="452697" y="0"/>
              <a:ext cx="11931452" cy="900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5" h="21600" extrusionOk="0">
                  <a:moveTo>
                    <a:pt x="11776" y="0"/>
                  </a:moveTo>
                  <a:lnTo>
                    <a:pt x="15971" y="0"/>
                  </a:lnTo>
                  <a:lnTo>
                    <a:pt x="15995" y="21"/>
                  </a:lnTo>
                  <a:cubicBezTo>
                    <a:pt x="19311" y="3248"/>
                    <a:pt x="21600" y="8893"/>
                    <a:pt x="20440" y="14428"/>
                  </a:cubicBezTo>
                  <a:cubicBezTo>
                    <a:pt x="19663" y="18133"/>
                    <a:pt x="18260" y="17191"/>
                    <a:pt x="16399" y="19716"/>
                  </a:cubicBezTo>
                  <a:cubicBezTo>
                    <a:pt x="16166" y="20031"/>
                    <a:pt x="15941" y="20354"/>
                    <a:pt x="15718" y="20676"/>
                  </a:cubicBezTo>
                  <a:lnTo>
                    <a:pt x="15084" y="21600"/>
                  </a:lnTo>
                  <a:lnTo>
                    <a:pt x="12470" y="21600"/>
                  </a:lnTo>
                  <a:lnTo>
                    <a:pt x="12621" y="21432"/>
                  </a:lnTo>
                  <a:cubicBezTo>
                    <a:pt x="13103" y="20871"/>
                    <a:pt x="13580" y="20173"/>
                    <a:pt x="14079" y="19445"/>
                  </a:cubicBezTo>
                  <a:cubicBezTo>
                    <a:pt x="14401" y="18974"/>
                    <a:pt x="14734" y="18486"/>
                    <a:pt x="15091" y="18003"/>
                  </a:cubicBezTo>
                  <a:cubicBezTo>
                    <a:pt x="15997" y="16774"/>
                    <a:pt x="16839" y="16173"/>
                    <a:pt x="17453" y="15735"/>
                  </a:cubicBezTo>
                  <a:cubicBezTo>
                    <a:pt x="17843" y="15457"/>
                    <a:pt x="18071" y="15290"/>
                    <a:pt x="18216" y="15087"/>
                  </a:cubicBezTo>
                  <a:cubicBezTo>
                    <a:pt x="18386" y="14849"/>
                    <a:pt x="18540" y="14406"/>
                    <a:pt x="18673" y="13770"/>
                  </a:cubicBezTo>
                  <a:cubicBezTo>
                    <a:pt x="18981" y="12300"/>
                    <a:pt x="18990" y="10760"/>
                    <a:pt x="18700" y="9194"/>
                  </a:cubicBezTo>
                  <a:cubicBezTo>
                    <a:pt x="18424" y="7708"/>
                    <a:pt x="17872" y="6209"/>
                    <a:pt x="17103" y="4859"/>
                  </a:cubicBezTo>
                  <a:cubicBezTo>
                    <a:pt x="16234" y="3333"/>
                    <a:pt x="15126" y="2042"/>
                    <a:pt x="13899" y="1127"/>
                  </a:cubicBezTo>
                  <a:cubicBezTo>
                    <a:pt x="13295" y="676"/>
                    <a:pt x="12680" y="332"/>
                    <a:pt x="12072" y="100"/>
                  </a:cubicBezTo>
                  <a:close/>
                  <a:moveTo>
                    <a:pt x="4210" y="0"/>
                  </a:moveTo>
                  <a:lnTo>
                    <a:pt x="8525" y="0"/>
                  </a:lnTo>
                  <a:lnTo>
                    <a:pt x="8226" y="91"/>
                  </a:lnTo>
                  <a:cubicBezTo>
                    <a:pt x="6761" y="588"/>
                    <a:pt x="5417" y="1616"/>
                    <a:pt x="4321" y="3104"/>
                  </a:cubicBezTo>
                  <a:cubicBezTo>
                    <a:pt x="3541" y="4161"/>
                    <a:pt x="2929" y="5392"/>
                    <a:pt x="2502" y="6763"/>
                  </a:cubicBezTo>
                  <a:cubicBezTo>
                    <a:pt x="2059" y="8184"/>
                    <a:pt x="1834" y="9696"/>
                    <a:pt x="1834" y="11256"/>
                  </a:cubicBezTo>
                  <a:cubicBezTo>
                    <a:pt x="1834" y="12673"/>
                    <a:pt x="2021" y="14056"/>
                    <a:pt x="2389" y="15366"/>
                  </a:cubicBezTo>
                  <a:cubicBezTo>
                    <a:pt x="2744" y="16629"/>
                    <a:pt x="3257" y="17790"/>
                    <a:pt x="3914" y="18815"/>
                  </a:cubicBezTo>
                  <a:cubicBezTo>
                    <a:pt x="4594" y="19876"/>
                    <a:pt x="5425" y="20773"/>
                    <a:pt x="6337" y="21432"/>
                  </a:cubicBezTo>
                  <a:lnTo>
                    <a:pt x="6585" y="21600"/>
                  </a:lnTo>
                  <a:lnTo>
                    <a:pt x="3389" y="21600"/>
                  </a:lnTo>
                  <a:lnTo>
                    <a:pt x="3267" y="21454"/>
                  </a:lnTo>
                  <a:cubicBezTo>
                    <a:pt x="3004" y="21121"/>
                    <a:pt x="2755" y="20770"/>
                    <a:pt x="2519" y="20402"/>
                  </a:cubicBezTo>
                  <a:cubicBezTo>
                    <a:pt x="950" y="17953"/>
                    <a:pt x="0" y="14755"/>
                    <a:pt x="0" y="11255"/>
                  </a:cubicBezTo>
                  <a:cubicBezTo>
                    <a:pt x="0" y="6681"/>
                    <a:pt x="1623" y="2620"/>
                    <a:pt x="4132" y="7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Freeform: Shape 15"/>
            <p:cNvSpPr/>
            <p:nvPr/>
          </p:nvSpPr>
          <p:spPr>
            <a:xfrm>
              <a:off x="427548" y="0"/>
              <a:ext cx="11956605" cy="900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600" extrusionOk="0">
                  <a:moveTo>
                    <a:pt x="14654" y="0"/>
                  </a:moveTo>
                  <a:lnTo>
                    <a:pt x="16552" y="0"/>
                  </a:lnTo>
                  <a:lnTo>
                    <a:pt x="17354" y="778"/>
                  </a:lnTo>
                  <a:cubicBezTo>
                    <a:pt x="17623" y="1060"/>
                    <a:pt x="17882" y="1355"/>
                    <a:pt x="18132" y="1665"/>
                  </a:cubicBezTo>
                  <a:cubicBezTo>
                    <a:pt x="18632" y="2283"/>
                    <a:pt x="19098" y="2953"/>
                    <a:pt x="19516" y="3673"/>
                  </a:cubicBezTo>
                  <a:cubicBezTo>
                    <a:pt x="19936" y="4392"/>
                    <a:pt x="20306" y="5164"/>
                    <a:pt x="20624" y="5975"/>
                  </a:cubicBezTo>
                  <a:cubicBezTo>
                    <a:pt x="20782" y="6382"/>
                    <a:pt x="20924" y="6799"/>
                    <a:pt x="21053" y="7225"/>
                  </a:cubicBezTo>
                  <a:cubicBezTo>
                    <a:pt x="21084" y="7333"/>
                    <a:pt x="21117" y="7439"/>
                    <a:pt x="21145" y="7547"/>
                  </a:cubicBezTo>
                  <a:lnTo>
                    <a:pt x="21230" y="7873"/>
                  </a:lnTo>
                  <a:lnTo>
                    <a:pt x="21305" y="8204"/>
                  </a:lnTo>
                  <a:cubicBezTo>
                    <a:pt x="21330" y="8314"/>
                    <a:pt x="21350" y="8426"/>
                    <a:pt x="21371" y="8538"/>
                  </a:cubicBezTo>
                  <a:cubicBezTo>
                    <a:pt x="21536" y="9433"/>
                    <a:pt x="21594" y="10362"/>
                    <a:pt x="21576" y="11283"/>
                  </a:cubicBezTo>
                  <a:cubicBezTo>
                    <a:pt x="21566" y="11743"/>
                    <a:pt x="21528" y="12203"/>
                    <a:pt x="21462" y="12655"/>
                  </a:cubicBezTo>
                  <a:cubicBezTo>
                    <a:pt x="21395" y="13107"/>
                    <a:pt x="21302" y="13550"/>
                    <a:pt x="21196" y="13983"/>
                  </a:cubicBezTo>
                  <a:cubicBezTo>
                    <a:pt x="21090" y="14418"/>
                    <a:pt x="20976" y="14840"/>
                    <a:pt x="20842" y="15267"/>
                  </a:cubicBezTo>
                  <a:cubicBezTo>
                    <a:pt x="20774" y="15481"/>
                    <a:pt x="20702" y="15694"/>
                    <a:pt x="20619" y="15906"/>
                  </a:cubicBezTo>
                  <a:cubicBezTo>
                    <a:pt x="20535" y="16117"/>
                    <a:pt x="20442" y="16327"/>
                    <a:pt x="20332" y="16528"/>
                  </a:cubicBezTo>
                  <a:cubicBezTo>
                    <a:pt x="20224" y="16730"/>
                    <a:pt x="20101" y="16923"/>
                    <a:pt x="19965" y="17101"/>
                  </a:cubicBezTo>
                  <a:cubicBezTo>
                    <a:pt x="19897" y="17190"/>
                    <a:pt x="19827" y="17275"/>
                    <a:pt x="19754" y="17356"/>
                  </a:cubicBezTo>
                  <a:cubicBezTo>
                    <a:pt x="19681" y="17436"/>
                    <a:pt x="19607" y="17512"/>
                    <a:pt x="19532" y="17584"/>
                  </a:cubicBezTo>
                  <a:cubicBezTo>
                    <a:pt x="19229" y="17873"/>
                    <a:pt x="18923" y="18089"/>
                    <a:pt x="18643" y="18303"/>
                  </a:cubicBezTo>
                  <a:cubicBezTo>
                    <a:pt x="18363" y="18515"/>
                    <a:pt x="18104" y="18725"/>
                    <a:pt x="17863" y="18957"/>
                  </a:cubicBezTo>
                  <a:cubicBezTo>
                    <a:pt x="17742" y="19072"/>
                    <a:pt x="17626" y="19194"/>
                    <a:pt x="17513" y="19320"/>
                  </a:cubicBezTo>
                  <a:cubicBezTo>
                    <a:pt x="17400" y="19445"/>
                    <a:pt x="17291" y="19578"/>
                    <a:pt x="17184" y="19714"/>
                  </a:cubicBezTo>
                  <a:cubicBezTo>
                    <a:pt x="17130" y="19783"/>
                    <a:pt x="17080" y="19850"/>
                    <a:pt x="17026" y="19924"/>
                  </a:cubicBezTo>
                  <a:lnTo>
                    <a:pt x="16862" y="20148"/>
                  </a:lnTo>
                  <a:lnTo>
                    <a:pt x="16535" y="20603"/>
                  </a:lnTo>
                  <a:cubicBezTo>
                    <a:pt x="16315" y="20908"/>
                    <a:pt x="16088" y="21212"/>
                    <a:pt x="15858" y="21520"/>
                  </a:cubicBezTo>
                  <a:lnTo>
                    <a:pt x="15798" y="21600"/>
                  </a:lnTo>
                  <a:lnTo>
                    <a:pt x="14351" y="21600"/>
                  </a:lnTo>
                  <a:lnTo>
                    <a:pt x="14400" y="21529"/>
                  </a:lnTo>
                  <a:cubicBezTo>
                    <a:pt x="14504" y="21372"/>
                    <a:pt x="14607" y="21213"/>
                    <a:pt x="14711" y="21052"/>
                  </a:cubicBezTo>
                  <a:lnTo>
                    <a:pt x="15022" y="20566"/>
                  </a:lnTo>
                  <a:cubicBezTo>
                    <a:pt x="15231" y="20241"/>
                    <a:pt x="15441" y="19910"/>
                    <a:pt x="15665" y="19588"/>
                  </a:cubicBezTo>
                  <a:cubicBezTo>
                    <a:pt x="15778" y="19428"/>
                    <a:pt x="15893" y="19269"/>
                    <a:pt x="16012" y="19113"/>
                  </a:cubicBezTo>
                  <a:lnTo>
                    <a:pt x="16192" y="18879"/>
                  </a:lnTo>
                  <a:cubicBezTo>
                    <a:pt x="16253" y="18801"/>
                    <a:pt x="16320" y="18719"/>
                    <a:pt x="16385" y="18642"/>
                  </a:cubicBezTo>
                  <a:cubicBezTo>
                    <a:pt x="16648" y="18328"/>
                    <a:pt x="16938" y="18044"/>
                    <a:pt x="17241" y="17796"/>
                  </a:cubicBezTo>
                  <a:cubicBezTo>
                    <a:pt x="17543" y="17547"/>
                    <a:pt x="17860" y="17339"/>
                    <a:pt x="18161" y="17152"/>
                  </a:cubicBezTo>
                  <a:cubicBezTo>
                    <a:pt x="18312" y="17058"/>
                    <a:pt x="18459" y="16968"/>
                    <a:pt x="18596" y="16877"/>
                  </a:cubicBezTo>
                  <a:cubicBezTo>
                    <a:pt x="18735" y="16785"/>
                    <a:pt x="18865" y="16693"/>
                    <a:pt x="18983" y="16591"/>
                  </a:cubicBezTo>
                  <a:cubicBezTo>
                    <a:pt x="19221" y="16390"/>
                    <a:pt x="19414" y="16152"/>
                    <a:pt x="19572" y="15856"/>
                  </a:cubicBezTo>
                  <a:cubicBezTo>
                    <a:pt x="19729" y="15561"/>
                    <a:pt x="19853" y="15218"/>
                    <a:pt x="19945" y="14849"/>
                  </a:cubicBezTo>
                  <a:cubicBezTo>
                    <a:pt x="20037" y="14480"/>
                    <a:pt x="20095" y="14083"/>
                    <a:pt x="20128" y="13689"/>
                  </a:cubicBezTo>
                  <a:cubicBezTo>
                    <a:pt x="20160" y="13295"/>
                    <a:pt x="20167" y="12899"/>
                    <a:pt x="20160" y="12507"/>
                  </a:cubicBezTo>
                  <a:cubicBezTo>
                    <a:pt x="20151" y="12115"/>
                    <a:pt x="20130" y="11727"/>
                    <a:pt x="20101" y="11341"/>
                  </a:cubicBezTo>
                  <a:cubicBezTo>
                    <a:pt x="20071" y="10955"/>
                    <a:pt x="20026" y="10571"/>
                    <a:pt x="19963" y="10193"/>
                  </a:cubicBezTo>
                  <a:cubicBezTo>
                    <a:pt x="19901" y="9813"/>
                    <a:pt x="19827" y="9438"/>
                    <a:pt x="19748" y="9064"/>
                  </a:cubicBezTo>
                  <a:cubicBezTo>
                    <a:pt x="19591" y="8317"/>
                    <a:pt x="19406" y="7572"/>
                    <a:pt x="19163" y="6849"/>
                  </a:cubicBezTo>
                  <a:cubicBezTo>
                    <a:pt x="18920" y="6127"/>
                    <a:pt x="18631" y="5423"/>
                    <a:pt x="18301" y="4748"/>
                  </a:cubicBezTo>
                  <a:cubicBezTo>
                    <a:pt x="18134" y="4412"/>
                    <a:pt x="17959" y="4081"/>
                    <a:pt x="17775" y="3757"/>
                  </a:cubicBezTo>
                  <a:cubicBezTo>
                    <a:pt x="17590" y="3434"/>
                    <a:pt x="17393" y="3122"/>
                    <a:pt x="17189" y="2817"/>
                  </a:cubicBezTo>
                  <a:cubicBezTo>
                    <a:pt x="16780" y="2206"/>
                    <a:pt x="16333" y="1635"/>
                    <a:pt x="15850" y="1115"/>
                  </a:cubicBezTo>
                  <a:cubicBezTo>
                    <a:pt x="15489" y="724"/>
                    <a:pt x="15106" y="363"/>
                    <a:pt x="14706" y="40"/>
                  </a:cubicBezTo>
                  <a:close/>
                  <a:moveTo>
                    <a:pt x="4329" y="0"/>
                  </a:moveTo>
                  <a:lnTo>
                    <a:pt x="6652" y="0"/>
                  </a:lnTo>
                  <a:lnTo>
                    <a:pt x="6321" y="278"/>
                  </a:lnTo>
                  <a:cubicBezTo>
                    <a:pt x="6066" y="503"/>
                    <a:pt x="5819" y="742"/>
                    <a:pt x="5579" y="992"/>
                  </a:cubicBezTo>
                  <a:cubicBezTo>
                    <a:pt x="5339" y="1241"/>
                    <a:pt x="5111" y="1506"/>
                    <a:pt x="4881" y="1769"/>
                  </a:cubicBezTo>
                  <a:cubicBezTo>
                    <a:pt x="4651" y="2031"/>
                    <a:pt x="4427" y="2303"/>
                    <a:pt x="4219" y="2597"/>
                  </a:cubicBezTo>
                  <a:cubicBezTo>
                    <a:pt x="3386" y="3764"/>
                    <a:pt x="2720" y="5129"/>
                    <a:pt x="2262" y="6596"/>
                  </a:cubicBezTo>
                  <a:cubicBezTo>
                    <a:pt x="2033" y="7330"/>
                    <a:pt x="1856" y="8089"/>
                    <a:pt x="1736" y="8862"/>
                  </a:cubicBezTo>
                  <a:cubicBezTo>
                    <a:pt x="1676" y="9248"/>
                    <a:pt x="1630" y="9638"/>
                    <a:pt x="1596" y="10028"/>
                  </a:cubicBezTo>
                  <a:cubicBezTo>
                    <a:pt x="1564" y="10419"/>
                    <a:pt x="1543" y="10811"/>
                    <a:pt x="1534" y="11204"/>
                  </a:cubicBezTo>
                  <a:cubicBezTo>
                    <a:pt x="1527" y="11597"/>
                    <a:pt x="1529" y="11990"/>
                    <a:pt x="1548" y="12382"/>
                  </a:cubicBezTo>
                  <a:cubicBezTo>
                    <a:pt x="1563" y="12774"/>
                    <a:pt x="1594" y="13165"/>
                    <a:pt x="1636" y="13555"/>
                  </a:cubicBezTo>
                  <a:cubicBezTo>
                    <a:pt x="1721" y="14334"/>
                    <a:pt x="1863" y="15105"/>
                    <a:pt x="2065" y="15852"/>
                  </a:cubicBezTo>
                  <a:cubicBezTo>
                    <a:pt x="2267" y="16599"/>
                    <a:pt x="2526" y="17324"/>
                    <a:pt x="2838" y="18011"/>
                  </a:cubicBezTo>
                  <a:cubicBezTo>
                    <a:pt x="2994" y="18354"/>
                    <a:pt x="3163" y="18689"/>
                    <a:pt x="3344" y="19013"/>
                  </a:cubicBezTo>
                  <a:cubicBezTo>
                    <a:pt x="3434" y="19176"/>
                    <a:pt x="3529" y="19334"/>
                    <a:pt x="3625" y="19491"/>
                  </a:cubicBezTo>
                  <a:cubicBezTo>
                    <a:pt x="3723" y="19647"/>
                    <a:pt x="3823" y="19803"/>
                    <a:pt x="3926" y="19954"/>
                  </a:cubicBezTo>
                  <a:cubicBezTo>
                    <a:pt x="4132" y="20257"/>
                    <a:pt x="4349" y="20549"/>
                    <a:pt x="4576" y="20828"/>
                  </a:cubicBezTo>
                  <a:lnTo>
                    <a:pt x="5260" y="21600"/>
                  </a:lnTo>
                  <a:lnTo>
                    <a:pt x="3648" y="21600"/>
                  </a:lnTo>
                  <a:lnTo>
                    <a:pt x="3097" y="20941"/>
                  </a:lnTo>
                  <a:cubicBezTo>
                    <a:pt x="2611" y="20309"/>
                    <a:pt x="2164" y="19608"/>
                    <a:pt x="1777" y="18858"/>
                  </a:cubicBezTo>
                  <a:cubicBezTo>
                    <a:pt x="1391" y="18108"/>
                    <a:pt x="1062" y="17306"/>
                    <a:pt x="794" y="16470"/>
                  </a:cubicBezTo>
                  <a:cubicBezTo>
                    <a:pt x="527" y="15634"/>
                    <a:pt x="324" y="14761"/>
                    <a:pt x="188" y="13870"/>
                  </a:cubicBezTo>
                  <a:cubicBezTo>
                    <a:pt x="119" y="13425"/>
                    <a:pt x="70" y="12974"/>
                    <a:pt x="38" y="12522"/>
                  </a:cubicBezTo>
                  <a:cubicBezTo>
                    <a:pt x="9" y="12069"/>
                    <a:pt x="-6" y="11615"/>
                    <a:pt x="2" y="11160"/>
                  </a:cubicBezTo>
                  <a:cubicBezTo>
                    <a:pt x="8" y="10706"/>
                    <a:pt x="33" y="10252"/>
                    <a:pt x="77" y="9802"/>
                  </a:cubicBezTo>
                  <a:cubicBezTo>
                    <a:pt x="119" y="9351"/>
                    <a:pt x="180" y="8904"/>
                    <a:pt x="257" y="8461"/>
                  </a:cubicBezTo>
                  <a:cubicBezTo>
                    <a:pt x="410" y="7576"/>
                    <a:pt x="624" y="6711"/>
                    <a:pt x="896" y="5877"/>
                  </a:cubicBezTo>
                  <a:cubicBezTo>
                    <a:pt x="1440" y="4210"/>
                    <a:pt x="2217" y="2672"/>
                    <a:pt x="3184" y="1359"/>
                  </a:cubicBezTo>
                  <a:cubicBezTo>
                    <a:pt x="3426" y="1032"/>
                    <a:pt x="3675" y="712"/>
                    <a:pt x="3937" y="41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Freeform: Shape 16"/>
            <p:cNvSpPr/>
            <p:nvPr/>
          </p:nvSpPr>
          <p:spPr>
            <a:xfrm>
              <a:off x="-1" y="0"/>
              <a:ext cx="12823937" cy="900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02" y="0"/>
                  </a:moveTo>
                  <a:lnTo>
                    <a:pt x="17416" y="0"/>
                  </a:lnTo>
                  <a:lnTo>
                    <a:pt x="17670" y="269"/>
                  </a:lnTo>
                  <a:cubicBezTo>
                    <a:pt x="20070" y="2940"/>
                    <a:pt x="21600" y="6982"/>
                    <a:pt x="21600" y="11506"/>
                  </a:cubicBezTo>
                  <a:cubicBezTo>
                    <a:pt x="21600" y="15025"/>
                    <a:pt x="20674" y="18252"/>
                    <a:pt x="19134" y="20769"/>
                  </a:cubicBezTo>
                  <a:lnTo>
                    <a:pt x="18574" y="21600"/>
                  </a:lnTo>
                  <a:lnTo>
                    <a:pt x="14964" y="21600"/>
                  </a:lnTo>
                  <a:lnTo>
                    <a:pt x="15047" y="21484"/>
                  </a:lnTo>
                  <a:lnTo>
                    <a:pt x="15218" y="21245"/>
                  </a:lnTo>
                  <a:cubicBezTo>
                    <a:pt x="15275" y="21165"/>
                    <a:pt x="15331" y="21086"/>
                    <a:pt x="15388" y="21004"/>
                  </a:cubicBezTo>
                  <a:lnTo>
                    <a:pt x="16072" y="20031"/>
                  </a:lnTo>
                  <a:lnTo>
                    <a:pt x="16418" y="19543"/>
                  </a:lnTo>
                  <a:cubicBezTo>
                    <a:pt x="16476" y="19461"/>
                    <a:pt x="16535" y="19379"/>
                    <a:pt x="16596" y="19297"/>
                  </a:cubicBezTo>
                  <a:lnTo>
                    <a:pt x="16688" y="19174"/>
                  </a:lnTo>
                  <a:cubicBezTo>
                    <a:pt x="16718" y="19134"/>
                    <a:pt x="16750" y="19092"/>
                    <a:pt x="16780" y="19054"/>
                  </a:cubicBezTo>
                  <a:lnTo>
                    <a:pt x="16875" y="18932"/>
                  </a:lnTo>
                  <a:lnTo>
                    <a:pt x="16973" y="18811"/>
                  </a:lnTo>
                  <a:cubicBezTo>
                    <a:pt x="17006" y="18771"/>
                    <a:pt x="17040" y="18732"/>
                    <a:pt x="17073" y="18693"/>
                  </a:cubicBezTo>
                  <a:cubicBezTo>
                    <a:pt x="17106" y="18654"/>
                    <a:pt x="17141" y="18616"/>
                    <a:pt x="17174" y="18578"/>
                  </a:cubicBezTo>
                  <a:cubicBezTo>
                    <a:pt x="17310" y="18426"/>
                    <a:pt x="17450" y="18282"/>
                    <a:pt x="17592" y="18145"/>
                  </a:cubicBezTo>
                  <a:cubicBezTo>
                    <a:pt x="17876" y="17870"/>
                    <a:pt x="18170" y="17620"/>
                    <a:pt x="18471" y="17391"/>
                  </a:cubicBezTo>
                  <a:lnTo>
                    <a:pt x="18689" y="17226"/>
                  </a:lnTo>
                  <a:lnTo>
                    <a:pt x="18904" y="17063"/>
                  </a:lnTo>
                  <a:cubicBezTo>
                    <a:pt x="19044" y="16955"/>
                    <a:pt x="19179" y="16848"/>
                    <a:pt x="19304" y="16737"/>
                  </a:cubicBezTo>
                  <a:cubicBezTo>
                    <a:pt x="19335" y="16709"/>
                    <a:pt x="19365" y="16682"/>
                    <a:pt x="19395" y="16653"/>
                  </a:cubicBezTo>
                  <a:cubicBezTo>
                    <a:pt x="19410" y="16639"/>
                    <a:pt x="19425" y="16624"/>
                    <a:pt x="19440" y="16610"/>
                  </a:cubicBezTo>
                  <a:cubicBezTo>
                    <a:pt x="19454" y="16595"/>
                    <a:pt x="19469" y="16581"/>
                    <a:pt x="19483" y="16566"/>
                  </a:cubicBezTo>
                  <a:cubicBezTo>
                    <a:pt x="19539" y="16508"/>
                    <a:pt x="19593" y="16448"/>
                    <a:pt x="19645" y="16386"/>
                  </a:cubicBezTo>
                  <a:cubicBezTo>
                    <a:pt x="19747" y="16261"/>
                    <a:pt x="19838" y="16127"/>
                    <a:pt x="19917" y="15983"/>
                  </a:cubicBezTo>
                  <a:cubicBezTo>
                    <a:pt x="19936" y="15948"/>
                    <a:pt x="19956" y="15909"/>
                    <a:pt x="19976" y="15868"/>
                  </a:cubicBezTo>
                  <a:lnTo>
                    <a:pt x="19991" y="15838"/>
                  </a:lnTo>
                  <a:lnTo>
                    <a:pt x="20005" y="15809"/>
                  </a:lnTo>
                  <a:cubicBezTo>
                    <a:pt x="20014" y="15790"/>
                    <a:pt x="20023" y="15770"/>
                    <a:pt x="20032" y="15750"/>
                  </a:cubicBezTo>
                  <a:cubicBezTo>
                    <a:pt x="20068" y="15671"/>
                    <a:pt x="20102" y="15589"/>
                    <a:pt x="20133" y="15503"/>
                  </a:cubicBezTo>
                  <a:cubicBezTo>
                    <a:pt x="20197" y="15332"/>
                    <a:pt x="20252" y="15148"/>
                    <a:pt x="20302" y="14957"/>
                  </a:cubicBezTo>
                  <a:cubicBezTo>
                    <a:pt x="20353" y="14766"/>
                    <a:pt x="20396" y="14570"/>
                    <a:pt x="20434" y="14368"/>
                  </a:cubicBezTo>
                  <a:cubicBezTo>
                    <a:pt x="20454" y="14268"/>
                    <a:pt x="20472" y="14166"/>
                    <a:pt x="20489" y="14064"/>
                  </a:cubicBezTo>
                  <a:cubicBezTo>
                    <a:pt x="20497" y="14012"/>
                    <a:pt x="20506" y="13961"/>
                    <a:pt x="20514" y="13909"/>
                  </a:cubicBezTo>
                  <a:lnTo>
                    <a:pt x="20525" y="13831"/>
                  </a:lnTo>
                  <a:lnTo>
                    <a:pt x="20536" y="13760"/>
                  </a:lnTo>
                  <a:lnTo>
                    <a:pt x="20558" y="13594"/>
                  </a:lnTo>
                  <a:lnTo>
                    <a:pt x="20568" y="13522"/>
                  </a:lnTo>
                  <a:lnTo>
                    <a:pt x="20572" y="13489"/>
                  </a:lnTo>
                  <a:lnTo>
                    <a:pt x="20576" y="13452"/>
                  </a:lnTo>
                  <a:lnTo>
                    <a:pt x="20594" y="13291"/>
                  </a:lnTo>
                  <a:lnTo>
                    <a:pt x="20603" y="13211"/>
                  </a:lnTo>
                  <a:lnTo>
                    <a:pt x="20607" y="13171"/>
                  </a:lnTo>
                  <a:cubicBezTo>
                    <a:pt x="20609" y="13158"/>
                    <a:pt x="20610" y="13144"/>
                    <a:pt x="20611" y="13131"/>
                  </a:cubicBezTo>
                  <a:lnTo>
                    <a:pt x="20637" y="12816"/>
                  </a:lnTo>
                  <a:cubicBezTo>
                    <a:pt x="20640" y="12776"/>
                    <a:pt x="20643" y="12728"/>
                    <a:pt x="20645" y="12670"/>
                  </a:cubicBezTo>
                  <a:lnTo>
                    <a:pt x="20654" y="12502"/>
                  </a:lnTo>
                  <a:cubicBezTo>
                    <a:pt x="20665" y="12296"/>
                    <a:pt x="20670" y="12085"/>
                    <a:pt x="20671" y="11874"/>
                  </a:cubicBezTo>
                  <a:cubicBezTo>
                    <a:pt x="20671" y="11769"/>
                    <a:pt x="20670" y="11663"/>
                    <a:pt x="20668" y="11556"/>
                  </a:cubicBezTo>
                  <a:lnTo>
                    <a:pt x="20665" y="11399"/>
                  </a:lnTo>
                  <a:lnTo>
                    <a:pt x="20664" y="11363"/>
                  </a:lnTo>
                  <a:lnTo>
                    <a:pt x="20662" y="11322"/>
                  </a:lnTo>
                  <a:lnTo>
                    <a:pt x="20659" y="11242"/>
                  </a:lnTo>
                  <a:lnTo>
                    <a:pt x="20652" y="11081"/>
                  </a:lnTo>
                  <a:cubicBezTo>
                    <a:pt x="20649" y="11028"/>
                    <a:pt x="20645" y="10974"/>
                    <a:pt x="20641" y="10920"/>
                  </a:cubicBezTo>
                  <a:lnTo>
                    <a:pt x="20630" y="10759"/>
                  </a:lnTo>
                  <a:lnTo>
                    <a:pt x="20628" y="10724"/>
                  </a:lnTo>
                  <a:lnTo>
                    <a:pt x="20626" y="10690"/>
                  </a:lnTo>
                  <a:lnTo>
                    <a:pt x="20619" y="10617"/>
                  </a:lnTo>
                  <a:lnTo>
                    <a:pt x="20611" y="10534"/>
                  </a:lnTo>
                  <a:lnTo>
                    <a:pt x="20603" y="10442"/>
                  </a:lnTo>
                  <a:cubicBezTo>
                    <a:pt x="20600" y="10397"/>
                    <a:pt x="20595" y="10351"/>
                    <a:pt x="20590" y="10300"/>
                  </a:cubicBezTo>
                  <a:lnTo>
                    <a:pt x="20571" y="10141"/>
                  </a:lnTo>
                  <a:cubicBezTo>
                    <a:pt x="20565" y="10089"/>
                    <a:pt x="20559" y="10036"/>
                    <a:pt x="20552" y="9984"/>
                  </a:cubicBezTo>
                  <a:cubicBezTo>
                    <a:pt x="20525" y="9774"/>
                    <a:pt x="20494" y="9566"/>
                    <a:pt x="20459" y="9358"/>
                  </a:cubicBezTo>
                  <a:cubicBezTo>
                    <a:pt x="20442" y="9254"/>
                    <a:pt x="20424" y="9151"/>
                    <a:pt x="20404" y="9047"/>
                  </a:cubicBezTo>
                  <a:lnTo>
                    <a:pt x="20390" y="8972"/>
                  </a:lnTo>
                  <a:lnTo>
                    <a:pt x="20375" y="8895"/>
                  </a:lnTo>
                  <a:cubicBezTo>
                    <a:pt x="20365" y="8845"/>
                    <a:pt x="20354" y="8793"/>
                    <a:pt x="20343" y="8742"/>
                  </a:cubicBezTo>
                  <a:cubicBezTo>
                    <a:pt x="20256" y="8331"/>
                    <a:pt x="20155" y="7925"/>
                    <a:pt x="20039" y="7526"/>
                  </a:cubicBezTo>
                  <a:cubicBezTo>
                    <a:pt x="19981" y="7327"/>
                    <a:pt x="19920" y="7128"/>
                    <a:pt x="19855" y="6932"/>
                  </a:cubicBezTo>
                  <a:lnTo>
                    <a:pt x="19806" y="6785"/>
                  </a:lnTo>
                  <a:lnTo>
                    <a:pt x="19756" y="6639"/>
                  </a:lnTo>
                  <a:cubicBezTo>
                    <a:pt x="19723" y="6542"/>
                    <a:pt x="19688" y="6445"/>
                    <a:pt x="19652" y="6348"/>
                  </a:cubicBezTo>
                  <a:cubicBezTo>
                    <a:pt x="19581" y="6154"/>
                    <a:pt x="19509" y="5962"/>
                    <a:pt x="19432" y="5772"/>
                  </a:cubicBezTo>
                  <a:lnTo>
                    <a:pt x="19375" y="5630"/>
                  </a:lnTo>
                  <a:lnTo>
                    <a:pt x="19316" y="5487"/>
                  </a:lnTo>
                  <a:cubicBezTo>
                    <a:pt x="19276" y="5392"/>
                    <a:pt x="19237" y="5299"/>
                    <a:pt x="19196" y="5206"/>
                  </a:cubicBezTo>
                  <a:cubicBezTo>
                    <a:pt x="19116" y="5020"/>
                    <a:pt x="19031" y="4835"/>
                    <a:pt x="18945" y="4652"/>
                  </a:cubicBezTo>
                  <a:lnTo>
                    <a:pt x="18879" y="4515"/>
                  </a:lnTo>
                  <a:lnTo>
                    <a:pt x="18813" y="4378"/>
                  </a:lnTo>
                  <a:cubicBezTo>
                    <a:pt x="18768" y="4288"/>
                    <a:pt x="18724" y="4198"/>
                    <a:pt x="18678" y="4108"/>
                  </a:cubicBezTo>
                  <a:cubicBezTo>
                    <a:pt x="18587" y="3929"/>
                    <a:pt x="18493" y="3752"/>
                    <a:pt x="18397" y="3575"/>
                  </a:cubicBezTo>
                  <a:lnTo>
                    <a:pt x="18324" y="3443"/>
                  </a:lnTo>
                  <a:lnTo>
                    <a:pt x="18288" y="3378"/>
                  </a:lnTo>
                  <a:lnTo>
                    <a:pt x="18252" y="3314"/>
                  </a:lnTo>
                  <a:cubicBezTo>
                    <a:pt x="18203" y="3228"/>
                    <a:pt x="18153" y="3142"/>
                    <a:pt x="18103" y="3056"/>
                  </a:cubicBezTo>
                  <a:cubicBezTo>
                    <a:pt x="18002" y="2885"/>
                    <a:pt x="17899" y="2717"/>
                    <a:pt x="17794" y="2550"/>
                  </a:cubicBezTo>
                  <a:lnTo>
                    <a:pt x="17715" y="2425"/>
                  </a:lnTo>
                  <a:lnTo>
                    <a:pt x="17635" y="2302"/>
                  </a:lnTo>
                  <a:cubicBezTo>
                    <a:pt x="17581" y="2219"/>
                    <a:pt x="17527" y="2137"/>
                    <a:pt x="17472" y="2056"/>
                  </a:cubicBezTo>
                  <a:cubicBezTo>
                    <a:pt x="17362" y="1894"/>
                    <a:pt x="17252" y="1734"/>
                    <a:pt x="17138" y="1578"/>
                  </a:cubicBezTo>
                  <a:cubicBezTo>
                    <a:pt x="17025" y="1423"/>
                    <a:pt x="16908" y="1269"/>
                    <a:pt x="16789" y="1119"/>
                  </a:cubicBezTo>
                  <a:cubicBezTo>
                    <a:pt x="16552" y="819"/>
                    <a:pt x="16305" y="530"/>
                    <a:pt x="16049" y="255"/>
                  </a:cubicBezTo>
                  <a:close/>
                  <a:moveTo>
                    <a:pt x="4184" y="0"/>
                  </a:moveTo>
                  <a:lnTo>
                    <a:pt x="5083" y="0"/>
                  </a:lnTo>
                  <a:lnTo>
                    <a:pt x="4722" y="384"/>
                  </a:lnTo>
                  <a:cubicBezTo>
                    <a:pt x="4597" y="524"/>
                    <a:pt x="4475" y="668"/>
                    <a:pt x="4355" y="816"/>
                  </a:cubicBezTo>
                  <a:cubicBezTo>
                    <a:pt x="4116" y="1112"/>
                    <a:pt x="3888" y="1422"/>
                    <a:pt x="3671" y="1745"/>
                  </a:cubicBezTo>
                  <a:cubicBezTo>
                    <a:pt x="2802" y="3038"/>
                    <a:pt x="2109" y="4522"/>
                    <a:pt x="1613" y="6112"/>
                  </a:cubicBezTo>
                  <a:cubicBezTo>
                    <a:pt x="1489" y="6509"/>
                    <a:pt x="1377" y="6914"/>
                    <a:pt x="1279" y="7323"/>
                  </a:cubicBezTo>
                  <a:cubicBezTo>
                    <a:pt x="1181" y="7732"/>
                    <a:pt x="1097" y="8146"/>
                    <a:pt x="1028" y="8564"/>
                  </a:cubicBezTo>
                  <a:cubicBezTo>
                    <a:pt x="995" y="8772"/>
                    <a:pt x="964" y="8984"/>
                    <a:pt x="937" y="9195"/>
                  </a:cubicBezTo>
                  <a:cubicBezTo>
                    <a:pt x="911" y="9407"/>
                    <a:pt x="887" y="9620"/>
                    <a:pt x="868" y="9834"/>
                  </a:cubicBezTo>
                  <a:cubicBezTo>
                    <a:pt x="828" y="10261"/>
                    <a:pt x="804" y="10690"/>
                    <a:pt x="793" y="11121"/>
                  </a:cubicBezTo>
                  <a:cubicBezTo>
                    <a:pt x="772" y="11984"/>
                    <a:pt x="810" y="12849"/>
                    <a:pt x="907" y="13708"/>
                  </a:cubicBezTo>
                  <a:cubicBezTo>
                    <a:pt x="932" y="13922"/>
                    <a:pt x="960" y="14135"/>
                    <a:pt x="993" y="14347"/>
                  </a:cubicBezTo>
                  <a:cubicBezTo>
                    <a:pt x="1025" y="14559"/>
                    <a:pt x="1062" y="14771"/>
                    <a:pt x="1103" y="14981"/>
                  </a:cubicBezTo>
                  <a:cubicBezTo>
                    <a:pt x="1144" y="15191"/>
                    <a:pt x="1189" y="15401"/>
                    <a:pt x="1238" y="15609"/>
                  </a:cubicBezTo>
                  <a:cubicBezTo>
                    <a:pt x="1287" y="15817"/>
                    <a:pt x="1339" y="16024"/>
                    <a:pt x="1396" y="16227"/>
                  </a:cubicBezTo>
                  <a:cubicBezTo>
                    <a:pt x="1623" y="17045"/>
                    <a:pt x="1913" y="17835"/>
                    <a:pt x="2263" y="18577"/>
                  </a:cubicBezTo>
                  <a:cubicBezTo>
                    <a:pt x="2613" y="19319"/>
                    <a:pt x="3023" y="20011"/>
                    <a:pt x="3485" y="20635"/>
                  </a:cubicBezTo>
                  <a:cubicBezTo>
                    <a:pt x="3716" y="20948"/>
                    <a:pt x="3959" y="21244"/>
                    <a:pt x="4213" y="21523"/>
                  </a:cubicBezTo>
                  <a:lnTo>
                    <a:pt x="4287" y="21600"/>
                  </a:lnTo>
                  <a:lnTo>
                    <a:pt x="3026" y="21600"/>
                  </a:lnTo>
                  <a:lnTo>
                    <a:pt x="2466" y="20769"/>
                  </a:lnTo>
                  <a:cubicBezTo>
                    <a:pt x="926" y="18252"/>
                    <a:pt x="0" y="15025"/>
                    <a:pt x="0" y="11506"/>
                  </a:cubicBezTo>
                  <a:cubicBezTo>
                    <a:pt x="0" y="6982"/>
                    <a:pt x="1530" y="2940"/>
                    <a:pt x="3930" y="269"/>
                  </a:cubicBezTo>
                  <a:close/>
                </a:path>
              </a:pathLst>
            </a:custGeom>
            <a:solidFill>
              <a:srgbClr val="FFFFFF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Freeform: Shape 17"/>
            <p:cNvSpPr/>
            <p:nvPr/>
          </p:nvSpPr>
          <p:spPr>
            <a:xfrm>
              <a:off x="19735" y="0"/>
              <a:ext cx="12797381" cy="900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16031" y="0"/>
                  </a:moveTo>
                  <a:lnTo>
                    <a:pt x="16724" y="0"/>
                  </a:lnTo>
                  <a:lnTo>
                    <a:pt x="17083" y="353"/>
                  </a:lnTo>
                  <a:cubicBezTo>
                    <a:pt x="17217" y="495"/>
                    <a:pt x="17349" y="641"/>
                    <a:pt x="17479" y="792"/>
                  </a:cubicBezTo>
                  <a:cubicBezTo>
                    <a:pt x="17609" y="943"/>
                    <a:pt x="17737" y="1097"/>
                    <a:pt x="17862" y="1255"/>
                  </a:cubicBezTo>
                  <a:cubicBezTo>
                    <a:pt x="17924" y="1334"/>
                    <a:pt x="17986" y="1414"/>
                    <a:pt x="18047" y="1494"/>
                  </a:cubicBezTo>
                  <a:cubicBezTo>
                    <a:pt x="18078" y="1534"/>
                    <a:pt x="18109" y="1574"/>
                    <a:pt x="18140" y="1615"/>
                  </a:cubicBezTo>
                  <a:lnTo>
                    <a:pt x="18231" y="1737"/>
                  </a:lnTo>
                  <a:cubicBezTo>
                    <a:pt x="18352" y="1901"/>
                    <a:pt x="18470" y="2069"/>
                    <a:pt x="18587" y="2239"/>
                  </a:cubicBezTo>
                  <a:cubicBezTo>
                    <a:pt x="18645" y="2325"/>
                    <a:pt x="18703" y="2411"/>
                    <a:pt x="18760" y="2498"/>
                  </a:cubicBezTo>
                  <a:lnTo>
                    <a:pt x="18803" y="2564"/>
                  </a:lnTo>
                  <a:lnTo>
                    <a:pt x="18846" y="2631"/>
                  </a:lnTo>
                  <a:lnTo>
                    <a:pt x="18929" y="2763"/>
                  </a:lnTo>
                  <a:cubicBezTo>
                    <a:pt x="19040" y="2940"/>
                    <a:pt x="19148" y="3120"/>
                    <a:pt x="19255" y="3304"/>
                  </a:cubicBezTo>
                  <a:cubicBezTo>
                    <a:pt x="19308" y="3396"/>
                    <a:pt x="19361" y="3489"/>
                    <a:pt x="19412" y="3583"/>
                  </a:cubicBezTo>
                  <a:lnTo>
                    <a:pt x="19489" y="3723"/>
                  </a:lnTo>
                  <a:lnTo>
                    <a:pt x="19565" y="3865"/>
                  </a:lnTo>
                  <a:cubicBezTo>
                    <a:pt x="19666" y="4054"/>
                    <a:pt x="19764" y="4247"/>
                    <a:pt x="19859" y="4444"/>
                  </a:cubicBezTo>
                  <a:cubicBezTo>
                    <a:pt x="19906" y="4542"/>
                    <a:pt x="19953" y="4642"/>
                    <a:pt x="19999" y="4742"/>
                  </a:cubicBezTo>
                  <a:lnTo>
                    <a:pt x="20067" y="4890"/>
                  </a:lnTo>
                  <a:cubicBezTo>
                    <a:pt x="20089" y="4940"/>
                    <a:pt x="20112" y="4991"/>
                    <a:pt x="20134" y="5041"/>
                  </a:cubicBezTo>
                  <a:cubicBezTo>
                    <a:pt x="20222" y="5243"/>
                    <a:pt x="20308" y="5448"/>
                    <a:pt x="20390" y="5655"/>
                  </a:cubicBezTo>
                  <a:cubicBezTo>
                    <a:pt x="20431" y="5759"/>
                    <a:pt x="20471" y="5863"/>
                    <a:pt x="20510" y="5968"/>
                  </a:cubicBezTo>
                  <a:lnTo>
                    <a:pt x="20569" y="6127"/>
                  </a:lnTo>
                  <a:lnTo>
                    <a:pt x="20626" y="6287"/>
                  </a:lnTo>
                  <a:cubicBezTo>
                    <a:pt x="20701" y="6501"/>
                    <a:pt x="20772" y="6717"/>
                    <a:pt x="20839" y="6936"/>
                  </a:cubicBezTo>
                  <a:cubicBezTo>
                    <a:pt x="20973" y="7374"/>
                    <a:pt x="21093" y="7821"/>
                    <a:pt x="21195" y="8276"/>
                  </a:cubicBezTo>
                  <a:cubicBezTo>
                    <a:pt x="21208" y="8333"/>
                    <a:pt x="21221" y="8390"/>
                    <a:pt x="21233" y="8448"/>
                  </a:cubicBezTo>
                  <a:lnTo>
                    <a:pt x="21252" y="8535"/>
                  </a:lnTo>
                  <a:lnTo>
                    <a:pt x="21270" y="8623"/>
                  </a:lnTo>
                  <a:cubicBezTo>
                    <a:pt x="21293" y="8738"/>
                    <a:pt x="21315" y="8853"/>
                    <a:pt x="21336" y="8969"/>
                  </a:cubicBezTo>
                  <a:cubicBezTo>
                    <a:pt x="21378" y="9201"/>
                    <a:pt x="21414" y="9435"/>
                    <a:pt x="21447" y="9670"/>
                  </a:cubicBezTo>
                  <a:cubicBezTo>
                    <a:pt x="21455" y="9728"/>
                    <a:pt x="21463" y="9787"/>
                    <a:pt x="21470" y="9846"/>
                  </a:cubicBezTo>
                  <a:lnTo>
                    <a:pt x="21492" y="10021"/>
                  </a:lnTo>
                  <a:cubicBezTo>
                    <a:pt x="21499" y="10082"/>
                    <a:pt x="21507" y="10148"/>
                    <a:pt x="21513" y="10215"/>
                  </a:cubicBezTo>
                  <a:lnTo>
                    <a:pt x="21520" y="10292"/>
                  </a:lnTo>
                  <a:lnTo>
                    <a:pt x="21528" y="10376"/>
                  </a:lnTo>
                  <a:cubicBezTo>
                    <a:pt x="21531" y="10406"/>
                    <a:pt x="21534" y="10437"/>
                    <a:pt x="21537" y="10471"/>
                  </a:cubicBezTo>
                  <a:lnTo>
                    <a:pt x="21541" y="10522"/>
                  </a:lnTo>
                  <a:lnTo>
                    <a:pt x="21545" y="10571"/>
                  </a:lnTo>
                  <a:lnTo>
                    <a:pt x="21558" y="10747"/>
                  </a:lnTo>
                  <a:cubicBezTo>
                    <a:pt x="21562" y="10806"/>
                    <a:pt x="21567" y="10864"/>
                    <a:pt x="21570" y="10923"/>
                  </a:cubicBezTo>
                  <a:lnTo>
                    <a:pt x="21579" y="11100"/>
                  </a:lnTo>
                  <a:lnTo>
                    <a:pt x="21584" y="11189"/>
                  </a:lnTo>
                  <a:lnTo>
                    <a:pt x="21586" y="11234"/>
                  </a:lnTo>
                  <a:lnTo>
                    <a:pt x="21588" y="11281"/>
                  </a:lnTo>
                  <a:lnTo>
                    <a:pt x="21590" y="11374"/>
                  </a:lnTo>
                  <a:lnTo>
                    <a:pt x="21592" y="11464"/>
                  </a:lnTo>
                  <a:cubicBezTo>
                    <a:pt x="21595" y="11583"/>
                    <a:pt x="21596" y="11703"/>
                    <a:pt x="21597" y="11823"/>
                  </a:cubicBezTo>
                  <a:cubicBezTo>
                    <a:pt x="21597" y="12064"/>
                    <a:pt x="21592" y="12305"/>
                    <a:pt x="21581" y="12550"/>
                  </a:cubicBezTo>
                  <a:lnTo>
                    <a:pt x="21572" y="12719"/>
                  </a:lnTo>
                  <a:cubicBezTo>
                    <a:pt x="21569" y="12775"/>
                    <a:pt x="21566" y="12839"/>
                    <a:pt x="21561" y="12912"/>
                  </a:cubicBezTo>
                  <a:lnTo>
                    <a:pt x="21531" y="13270"/>
                  </a:lnTo>
                  <a:cubicBezTo>
                    <a:pt x="21530" y="13285"/>
                    <a:pt x="21529" y="13299"/>
                    <a:pt x="21527" y="13314"/>
                  </a:cubicBezTo>
                  <a:lnTo>
                    <a:pt x="21522" y="13357"/>
                  </a:lnTo>
                  <a:lnTo>
                    <a:pt x="21513" y="13445"/>
                  </a:lnTo>
                  <a:lnTo>
                    <a:pt x="21494" y="13619"/>
                  </a:lnTo>
                  <a:lnTo>
                    <a:pt x="21488" y="13666"/>
                  </a:lnTo>
                  <a:lnTo>
                    <a:pt x="21482" y="13717"/>
                  </a:lnTo>
                  <a:cubicBezTo>
                    <a:pt x="21478" y="13750"/>
                    <a:pt x="21474" y="13781"/>
                    <a:pt x="21470" y="13811"/>
                  </a:cubicBezTo>
                  <a:lnTo>
                    <a:pt x="21447" y="13978"/>
                  </a:lnTo>
                  <a:cubicBezTo>
                    <a:pt x="21442" y="14010"/>
                    <a:pt x="21437" y="14041"/>
                    <a:pt x="21433" y="14073"/>
                  </a:cubicBezTo>
                  <a:lnTo>
                    <a:pt x="21419" y="14162"/>
                  </a:lnTo>
                  <a:cubicBezTo>
                    <a:pt x="21410" y="14220"/>
                    <a:pt x="21401" y="14279"/>
                    <a:pt x="21391" y="14338"/>
                  </a:cubicBezTo>
                  <a:cubicBezTo>
                    <a:pt x="21371" y="14455"/>
                    <a:pt x="21350" y="14573"/>
                    <a:pt x="21327" y="14691"/>
                  </a:cubicBezTo>
                  <a:cubicBezTo>
                    <a:pt x="21281" y="14927"/>
                    <a:pt x="21228" y="15163"/>
                    <a:pt x="21165" y="15398"/>
                  </a:cubicBezTo>
                  <a:cubicBezTo>
                    <a:pt x="21103" y="15631"/>
                    <a:pt x="21031" y="15866"/>
                    <a:pt x="20943" y="16097"/>
                  </a:cubicBezTo>
                  <a:cubicBezTo>
                    <a:pt x="20899" y="16213"/>
                    <a:pt x="20852" y="16328"/>
                    <a:pt x="20800" y="16441"/>
                  </a:cubicBezTo>
                  <a:cubicBezTo>
                    <a:pt x="20787" y="16469"/>
                    <a:pt x="20774" y="16497"/>
                    <a:pt x="20760" y="16525"/>
                  </a:cubicBezTo>
                  <a:lnTo>
                    <a:pt x="20740" y="16567"/>
                  </a:lnTo>
                  <a:lnTo>
                    <a:pt x="20720" y="16607"/>
                  </a:lnTo>
                  <a:cubicBezTo>
                    <a:pt x="20693" y="16660"/>
                    <a:pt x="20665" y="16713"/>
                    <a:pt x="20634" y="16768"/>
                  </a:cubicBezTo>
                  <a:cubicBezTo>
                    <a:pt x="20513" y="16986"/>
                    <a:pt x="20376" y="17183"/>
                    <a:pt x="20229" y="17357"/>
                  </a:cubicBezTo>
                  <a:cubicBezTo>
                    <a:pt x="20156" y="17444"/>
                    <a:pt x="20080" y="17526"/>
                    <a:pt x="20003" y="17603"/>
                  </a:cubicBezTo>
                  <a:cubicBezTo>
                    <a:pt x="19984" y="17622"/>
                    <a:pt x="19965" y="17641"/>
                    <a:pt x="19946" y="17659"/>
                  </a:cubicBezTo>
                  <a:cubicBezTo>
                    <a:pt x="19927" y="17677"/>
                    <a:pt x="19907" y="17695"/>
                    <a:pt x="19888" y="17713"/>
                  </a:cubicBezTo>
                  <a:cubicBezTo>
                    <a:pt x="19850" y="17748"/>
                    <a:pt x="19811" y="17783"/>
                    <a:pt x="19772" y="17817"/>
                  </a:cubicBezTo>
                  <a:cubicBezTo>
                    <a:pt x="19617" y="17950"/>
                    <a:pt x="19464" y="18068"/>
                    <a:pt x="19314" y="18178"/>
                  </a:cubicBezTo>
                  <a:lnTo>
                    <a:pt x="19092" y="18340"/>
                  </a:lnTo>
                  <a:lnTo>
                    <a:pt x="18873" y="18500"/>
                  </a:lnTo>
                  <a:cubicBezTo>
                    <a:pt x="18591" y="18706"/>
                    <a:pt x="18318" y="18928"/>
                    <a:pt x="18058" y="19171"/>
                  </a:cubicBezTo>
                  <a:cubicBezTo>
                    <a:pt x="17928" y="19292"/>
                    <a:pt x="17802" y="19418"/>
                    <a:pt x="17679" y="19550"/>
                  </a:cubicBezTo>
                  <a:cubicBezTo>
                    <a:pt x="17649" y="19583"/>
                    <a:pt x="17618" y="19616"/>
                    <a:pt x="17588" y="19650"/>
                  </a:cubicBezTo>
                  <a:lnTo>
                    <a:pt x="17499" y="19752"/>
                  </a:lnTo>
                  <a:lnTo>
                    <a:pt x="17411" y="19856"/>
                  </a:lnTo>
                  <a:lnTo>
                    <a:pt x="17324" y="19965"/>
                  </a:lnTo>
                  <a:cubicBezTo>
                    <a:pt x="17292" y="20004"/>
                    <a:pt x="17264" y="20040"/>
                    <a:pt x="17235" y="20077"/>
                  </a:cubicBezTo>
                  <a:lnTo>
                    <a:pt x="17148" y="20190"/>
                  </a:lnTo>
                  <a:cubicBezTo>
                    <a:pt x="17090" y="20266"/>
                    <a:pt x="17032" y="20344"/>
                    <a:pt x="16973" y="20422"/>
                  </a:cubicBezTo>
                  <a:lnTo>
                    <a:pt x="16622" y="20902"/>
                  </a:lnTo>
                  <a:lnTo>
                    <a:pt x="16115" y="21600"/>
                  </a:lnTo>
                  <a:lnTo>
                    <a:pt x="15023" y="21600"/>
                  </a:lnTo>
                  <a:lnTo>
                    <a:pt x="15188" y="21366"/>
                  </a:lnTo>
                  <a:cubicBezTo>
                    <a:pt x="15245" y="21284"/>
                    <a:pt x="15302" y="21204"/>
                    <a:pt x="15359" y="21121"/>
                  </a:cubicBezTo>
                  <a:lnTo>
                    <a:pt x="16043" y="20129"/>
                  </a:lnTo>
                  <a:lnTo>
                    <a:pt x="16390" y="19632"/>
                  </a:lnTo>
                  <a:cubicBezTo>
                    <a:pt x="16449" y="19549"/>
                    <a:pt x="16508" y="19465"/>
                    <a:pt x="16569" y="19382"/>
                  </a:cubicBezTo>
                  <a:lnTo>
                    <a:pt x="16660" y="19256"/>
                  </a:lnTo>
                  <a:cubicBezTo>
                    <a:pt x="16691" y="19215"/>
                    <a:pt x="16723" y="19173"/>
                    <a:pt x="16753" y="19134"/>
                  </a:cubicBezTo>
                  <a:lnTo>
                    <a:pt x="16848" y="19010"/>
                  </a:lnTo>
                  <a:lnTo>
                    <a:pt x="16946" y="18886"/>
                  </a:lnTo>
                  <a:cubicBezTo>
                    <a:pt x="16979" y="18846"/>
                    <a:pt x="17013" y="18806"/>
                    <a:pt x="17046" y="18766"/>
                  </a:cubicBezTo>
                  <a:cubicBezTo>
                    <a:pt x="17080" y="18726"/>
                    <a:pt x="17114" y="18688"/>
                    <a:pt x="17148" y="18649"/>
                  </a:cubicBezTo>
                  <a:cubicBezTo>
                    <a:pt x="17284" y="18495"/>
                    <a:pt x="17424" y="18348"/>
                    <a:pt x="17566" y="18208"/>
                  </a:cubicBezTo>
                  <a:cubicBezTo>
                    <a:pt x="17851" y="17928"/>
                    <a:pt x="18146" y="17674"/>
                    <a:pt x="18447" y="17441"/>
                  </a:cubicBezTo>
                  <a:lnTo>
                    <a:pt x="18665" y="17273"/>
                  </a:lnTo>
                  <a:lnTo>
                    <a:pt x="18881" y="17106"/>
                  </a:lnTo>
                  <a:cubicBezTo>
                    <a:pt x="19022" y="16996"/>
                    <a:pt x="19157" y="16888"/>
                    <a:pt x="19282" y="16775"/>
                  </a:cubicBezTo>
                  <a:cubicBezTo>
                    <a:pt x="19313" y="16746"/>
                    <a:pt x="19343" y="16718"/>
                    <a:pt x="19373" y="16689"/>
                  </a:cubicBezTo>
                  <a:cubicBezTo>
                    <a:pt x="19388" y="16674"/>
                    <a:pt x="19403" y="16660"/>
                    <a:pt x="19418" y="16645"/>
                  </a:cubicBezTo>
                  <a:cubicBezTo>
                    <a:pt x="19432" y="16630"/>
                    <a:pt x="19447" y="16615"/>
                    <a:pt x="19461" y="16601"/>
                  </a:cubicBezTo>
                  <a:cubicBezTo>
                    <a:pt x="19517" y="16542"/>
                    <a:pt x="19572" y="16481"/>
                    <a:pt x="19623" y="16417"/>
                  </a:cubicBezTo>
                  <a:cubicBezTo>
                    <a:pt x="19726" y="16290"/>
                    <a:pt x="19817" y="16153"/>
                    <a:pt x="19896" y="16007"/>
                  </a:cubicBezTo>
                  <a:cubicBezTo>
                    <a:pt x="19915" y="15971"/>
                    <a:pt x="19935" y="15931"/>
                    <a:pt x="19955" y="15890"/>
                  </a:cubicBezTo>
                  <a:lnTo>
                    <a:pt x="19970" y="15859"/>
                  </a:lnTo>
                  <a:lnTo>
                    <a:pt x="19984" y="15829"/>
                  </a:lnTo>
                  <a:cubicBezTo>
                    <a:pt x="19993" y="15810"/>
                    <a:pt x="20002" y="15790"/>
                    <a:pt x="20011" y="15770"/>
                  </a:cubicBezTo>
                  <a:cubicBezTo>
                    <a:pt x="20047" y="15689"/>
                    <a:pt x="20081" y="15605"/>
                    <a:pt x="20113" y="15518"/>
                  </a:cubicBezTo>
                  <a:cubicBezTo>
                    <a:pt x="20176" y="15343"/>
                    <a:pt x="20232" y="15156"/>
                    <a:pt x="20282" y="14961"/>
                  </a:cubicBezTo>
                  <a:cubicBezTo>
                    <a:pt x="20332" y="14767"/>
                    <a:pt x="20376" y="14567"/>
                    <a:pt x="20414" y="14362"/>
                  </a:cubicBezTo>
                  <a:cubicBezTo>
                    <a:pt x="20434" y="14260"/>
                    <a:pt x="20452" y="14156"/>
                    <a:pt x="20469" y="14052"/>
                  </a:cubicBezTo>
                  <a:cubicBezTo>
                    <a:pt x="20477" y="13999"/>
                    <a:pt x="20486" y="13947"/>
                    <a:pt x="20494" y="13894"/>
                  </a:cubicBezTo>
                  <a:lnTo>
                    <a:pt x="20505" y="13815"/>
                  </a:lnTo>
                  <a:lnTo>
                    <a:pt x="20516" y="13743"/>
                  </a:lnTo>
                  <a:lnTo>
                    <a:pt x="20538" y="13573"/>
                  </a:lnTo>
                  <a:lnTo>
                    <a:pt x="20548" y="13500"/>
                  </a:lnTo>
                  <a:lnTo>
                    <a:pt x="20552" y="13466"/>
                  </a:lnTo>
                  <a:lnTo>
                    <a:pt x="20556" y="13428"/>
                  </a:lnTo>
                  <a:lnTo>
                    <a:pt x="20574" y="13265"/>
                  </a:lnTo>
                  <a:lnTo>
                    <a:pt x="20583" y="13184"/>
                  </a:lnTo>
                  <a:lnTo>
                    <a:pt x="20588" y="13143"/>
                  </a:lnTo>
                  <a:cubicBezTo>
                    <a:pt x="20589" y="13129"/>
                    <a:pt x="20590" y="13115"/>
                    <a:pt x="20591" y="13101"/>
                  </a:cubicBezTo>
                  <a:lnTo>
                    <a:pt x="20617" y="12781"/>
                  </a:lnTo>
                  <a:cubicBezTo>
                    <a:pt x="20620" y="12740"/>
                    <a:pt x="20623" y="12691"/>
                    <a:pt x="20626" y="12632"/>
                  </a:cubicBezTo>
                  <a:lnTo>
                    <a:pt x="20635" y="12461"/>
                  </a:lnTo>
                  <a:cubicBezTo>
                    <a:pt x="20646" y="12251"/>
                    <a:pt x="20651" y="12037"/>
                    <a:pt x="20651" y="11822"/>
                  </a:cubicBezTo>
                  <a:cubicBezTo>
                    <a:pt x="20651" y="11715"/>
                    <a:pt x="20650" y="11606"/>
                    <a:pt x="20648" y="11498"/>
                  </a:cubicBezTo>
                  <a:lnTo>
                    <a:pt x="20645" y="11339"/>
                  </a:lnTo>
                  <a:lnTo>
                    <a:pt x="20644" y="11301"/>
                  </a:lnTo>
                  <a:lnTo>
                    <a:pt x="20643" y="11260"/>
                  </a:lnTo>
                  <a:lnTo>
                    <a:pt x="20639" y="11178"/>
                  </a:lnTo>
                  <a:lnTo>
                    <a:pt x="20632" y="11015"/>
                  </a:lnTo>
                  <a:cubicBezTo>
                    <a:pt x="20630" y="10960"/>
                    <a:pt x="20625" y="10905"/>
                    <a:pt x="20622" y="10850"/>
                  </a:cubicBezTo>
                  <a:lnTo>
                    <a:pt x="20611" y="10686"/>
                  </a:lnTo>
                  <a:lnTo>
                    <a:pt x="20608" y="10650"/>
                  </a:lnTo>
                  <a:lnTo>
                    <a:pt x="20606" y="10617"/>
                  </a:lnTo>
                  <a:lnTo>
                    <a:pt x="20600" y="10542"/>
                  </a:lnTo>
                  <a:lnTo>
                    <a:pt x="20592" y="10457"/>
                  </a:lnTo>
                  <a:lnTo>
                    <a:pt x="20584" y="10363"/>
                  </a:lnTo>
                  <a:cubicBezTo>
                    <a:pt x="20580" y="10317"/>
                    <a:pt x="20576" y="10271"/>
                    <a:pt x="20570" y="10219"/>
                  </a:cubicBezTo>
                  <a:lnTo>
                    <a:pt x="20552" y="10057"/>
                  </a:lnTo>
                  <a:cubicBezTo>
                    <a:pt x="20546" y="10004"/>
                    <a:pt x="20539" y="9950"/>
                    <a:pt x="20532" y="9897"/>
                  </a:cubicBezTo>
                  <a:cubicBezTo>
                    <a:pt x="20506" y="9683"/>
                    <a:pt x="20474" y="9471"/>
                    <a:pt x="20440" y="9260"/>
                  </a:cubicBezTo>
                  <a:cubicBezTo>
                    <a:pt x="20422" y="9154"/>
                    <a:pt x="20404" y="9048"/>
                    <a:pt x="20384" y="8943"/>
                  </a:cubicBezTo>
                  <a:lnTo>
                    <a:pt x="20370" y="8866"/>
                  </a:lnTo>
                  <a:lnTo>
                    <a:pt x="20355" y="8788"/>
                  </a:lnTo>
                  <a:cubicBezTo>
                    <a:pt x="20345" y="8736"/>
                    <a:pt x="20334" y="8684"/>
                    <a:pt x="20323" y="8632"/>
                  </a:cubicBezTo>
                  <a:cubicBezTo>
                    <a:pt x="20235" y="8214"/>
                    <a:pt x="20134" y="7800"/>
                    <a:pt x="20018" y="7394"/>
                  </a:cubicBezTo>
                  <a:cubicBezTo>
                    <a:pt x="19960" y="7190"/>
                    <a:pt x="19899" y="6989"/>
                    <a:pt x="19834" y="6789"/>
                  </a:cubicBezTo>
                  <a:lnTo>
                    <a:pt x="19785" y="6639"/>
                  </a:lnTo>
                  <a:lnTo>
                    <a:pt x="19735" y="6491"/>
                  </a:lnTo>
                  <a:cubicBezTo>
                    <a:pt x="19701" y="6392"/>
                    <a:pt x="19666" y="6292"/>
                    <a:pt x="19631" y="6194"/>
                  </a:cubicBezTo>
                  <a:cubicBezTo>
                    <a:pt x="19560" y="5997"/>
                    <a:pt x="19487" y="5801"/>
                    <a:pt x="19410" y="5607"/>
                  </a:cubicBezTo>
                  <a:lnTo>
                    <a:pt x="19353" y="5462"/>
                  </a:lnTo>
                  <a:lnTo>
                    <a:pt x="19293" y="5316"/>
                  </a:lnTo>
                  <a:cubicBezTo>
                    <a:pt x="19254" y="5220"/>
                    <a:pt x="19215" y="5125"/>
                    <a:pt x="19174" y="5031"/>
                  </a:cubicBezTo>
                  <a:cubicBezTo>
                    <a:pt x="19093" y="4841"/>
                    <a:pt x="19008" y="4653"/>
                    <a:pt x="18922" y="4466"/>
                  </a:cubicBezTo>
                  <a:lnTo>
                    <a:pt x="18856" y="4327"/>
                  </a:lnTo>
                  <a:lnTo>
                    <a:pt x="18790" y="4187"/>
                  </a:lnTo>
                  <a:cubicBezTo>
                    <a:pt x="18745" y="4095"/>
                    <a:pt x="18701" y="4004"/>
                    <a:pt x="18655" y="3913"/>
                  </a:cubicBezTo>
                  <a:cubicBezTo>
                    <a:pt x="18563" y="3730"/>
                    <a:pt x="18469" y="3550"/>
                    <a:pt x="18373" y="3370"/>
                  </a:cubicBezTo>
                  <a:lnTo>
                    <a:pt x="18300" y="3235"/>
                  </a:lnTo>
                  <a:lnTo>
                    <a:pt x="18264" y="3169"/>
                  </a:lnTo>
                  <a:lnTo>
                    <a:pt x="18228" y="3104"/>
                  </a:lnTo>
                  <a:cubicBezTo>
                    <a:pt x="18179" y="3016"/>
                    <a:pt x="18129" y="2928"/>
                    <a:pt x="18078" y="2841"/>
                  </a:cubicBezTo>
                  <a:cubicBezTo>
                    <a:pt x="17978" y="2667"/>
                    <a:pt x="17874" y="2495"/>
                    <a:pt x="17769" y="2325"/>
                  </a:cubicBezTo>
                  <a:lnTo>
                    <a:pt x="17690" y="2198"/>
                  </a:lnTo>
                  <a:lnTo>
                    <a:pt x="17610" y="2072"/>
                  </a:lnTo>
                  <a:cubicBezTo>
                    <a:pt x="17556" y="1988"/>
                    <a:pt x="17501" y="1905"/>
                    <a:pt x="17446" y="1822"/>
                  </a:cubicBezTo>
                  <a:cubicBezTo>
                    <a:pt x="17336" y="1657"/>
                    <a:pt x="17225" y="1494"/>
                    <a:pt x="17112" y="1336"/>
                  </a:cubicBezTo>
                  <a:cubicBezTo>
                    <a:pt x="16998" y="1177"/>
                    <a:pt x="16881" y="1021"/>
                    <a:pt x="16762" y="868"/>
                  </a:cubicBezTo>
                  <a:close/>
                  <a:moveTo>
                    <a:pt x="4060" y="0"/>
                  </a:moveTo>
                  <a:lnTo>
                    <a:pt x="4783" y="0"/>
                  </a:lnTo>
                  <a:lnTo>
                    <a:pt x="4673" y="119"/>
                  </a:lnTo>
                  <a:cubicBezTo>
                    <a:pt x="4547" y="262"/>
                    <a:pt x="4425" y="409"/>
                    <a:pt x="4305" y="559"/>
                  </a:cubicBezTo>
                  <a:cubicBezTo>
                    <a:pt x="4065" y="860"/>
                    <a:pt x="3836" y="1176"/>
                    <a:pt x="3619" y="1505"/>
                  </a:cubicBezTo>
                  <a:cubicBezTo>
                    <a:pt x="2748" y="2822"/>
                    <a:pt x="2054" y="4334"/>
                    <a:pt x="1557" y="5953"/>
                  </a:cubicBezTo>
                  <a:cubicBezTo>
                    <a:pt x="1433" y="6357"/>
                    <a:pt x="1321" y="6769"/>
                    <a:pt x="1223" y="7186"/>
                  </a:cubicBezTo>
                  <a:cubicBezTo>
                    <a:pt x="1125" y="7602"/>
                    <a:pt x="1041" y="8024"/>
                    <a:pt x="972" y="8450"/>
                  </a:cubicBezTo>
                  <a:cubicBezTo>
                    <a:pt x="938" y="8662"/>
                    <a:pt x="907" y="8877"/>
                    <a:pt x="880" y="9093"/>
                  </a:cubicBezTo>
                  <a:cubicBezTo>
                    <a:pt x="854" y="9309"/>
                    <a:pt x="830" y="9526"/>
                    <a:pt x="811" y="9743"/>
                  </a:cubicBezTo>
                  <a:cubicBezTo>
                    <a:pt x="771" y="10178"/>
                    <a:pt x="746" y="10615"/>
                    <a:pt x="736" y="11055"/>
                  </a:cubicBezTo>
                  <a:cubicBezTo>
                    <a:pt x="715" y="11933"/>
                    <a:pt x="753" y="12815"/>
                    <a:pt x="850" y="13689"/>
                  </a:cubicBezTo>
                  <a:cubicBezTo>
                    <a:pt x="875" y="13907"/>
                    <a:pt x="903" y="14124"/>
                    <a:pt x="936" y="14340"/>
                  </a:cubicBezTo>
                  <a:cubicBezTo>
                    <a:pt x="969" y="14556"/>
                    <a:pt x="1006" y="14771"/>
                    <a:pt x="1047" y="14986"/>
                  </a:cubicBezTo>
                  <a:cubicBezTo>
                    <a:pt x="1088" y="15200"/>
                    <a:pt x="1133" y="15413"/>
                    <a:pt x="1181" y="15625"/>
                  </a:cubicBezTo>
                  <a:cubicBezTo>
                    <a:pt x="1231" y="15837"/>
                    <a:pt x="1282" y="16047"/>
                    <a:pt x="1340" y="16255"/>
                  </a:cubicBezTo>
                  <a:cubicBezTo>
                    <a:pt x="1568" y="17088"/>
                    <a:pt x="1858" y="17893"/>
                    <a:pt x="2209" y="18648"/>
                  </a:cubicBezTo>
                  <a:cubicBezTo>
                    <a:pt x="2559" y="19403"/>
                    <a:pt x="2970" y="20108"/>
                    <a:pt x="3433" y="20745"/>
                  </a:cubicBezTo>
                  <a:cubicBezTo>
                    <a:pt x="3548" y="20904"/>
                    <a:pt x="3667" y="21059"/>
                    <a:pt x="3789" y="21210"/>
                  </a:cubicBezTo>
                  <a:lnTo>
                    <a:pt x="4121" y="21600"/>
                  </a:lnTo>
                  <a:lnTo>
                    <a:pt x="3704" y="21600"/>
                  </a:lnTo>
                  <a:lnTo>
                    <a:pt x="3607" y="21489"/>
                  </a:lnTo>
                  <a:cubicBezTo>
                    <a:pt x="3481" y="21337"/>
                    <a:pt x="3356" y="21181"/>
                    <a:pt x="3235" y="21021"/>
                  </a:cubicBezTo>
                  <a:cubicBezTo>
                    <a:pt x="2260" y="19743"/>
                    <a:pt x="1459" y="18209"/>
                    <a:pt x="892" y="16509"/>
                  </a:cubicBezTo>
                  <a:cubicBezTo>
                    <a:pt x="821" y="16296"/>
                    <a:pt x="754" y="16081"/>
                    <a:pt x="691" y="15864"/>
                  </a:cubicBezTo>
                  <a:cubicBezTo>
                    <a:pt x="629" y="15647"/>
                    <a:pt x="570" y="15427"/>
                    <a:pt x="515" y="15205"/>
                  </a:cubicBezTo>
                  <a:cubicBezTo>
                    <a:pt x="460" y="14983"/>
                    <a:pt x="409" y="14758"/>
                    <a:pt x="362" y="14532"/>
                  </a:cubicBezTo>
                  <a:cubicBezTo>
                    <a:pt x="316" y="14306"/>
                    <a:pt x="274" y="14077"/>
                    <a:pt x="237" y="13847"/>
                  </a:cubicBezTo>
                  <a:cubicBezTo>
                    <a:pt x="162" y="13389"/>
                    <a:pt x="105" y="12924"/>
                    <a:pt x="65" y="12456"/>
                  </a:cubicBezTo>
                  <a:cubicBezTo>
                    <a:pt x="46" y="12222"/>
                    <a:pt x="30" y="11987"/>
                    <a:pt x="20" y="11751"/>
                  </a:cubicBezTo>
                  <a:cubicBezTo>
                    <a:pt x="14" y="11633"/>
                    <a:pt x="10" y="11515"/>
                    <a:pt x="7" y="11397"/>
                  </a:cubicBezTo>
                  <a:cubicBezTo>
                    <a:pt x="4" y="11279"/>
                    <a:pt x="2" y="11162"/>
                    <a:pt x="1" y="11044"/>
                  </a:cubicBezTo>
                  <a:cubicBezTo>
                    <a:pt x="-3" y="10572"/>
                    <a:pt x="12" y="10098"/>
                    <a:pt x="45" y="9627"/>
                  </a:cubicBezTo>
                  <a:cubicBezTo>
                    <a:pt x="62" y="9392"/>
                    <a:pt x="82" y="9157"/>
                    <a:pt x="108" y="8923"/>
                  </a:cubicBezTo>
                  <a:cubicBezTo>
                    <a:pt x="134" y="8689"/>
                    <a:pt x="164" y="8456"/>
                    <a:pt x="200" y="8222"/>
                  </a:cubicBezTo>
                  <a:cubicBezTo>
                    <a:pt x="270" y="7757"/>
                    <a:pt x="361" y="7298"/>
                    <a:pt x="468" y="6848"/>
                  </a:cubicBezTo>
                  <a:cubicBezTo>
                    <a:pt x="576" y="6398"/>
                    <a:pt x="700" y="5958"/>
                    <a:pt x="840" y="5526"/>
                  </a:cubicBezTo>
                  <a:cubicBezTo>
                    <a:pt x="1120" y="4663"/>
                    <a:pt x="1465" y="3840"/>
                    <a:pt x="1865" y="3075"/>
                  </a:cubicBezTo>
                  <a:cubicBezTo>
                    <a:pt x="2064" y="2692"/>
                    <a:pt x="2278" y="2324"/>
                    <a:pt x="2504" y="1971"/>
                  </a:cubicBezTo>
                  <a:cubicBezTo>
                    <a:pt x="2731" y="1618"/>
                    <a:pt x="2970" y="1282"/>
                    <a:pt x="3219" y="963"/>
                  </a:cubicBezTo>
                  <a:cubicBezTo>
                    <a:pt x="3469" y="644"/>
                    <a:pt x="3730" y="342"/>
                    <a:pt x="4001" y="5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Freeform: Shape 18"/>
            <p:cNvSpPr/>
            <p:nvPr/>
          </p:nvSpPr>
          <p:spPr>
            <a:xfrm>
              <a:off x="6456" y="0"/>
              <a:ext cx="12823937" cy="900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14" y="0"/>
                  </a:moveTo>
                  <a:lnTo>
                    <a:pt x="17428" y="0"/>
                  </a:lnTo>
                  <a:lnTo>
                    <a:pt x="17670" y="256"/>
                  </a:lnTo>
                  <a:cubicBezTo>
                    <a:pt x="20070" y="2927"/>
                    <a:pt x="21600" y="6969"/>
                    <a:pt x="21600" y="11493"/>
                  </a:cubicBezTo>
                  <a:cubicBezTo>
                    <a:pt x="21600" y="15012"/>
                    <a:pt x="20674" y="18239"/>
                    <a:pt x="19134" y="20756"/>
                  </a:cubicBezTo>
                  <a:lnTo>
                    <a:pt x="18565" y="21600"/>
                  </a:lnTo>
                  <a:lnTo>
                    <a:pt x="14954" y="21600"/>
                  </a:lnTo>
                  <a:lnTo>
                    <a:pt x="14962" y="21590"/>
                  </a:lnTo>
                  <a:cubicBezTo>
                    <a:pt x="14991" y="21552"/>
                    <a:pt x="15019" y="21511"/>
                    <a:pt x="15047" y="21471"/>
                  </a:cubicBezTo>
                  <a:lnTo>
                    <a:pt x="15218" y="21232"/>
                  </a:lnTo>
                  <a:cubicBezTo>
                    <a:pt x="15275" y="21152"/>
                    <a:pt x="15331" y="21073"/>
                    <a:pt x="15388" y="20992"/>
                  </a:cubicBezTo>
                  <a:lnTo>
                    <a:pt x="16072" y="20018"/>
                  </a:lnTo>
                  <a:lnTo>
                    <a:pt x="16418" y="19530"/>
                  </a:lnTo>
                  <a:cubicBezTo>
                    <a:pt x="16476" y="19448"/>
                    <a:pt x="16535" y="19366"/>
                    <a:pt x="16596" y="19284"/>
                  </a:cubicBezTo>
                  <a:lnTo>
                    <a:pt x="16688" y="19161"/>
                  </a:lnTo>
                  <a:cubicBezTo>
                    <a:pt x="16718" y="19121"/>
                    <a:pt x="16750" y="19079"/>
                    <a:pt x="16780" y="19041"/>
                  </a:cubicBezTo>
                  <a:lnTo>
                    <a:pt x="16875" y="18919"/>
                  </a:lnTo>
                  <a:lnTo>
                    <a:pt x="16973" y="18798"/>
                  </a:lnTo>
                  <a:cubicBezTo>
                    <a:pt x="17006" y="18758"/>
                    <a:pt x="17040" y="18719"/>
                    <a:pt x="17073" y="18680"/>
                  </a:cubicBezTo>
                  <a:cubicBezTo>
                    <a:pt x="17106" y="18641"/>
                    <a:pt x="17141" y="18603"/>
                    <a:pt x="17174" y="18565"/>
                  </a:cubicBezTo>
                  <a:cubicBezTo>
                    <a:pt x="17310" y="18413"/>
                    <a:pt x="17450" y="18269"/>
                    <a:pt x="17592" y="18132"/>
                  </a:cubicBezTo>
                  <a:cubicBezTo>
                    <a:pt x="17876" y="17857"/>
                    <a:pt x="18170" y="17607"/>
                    <a:pt x="18471" y="17378"/>
                  </a:cubicBezTo>
                  <a:lnTo>
                    <a:pt x="18689" y="17213"/>
                  </a:lnTo>
                  <a:lnTo>
                    <a:pt x="18904" y="17050"/>
                  </a:lnTo>
                  <a:cubicBezTo>
                    <a:pt x="19044" y="16942"/>
                    <a:pt x="19179" y="16835"/>
                    <a:pt x="19304" y="16724"/>
                  </a:cubicBezTo>
                  <a:cubicBezTo>
                    <a:pt x="19335" y="16696"/>
                    <a:pt x="19365" y="16669"/>
                    <a:pt x="19395" y="16640"/>
                  </a:cubicBezTo>
                  <a:cubicBezTo>
                    <a:pt x="19410" y="16626"/>
                    <a:pt x="19425" y="16611"/>
                    <a:pt x="19440" y="16597"/>
                  </a:cubicBezTo>
                  <a:cubicBezTo>
                    <a:pt x="19454" y="16582"/>
                    <a:pt x="19469" y="16568"/>
                    <a:pt x="19483" y="16553"/>
                  </a:cubicBezTo>
                  <a:cubicBezTo>
                    <a:pt x="19539" y="16495"/>
                    <a:pt x="19593" y="16436"/>
                    <a:pt x="19645" y="16373"/>
                  </a:cubicBezTo>
                  <a:cubicBezTo>
                    <a:pt x="19747" y="16248"/>
                    <a:pt x="19838" y="16114"/>
                    <a:pt x="19917" y="15970"/>
                  </a:cubicBezTo>
                  <a:cubicBezTo>
                    <a:pt x="19936" y="15935"/>
                    <a:pt x="19956" y="15896"/>
                    <a:pt x="19976" y="15855"/>
                  </a:cubicBezTo>
                  <a:lnTo>
                    <a:pt x="19991" y="15825"/>
                  </a:lnTo>
                  <a:lnTo>
                    <a:pt x="20005" y="15796"/>
                  </a:lnTo>
                  <a:cubicBezTo>
                    <a:pt x="20014" y="15777"/>
                    <a:pt x="20023" y="15757"/>
                    <a:pt x="20032" y="15737"/>
                  </a:cubicBezTo>
                  <a:cubicBezTo>
                    <a:pt x="20068" y="15658"/>
                    <a:pt x="20102" y="15576"/>
                    <a:pt x="20133" y="15490"/>
                  </a:cubicBezTo>
                  <a:cubicBezTo>
                    <a:pt x="20197" y="15319"/>
                    <a:pt x="20252" y="15135"/>
                    <a:pt x="20302" y="14944"/>
                  </a:cubicBezTo>
                  <a:cubicBezTo>
                    <a:pt x="20353" y="14753"/>
                    <a:pt x="20396" y="14557"/>
                    <a:pt x="20434" y="14356"/>
                  </a:cubicBezTo>
                  <a:cubicBezTo>
                    <a:pt x="20454" y="14255"/>
                    <a:pt x="20472" y="14153"/>
                    <a:pt x="20489" y="14051"/>
                  </a:cubicBezTo>
                  <a:cubicBezTo>
                    <a:pt x="20497" y="13999"/>
                    <a:pt x="20506" y="13948"/>
                    <a:pt x="20514" y="13896"/>
                  </a:cubicBezTo>
                  <a:lnTo>
                    <a:pt x="20525" y="13819"/>
                  </a:lnTo>
                  <a:lnTo>
                    <a:pt x="20536" y="13748"/>
                  </a:lnTo>
                  <a:lnTo>
                    <a:pt x="20558" y="13581"/>
                  </a:lnTo>
                  <a:lnTo>
                    <a:pt x="20568" y="13509"/>
                  </a:lnTo>
                  <a:lnTo>
                    <a:pt x="20572" y="13476"/>
                  </a:lnTo>
                  <a:lnTo>
                    <a:pt x="20576" y="13439"/>
                  </a:lnTo>
                  <a:lnTo>
                    <a:pt x="20594" y="13279"/>
                  </a:lnTo>
                  <a:lnTo>
                    <a:pt x="20603" y="13198"/>
                  </a:lnTo>
                  <a:lnTo>
                    <a:pt x="20607" y="13158"/>
                  </a:lnTo>
                  <a:cubicBezTo>
                    <a:pt x="20609" y="13145"/>
                    <a:pt x="20610" y="13131"/>
                    <a:pt x="20611" y="13118"/>
                  </a:cubicBezTo>
                  <a:lnTo>
                    <a:pt x="20637" y="12803"/>
                  </a:lnTo>
                  <a:cubicBezTo>
                    <a:pt x="20640" y="12763"/>
                    <a:pt x="20643" y="12715"/>
                    <a:pt x="20645" y="12657"/>
                  </a:cubicBezTo>
                  <a:lnTo>
                    <a:pt x="20654" y="12489"/>
                  </a:lnTo>
                  <a:cubicBezTo>
                    <a:pt x="20665" y="12283"/>
                    <a:pt x="20670" y="12072"/>
                    <a:pt x="20671" y="11861"/>
                  </a:cubicBezTo>
                  <a:cubicBezTo>
                    <a:pt x="20671" y="11756"/>
                    <a:pt x="20670" y="11650"/>
                    <a:pt x="20668" y="11543"/>
                  </a:cubicBezTo>
                  <a:lnTo>
                    <a:pt x="20665" y="11387"/>
                  </a:lnTo>
                  <a:lnTo>
                    <a:pt x="20664" y="11350"/>
                  </a:lnTo>
                  <a:lnTo>
                    <a:pt x="20662" y="11310"/>
                  </a:lnTo>
                  <a:lnTo>
                    <a:pt x="20659" y="11229"/>
                  </a:lnTo>
                  <a:lnTo>
                    <a:pt x="20652" y="11069"/>
                  </a:lnTo>
                  <a:cubicBezTo>
                    <a:pt x="20649" y="11015"/>
                    <a:pt x="20645" y="10961"/>
                    <a:pt x="20641" y="10907"/>
                  </a:cubicBezTo>
                  <a:lnTo>
                    <a:pt x="20630" y="10746"/>
                  </a:lnTo>
                  <a:lnTo>
                    <a:pt x="20628" y="10711"/>
                  </a:lnTo>
                  <a:lnTo>
                    <a:pt x="20626" y="10678"/>
                  </a:lnTo>
                  <a:lnTo>
                    <a:pt x="20619" y="10604"/>
                  </a:lnTo>
                  <a:lnTo>
                    <a:pt x="20611" y="10521"/>
                  </a:lnTo>
                  <a:lnTo>
                    <a:pt x="20603" y="10429"/>
                  </a:lnTo>
                  <a:cubicBezTo>
                    <a:pt x="20600" y="10384"/>
                    <a:pt x="20595" y="10338"/>
                    <a:pt x="20590" y="10287"/>
                  </a:cubicBezTo>
                  <a:lnTo>
                    <a:pt x="20571" y="10128"/>
                  </a:lnTo>
                  <a:cubicBezTo>
                    <a:pt x="20565" y="10076"/>
                    <a:pt x="20559" y="10023"/>
                    <a:pt x="20552" y="9971"/>
                  </a:cubicBezTo>
                  <a:cubicBezTo>
                    <a:pt x="20525" y="9762"/>
                    <a:pt x="20494" y="9553"/>
                    <a:pt x="20459" y="9345"/>
                  </a:cubicBezTo>
                  <a:cubicBezTo>
                    <a:pt x="20442" y="9241"/>
                    <a:pt x="20424" y="9138"/>
                    <a:pt x="20404" y="9035"/>
                  </a:cubicBezTo>
                  <a:lnTo>
                    <a:pt x="20390" y="8959"/>
                  </a:lnTo>
                  <a:lnTo>
                    <a:pt x="20375" y="8882"/>
                  </a:lnTo>
                  <a:cubicBezTo>
                    <a:pt x="20365" y="8832"/>
                    <a:pt x="20354" y="8780"/>
                    <a:pt x="20343" y="8729"/>
                  </a:cubicBezTo>
                  <a:cubicBezTo>
                    <a:pt x="20256" y="8318"/>
                    <a:pt x="20155" y="7912"/>
                    <a:pt x="20039" y="7513"/>
                  </a:cubicBezTo>
                  <a:cubicBezTo>
                    <a:pt x="19981" y="7314"/>
                    <a:pt x="19920" y="7115"/>
                    <a:pt x="19855" y="6919"/>
                  </a:cubicBezTo>
                  <a:lnTo>
                    <a:pt x="19806" y="6772"/>
                  </a:lnTo>
                  <a:lnTo>
                    <a:pt x="19756" y="6627"/>
                  </a:lnTo>
                  <a:cubicBezTo>
                    <a:pt x="19723" y="6529"/>
                    <a:pt x="19688" y="6432"/>
                    <a:pt x="19652" y="6335"/>
                  </a:cubicBezTo>
                  <a:cubicBezTo>
                    <a:pt x="19581" y="6141"/>
                    <a:pt x="19509" y="5949"/>
                    <a:pt x="19432" y="5759"/>
                  </a:cubicBezTo>
                  <a:lnTo>
                    <a:pt x="19375" y="5617"/>
                  </a:lnTo>
                  <a:lnTo>
                    <a:pt x="19316" y="5474"/>
                  </a:lnTo>
                  <a:cubicBezTo>
                    <a:pt x="19276" y="5379"/>
                    <a:pt x="19237" y="5286"/>
                    <a:pt x="19196" y="5193"/>
                  </a:cubicBezTo>
                  <a:cubicBezTo>
                    <a:pt x="19116" y="5007"/>
                    <a:pt x="19031" y="4822"/>
                    <a:pt x="18945" y="4639"/>
                  </a:cubicBezTo>
                  <a:lnTo>
                    <a:pt x="18879" y="4502"/>
                  </a:lnTo>
                  <a:lnTo>
                    <a:pt x="18813" y="4365"/>
                  </a:lnTo>
                  <a:cubicBezTo>
                    <a:pt x="18768" y="4275"/>
                    <a:pt x="18724" y="4185"/>
                    <a:pt x="18678" y="4095"/>
                  </a:cubicBezTo>
                  <a:cubicBezTo>
                    <a:pt x="18587" y="3917"/>
                    <a:pt x="18493" y="3739"/>
                    <a:pt x="18397" y="3562"/>
                  </a:cubicBezTo>
                  <a:lnTo>
                    <a:pt x="18324" y="3430"/>
                  </a:lnTo>
                  <a:lnTo>
                    <a:pt x="18288" y="3365"/>
                  </a:lnTo>
                  <a:lnTo>
                    <a:pt x="18252" y="3301"/>
                  </a:lnTo>
                  <a:cubicBezTo>
                    <a:pt x="18203" y="3215"/>
                    <a:pt x="18153" y="3129"/>
                    <a:pt x="18103" y="3043"/>
                  </a:cubicBezTo>
                  <a:cubicBezTo>
                    <a:pt x="18002" y="2872"/>
                    <a:pt x="17899" y="2704"/>
                    <a:pt x="17794" y="2537"/>
                  </a:cubicBezTo>
                  <a:lnTo>
                    <a:pt x="17715" y="2412"/>
                  </a:lnTo>
                  <a:lnTo>
                    <a:pt x="17635" y="2289"/>
                  </a:lnTo>
                  <a:cubicBezTo>
                    <a:pt x="17581" y="2206"/>
                    <a:pt x="17527" y="2124"/>
                    <a:pt x="17472" y="2043"/>
                  </a:cubicBezTo>
                  <a:cubicBezTo>
                    <a:pt x="17362" y="1881"/>
                    <a:pt x="17252" y="1721"/>
                    <a:pt x="17138" y="1565"/>
                  </a:cubicBezTo>
                  <a:cubicBezTo>
                    <a:pt x="17025" y="1410"/>
                    <a:pt x="16908" y="1256"/>
                    <a:pt x="16789" y="1106"/>
                  </a:cubicBezTo>
                  <a:cubicBezTo>
                    <a:pt x="16552" y="806"/>
                    <a:pt x="16305" y="517"/>
                    <a:pt x="16049" y="242"/>
                  </a:cubicBezTo>
                  <a:close/>
                  <a:moveTo>
                    <a:pt x="4172" y="0"/>
                  </a:moveTo>
                  <a:lnTo>
                    <a:pt x="5070" y="0"/>
                  </a:lnTo>
                  <a:lnTo>
                    <a:pt x="4722" y="371"/>
                  </a:lnTo>
                  <a:cubicBezTo>
                    <a:pt x="4597" y="511"/>
                    <a:pt x="4475" y="655"/>
                    <a:pt x="4355" y="803"/>
                  </a:cubicBezTo>
                  <a:cubicBezTo>
                    <a:pt x="4116" y="1099"/>
                    <a:pt x="3888" y="1409"/>
                    <a:pt x="3671" y="1732"/>
                  </a:cubicBezTo>
                  <a:cubicBezTo>
                    <a:pt x="2802" y="3025"/>
                    <a:pt x="2109" y="4509"/>
                    <a:pt x="1613" y="6099"/>
                  </a:cubicBezTo>
                  <a:cubicBezTo>
                    <a:pt x="1489" y="6496"/>
                    <a:pt x="1377" y="6901"/>
                    <a:pt x="1279" y="7310"/>
                  </a:cubicBezTo>
                  <a:cubicBezTo>
                    <a:pt x="1181" y="7719"/>
                    <a:pt x="1097" y="8133"/>
                    <a:pt x="1028" y="8551"/>
                  </a:cubicBezTo>
                  <a:cubicBezTo>
                    <a:pt x="995" y="8759"/>
                    <a:pt x="964" y="8971"/>
                    <a:pt x="937" y="9182"/>
                  </a:cubicBezTo>
                  <a:cubicBezTo>
                    <a:pt x="911" y="9394"/>
                    <a:pt x="887" y="9607"/>
                    <a:pt x="868" y="9821"/>
                  </a:cubicBezTo>
                  <a:cubicBezTo>
                    <a:pt x="828" y="10248"/>
                    <a:pt x="804" y="10677"/>
                    <a:pt x="793" y="11108"/>
                  </a:cubicBezTo>
                  <a:cubicBezTo>
                    <a:pt x="772" y="11971"/>
                    <a:pt x="810" y="12836"/>
                    <a:pt x="907" y="13695"/>
                  </a:cubicBezTo>
                  <a:cubicBezTo>
                    <a:pt x="932" y="13909"/>
                    <a:pt x="960" y="14122"/>
                    <a:pt x="993" y="14334"/>
                  </a:cubicBezTo>
                  <a:cubicBezTo>
                    <a:pt x="1025" y="14546"/>
                    <a:pt x="1062" y="14758"/>
                    <a:pt x="1103" y="14968"/>
                  </a:cubicBezTo>
                  <a:cubicBezTo>
                    <a:pt x="1144" y="15178"/>
                    <a:pt x="1189" y="15388"/>
                    <a:pt x="1238" y="15596"/>
                  </a:cubicBezTo>
                  <a:cubicBezTo>
                    <a:pt x="1287" y="15804"/>
                    <a:pt x="1339" y="16011"/>
                    <a:pt x="1396" y="16214"/>
                  </a:cubicBezTo>
                  <a:cubicBezTo>
                    <a:pt x="1623" y="17032"/>
                    <a:pt x="1913" y="17822"/>
                    <a:pt x="2263" y="18564"/>
                  </a:cubicBezTo>
                  <a:cubicBezTo>
                    <a:pt x="2613" y="19306"/>
                    <a:pt x="3023" y="19998"/>
                    <a:pt x="3485" y="20623"/>
                  </a:cubicBezTo>
                  <a:cubicBezTo>
                    <a:pt x="3716" y="20935"/>
                    <a:pt x="3959" y="21231"/>
                    <a:pt x="4213" y="21510"/>
                  </a:cubicBezTo>
                  <a:lnTo>
                    <a:pt x="4299" y="21600"/>
                  </a:lnTo>
                  <a:lnTo>
                    <a:pt x="3035" y="21600"/>
                  </a:lnTo>
                  <a:lnTo>
                    <a:pt x="2466" y="20756"/>
                  </a:lnTo>
                  <a:cubicBezTo>
                    <a:pt x="926" y="18239"/>
                    <a:pt x="0" y="15012"/>
                    <a:pt x="0" y="11493"/>
                  </a:cubicBezTo>
                  <a:cubicBezTo>
                    <a:pt x="0" y="6969"/>
                    <a:pt x="1530" y="2927"/>
                    <a:pt x="3930" y="256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44669" y="2207622"/>
            <a:ext cx="5724584" cy="8079378"/>
            <a:chOff x="-4648200" y="959139"/>
            <a:chExt cx="5724584" cy="8079378"/>
          </a:xfrm>
        </p:grpSpPr>
        <p:sp>
          <p:nvSpPr>
            <p:cNvPr id="2" name="شكل بيضاوي 1"/>
            <p:cNvSpPr/>
            <p:nvPr/>
          </p:nvSpPr>
          <p:spPr>
            <a:xfrm>
              <a:off x="-2667000" y="2857500"/>
              <a:ext cx="3124200" cy="321989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1" name="Picture 12" descr="https://i.pinimg.com/564x/c1/2b/1e/c12b1ef069515dd376e748ea2d84eaab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" r="-1239"/>
            <a:stretch/>
          </p:blipFill>
          <p:spPr bwMode="auto">
            <a:xfrm>
              <a:off x="-4648200" y="959139"/>
              <a:ext cx="5724584" cy="8079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9" name="هيا نلعب بالعدسة المكبرة"/>
          <p:cNvSpPr txBox="1"/>
          <p:nvPr/>
        </p:nvSpPr>
        <p:spPr>
          <a:xfrm>
            <a:off x="7186461" y="3761764"/>
            <a:ext cx="10415739" cy="5725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36" tIns="81636" rIns="81636" bIns="81636"/>
          <a:lstStyle>
            <a:lvl1pPr algn="ctr" defTabSz="650240">
              <a:defRPr sz="96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sz="8000" dirty="0" err="1">
                <a:cs typeface="PT Bold Heading" pitchFamily="2" charset="-78"/>
              </a:rPr>
              <a:t>هيا</a:t>
            </a:r>
            <a:r>
              <a:rPr sz="8000" dirty="0">
                <a:cs typeface="PT Bold Heading" pitchFamily="2" charset="-78"/>
              </a:rPr>
              <a:t> </a:t>
            </a:r>
            <a:r>
              <a:rPr sz="8000" dirty="0" err="1">
                <a:cs typeface="PT Bold Heading" pitchFamily="2" charset="-78"/>
              </a:rPr>
              <a:t>نلعب</a:t>
            </a:r>
            <a:r>
              <a:rPr sz="8000" dirty="0">
                <a:cs typeface="PT Bold Heading" pitchFamily="2" charset="-78"/>
              </a:rPr>
              <a:t> </a:t>
            </a:r>
            <a:r>
              <a:rPr sz="8000" dirty="0" err="1">
                <a:cs typeface="PT Bold Heading" pitchFamily="2" charset="-78"/>
              </a:rPr>
              <a:t>بالعدسة</a:t>
            </a:r>
            <a:r>
              <a:rPr sz="8000" dirty="0">
                <a:cs typeface="PT Bold Heading" pitchFamily="2" charset="-78"/>
              </a:rPr>
              <a:t> </a:t>
            </a:r>
            <a:r>
              <a:rPr sz="8000" dirty="0" err="1">
                <a:cs typeface="PT Bold Heading" pitchFamily="2" charset="-78"/>
              </a:rPr>
              <a:t>المكبرة</a:t>
            </a:r>
            <a:endParaRPr sz="8000" dirty="0">
              <a:cs typeface="PT Bold Heading" pitchFamily="2" charset="-78"/>
            </a:endParaRPr>
          </a:p>
        </p:txBody>
      </p:sp>
      <p:pic>
        <p:nvPicPr>
          <p:cNvPr id="1032" name="Picture 8" descr="39 ideias de Topper leitor | crianças lendo livros, desenho de criança,  criança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886" y="5143500"/>
            <a:ext cx="4993361" cy="357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564x/5d/10/96/5d1096fd6883a6c4b4c6b312d71ee815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886" y="0"/>
            <a:ext cx="3781914" cy="37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.pinimg.com/564x/ee/37/28/ee3728235794ac7ef3027fb5c6e87e8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0" y="5123905"/>
            <a:ext cx="4036396" cy="326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ok Sticker for iOS &amp;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795516"/>
            <a:ext cx="2924635" cy="292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his week&amp;#39;s Jr Rabbi is...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499344"/>
            <a:ext cx="3787655" cy="37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i.pinimg.com/564x/5d/5e/6c/5d5e6cb8f286d082e0981e981acb21da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5" b="31091"/>
          <a:stretch/>
        </p:blipFill>
        <p:spPr bwMode="auto">
          <a:xfrm>
            <a:off x="5763998" y="10422401"/>
            <a:ext cx="3904882" cy="112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i.pinimg.com/564x/5d/5e/6c/5d5e6cb8f286d082e0981e981acb21da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85"/>
          <a:stretch/>
        </p:blipFill>
        <p:spPr bwMode="auto">
          <a:xfrm>
            <a:off x="1443852" y="10286999"/>
            <a:ext cx="4438651" cy="140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7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مستطيل مستطيل" descr="مستطيل مستطيل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775" y="282054"/>
            <a:ext cx="17988450" cy="9839538"/>
          </a:xfrm>
          <a:prstGeom prst="rect">
            <a:avLst/>
          </a:prstGeom>
        </p:spPr>
      </p:pic>
      <p:grpSp>
        <p:nvGrpSpPr>
          <p:cNvPr id="371" name="تجميع"/>
          <p:cNvGrpSpPr/>
          <p:nvPr/>
        </p:nvGrpSpPr>
        <p:grpSpPr>
          <a:xfrm>
            <a:off x="52954" y="282054"/>
            <a:ext cx="18042748" cy="9738248"/>
            <a:chOff x="-1" y="-1"/>
            <a:chExt cx="12830394" cy="9003678"/>
          </a:xfrm>
        </p:grpSpPr>
        <p:grpSp>
          <p:nvGrpSpPr>
            <p:cNvPr id="369" name="Group 11"/>
            <p:cNvGrpSpPr/>
            <p:nvPr/>
          </p:nvGrpSpPr>
          <p:grpSpPr>
            <a:xfrm>
              <a:off x="-1" y="-1"/>
              <a:ext cx="12830394" cy="9003678"/>
              <a:chOff x="0" y="0"/>
              <a:chExt cx="12830392" cy="9003676"/>
            </a:xfrm>
          </p:grpSpPr>
          <p:sp>
            <p:nvSpPr>
              <p:cNvPr id="362" name="Freeform: Shape 12"/>
              <p:cNvSpPr/>
              <p:nvPr/>
            </p:nvSpPr>
            <p:spPr>
              <a:xfrm>
                <a:off x="337604" y="0"/>
                <a:ext cx="12226800" cy="9003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2" h="21600" extrusionOk="0">
                    <a:moveTo>
                      <a:pt x="16200" y="0"/>
                    </a:moveTo>
                    <a:lnTo>
                      <a:pt x="17045" y="0"/>
                    </a:lnTo>
                    <a:lnTo>
                      <a:pt x="17315" y="261"/>
                    </a:lnTo>
                    <a:cubicBezTo>
                      <a:pt x="17587" y="535"/>
                      <a:pt x="17851" y="824"/>
                      <a:pt x="18106" y="1129"/>
                    </a:cubicBezTo>
                    <a:cubicBezTo>
                      <a:pt x="18616" y="1737"/>
                      <a:pt x="19086" y="2409"/>
                      <a:pt x="19508" y="3135"/>
                    </a:cubicBezTo>
                    <a:cubicBezTo>
                      <a:pt x="19932" y="3859"/>
                      <a:pt x="20300" y="4645"/>
                      <a:pt x="20609" y="5472"/>
                    </a:cubicBezTo>
                    <a:cubicBezTo>
                      <a:pt x="20917" y="6300"/>
                      <a:pt x="21159" y="7175"/>
                      <a:pt x="21326" y="8077"/>
                    </a:cubicBezTo>
                    <a:cubicBezTo>
                      <a:pt x="21409" y="8528"/>
                      <a:pt x="21471" y="8987"/>
                      <a:pt x="21512" y="9449"/>
                    </a:cubicBezTo>
                    <a:cubicBezTo>
                      <a:pt x="21554" y="9911"/>
                      <a:pt x="21575" y="10377"/>
                      <a:pt x="21572" y="10842"/>
                    </a:cubicBezTo>
                    <a:cubicBezTo>
                      <a:pt x="21565" y="11773"/>
                      <a:pt x="21475" y="12703"/>
                      <a:pt x="21289" y="13596"/>
                    </a:cubicBezTo>
                    <a:cubicBezTo>
                      <a:pt x="21196" y="14042"/>
                      <a:pt x="21088" y="14481"/>
                      <a:pt x="20948" y="14913"/>
                    </a:cubicBezTo>
                    <a:cubicBezTo>
                      <a:pt x="20808" y="15344"/>
                      <a:pt x="20636" y="15770"/>
                      <a:pt x="20407" y="16153"/>
                    </a:cubicBezTo>
                    <a:cubicBezTo>
                      <a:pt x="20292" y="16344"/>
                      <a:pt x="20167" y="16526"/>
                      <a:pt x="20027" y="16685"/>
                    </a:cubicBezTo>
                    <a:cubicBezTo>
                      <a:pt x="19889" y="16845"/>
                      <a:pt x="19742" y="16988"/>
                      <a:pt x="19591" y="17114"/>
                    </a:cubicBezTo>
                    <a:cubicBezTo>
                      <a:pt x="19441" y="17241"/>
                      <a:pt x="19287" y="17349"/>
                      <a:pt x="19135" y="17453"/>
                    </a:cubicBezTo>
                    <a:cubicBezTo>
                      <a:pt x="18983" y="17556"/>
                      <a:pt x="18832" y="17653"/>
                      <a:pt x="18684" y="17750"/>
                    </a:cubicBezTo>
                    <a:cubicBezTo>
                      <a:pt x="18388" y="17945"/>
                      <a:pt x="18103" y="18149"/>
                      <a:pt x="17833" y="18385"/>
                    </a:cubicBezTo>
                    <a:cubicBezTo>
                      <a:pt x="17564" y="18622"/>
                      <a:pt x="17308" y="18885"/>
                      <a:pt x="17072" y="19181"/>
                    </a:cubicBezTo>
                    <a:cubicBezTo>
                      <a:pt x="16955" y="19328"/>
                      <a:pt x="16838" y="19484"/>
                      <a:pt x="16722" y="19641"/>
                    </a:cubicBezTo>
                    <a:cubicBezTo>
                      <a:pt x="16606" y="19797"/>
                      <a:pt x="16492" y="19957"/>
                      <a:pt x="16378" y="20117"/>
                    </a:cubicBezTo>
                    <a:cubicBezTo>
                      <a:pt x="16152" y="20438"/>
                      <a:pt x="15928" y="20766"/>
                      <a:pt x="15703" y="21093"/>
                    </a:cubicBezTo>
                    <a:cubicBezTo>
                      <a:pt x="15590" y="21257"/>
                      <a:pt x="15477" y="21420"/>
                      <a:pt x="15362" y="21582"/>
                    </a:cubicBezTo>
                    <a:lnTo>
                      <a:pt x="15349" y="21600"/>
                    </a:lnTo>
                    <a:lnTo>
                      <a:pt x="14882" y="21600"/>
                    </a:lnTo>
                    <a:lnTo>
                      <a:pt x="15120" y="21280"/>
                    </a:lnTo>
                    <a:cubicBezTo>
                      <a:pt x="15234" y="21121"/>
                      <a:pt x="15347" y="20960"/>
                      <a:pt x="15460" y="20798"/>
                    </a:cubicBezTo>
                    <a:cubicBezTo>
                      <a:pt x="15686" y="20475"/>
                      <a:pt x="15910" y="20147"/>
                      <a:pt x="16136" y="19820"/>
                    </a:cubicBezTo>
                    <a:lnTo>
                      <a:pt x="16476" y="19331"/>
                    </a:lnTo>
                    <a:cubicBezTo>
                      <a:pt x="16591" y="19168"/>
                      <a:pt x="16706" y="19007"/>
                      <a:pt x="16828" y="18846"/>
                    </a:cubicBezTo>
                    <a:cubicBezTo>
                      <a:pt x="17309" y="18202"/>
                      <a:pt x="17886" y="17671"/>
                      <a:pt x="18472" y="17231"/>
                    </a:cubicBezTo>
                    <a:cubicBezTo>
                      <a:pt x="18763" y="17006"/>
                      <a:pt x="19050" y="16795"/>
                      <a:pt x="19299" y="16548"/>
                    </a:cubicBezTo>
                    <a:cubicBezTo>
                      <a:pt x="19549" y="16303"/>
                      <a:pt x="19758" y="16019"/>
                      <a:pt x="19920" y="15685"/>
                    </a:cubicBezTo>
                    <a:cubicBezTo>
                      <a:pt x="20086" y="15355"/>
                      <a:pt x="20208" y="14980"/>
                      <a:pt x="20307" y="14587"/>
                    </a:cubicBezTo>
                    <a:cubicBezTo>
                      <a:pt x="20405" y="14195"/>
                      <a:pt x="20478" y="13782"/>
                      <a:pt x="20536" y="13368"/>
                    </a:cubicBezTo>
                    <a:cubicBezTo>
                      <a:pt x="20550" y="13264"/>
                      <a:pt x="20565" y="13161"/>
                      <a:pt x="20576" y="13057"/>
                    </a:cubicBezTo>
                    <a:lnTo>
                      <a:pt x="20610" y="12745"/>
                    </a:lnTo>
                    <a:lnTo>
                      <a:pt x="20635" y="12432"/>
                    </a:lnTo>
                    <a:cubicBezTo>
                      <a:pt x="20645" y="12328"/>
                      <a:pt x="20647" y="12223"/>
                      <a:pt x="20653" y="12119"/>
                    </a:cubicBezTo>
                    <a:cubicBezTo>
                      <a:pt x="20676" y="11701"/>
                      <a:pt x="20676" y="11282"/>
                      <a:pt x="20664" y="10865"/>
                    </a:cubicBezTo>
                    <a:lnTo>
                      <a:pt x="20650" y="10552"/>
                    </a:lnTo>
                    <a:cubicBezTo>
                      <a:pt x="20644" y="10448"/>
                      <a:pt x="20635" y="10344"/>
                      <a:pt x="20628" y="10240"/>
                    </a:cubicBezTo>
                    <a:cubicBezTo>
                      <a:pt x="20622" y="10136"/>
                      <a:pt x="20610" y="10032"/>
                      <a:pt x="20602" y="9929"/>
                    </a:cubicBezTo>
                    <a:cubicBezTo>
                      <a:pt x="20593" y="9825"/>
                      <a:pt x="20581" y="9722"/>
                      <a:pt x="20569" y="9619"/>
                    </a:cubicBezTo>
                    <a:cubicBezTo>
                      <a:pt x="20520" y="9206"/>
                      <a:pt x="20457" y="8796"/>
                      <a:pt x="20378" y="8390"/>
                    </a:cubicBezTo>
                    <a:cubicBezTo>
                      <a:pt x="20219" y="7580"/>
                      <a:pt x="20003" y="6788"/>
                      <a:pt x="19737" y="6022"/>
                    </a:cubicBezTo>
                    <a:cubicBezTo>
                      <a:pt x="19603" y="5639"/>
                      <a:pt x="19458" y="5263"/>
                      <a:pt x="19302" y="4893"/>
                    </a:cubicBezTo>
                    <a:cubicBezTo>
                      <a:pt x="19147" y="4523"/>
                      <a:pt x="18978" y="4161"/>
                      <a:pt x="18801" y="3806"/>
                    </a:cubicBezTo>
                    <a:cubicBezTo>
                      <a:pt x="18623" y="3451"/>
                      <a:pt x="18434" y="3106"/>
                      <a:pt x="18238" y="2766"/>
                    </a:cubicBezTo>
                    <a:cubicBezTo>
                      <a:pt x="18040" y="2428"/>
                      <a:pt x="17832" y="2099"/>
                      <a:pt x="17615" y="1780"/>
                    </a:cubicBezTo>
                    <a:cubicBezTo>
                      <a:pt x="17397" y="1461"/>
                      <a:pt x="17172" y="1149"/>
                      <a:pt x="16935" y="852"/>
                    </a:cubicBezTo>
                    <a:close/>
                    <a:moveTo>
                      <a:pt x="4059" y="0"/>
                    </a:moveTo>
                    <a:lnTo>
                      <a:pt x="4994" y="0"/>
                    </a:lnTo>
                    <a:lnTo>
                      <a:pt x="4874" y="128"/>
                    </a:lnTo>
                    <a:cubicBezTo>
                      <a:pt x="4502" y="547"/>
                      <a:pt x="4156" y="1000"/>
                      <a:pt x="3837" y="1480"/>
                    </a:cubicBezTo>
                    <a:cubicBezTo>
                      <a:pt x="2984" y="2762"/>
                      <a:pt x="2324" y="4235"/>
                      <a:pt x="1867" y="5799"/>
                    </a:cubicBezTo>
                    <a:cubicBezTo>
                      <a:pt x="1640" y="6581"/>
                      <a:pt x="1462" y="7387"/>
                      <a:pt x="1345" y="8209"/>
                    </a:cubicBezTo>
                    <a:cubicBezTo>
                      <a:pt x="1230" y="9031"/>
                      <a:pt x="1170" y="9865"/>
                      <a:pt x="1167" y="10700"/>
                    </a:cubicBezTo>
                    <a:cubicBezTo>
                      <a:pt x="1162" y="11535"/>
                      <a:pt x="1214" y="12370"/>
                      <a:pt x="1321" y="13191"/>
                    </a:cubicBezTo>
                    <a:cubicBezTo>
                      <a:pt x="1427" y="14013"/>
                      <a:pt x="1596" y="14820"/>
                      <a:pt x="1815" y="15603"/>
                    </a:cubicBezTo>
                    <a:cubicBezTo>
                      <a:pt x="2257" y="17165"/>
                      <a:pt x="2918" y="18626"/>
                      <a:pt x="3771" y="19868"/>
                    </a:cubicBezTo>
                    <a:cubicBezTo>
                      <a:pt x="4198" y="20490"/>
                      <a:pt x="4671" y="21055"/>
                      <a:pt x="5180" y="21559"/>
                    </a:cubicBezTo>
                    <a:lnTo>
                      <a:pt x="5224" y="21600"/>
                    </a:lnTo>
                    <a:lnTo>
                      <a:pt x="3657" y="21600"/>
                    </a:lnTo>
                    <a:lnTo>
                      <a:pt x="3394" y="21288"/>
                    </a:lnTo>
                    <a:cubicBezTo>
                      <a:pt x="3267" y="21130"/>
                      <a:pt x="3142" y="20967"/>
                      <a:pt x="3020" y="20801"/>
                    </a:cubicBezTo>
                    <a:cubicBezTo>
                      <a:pt x="2047" y="19468"/>
                      <a:pt x="1270" y="17877"/>
                      <a:pt x="750" y="16146"/>
                    </a:cubicBezTo>
                    <a:cubicBezTo>
                      <a:pt x="227" y="14416"/>
                      <a:pt x="-25" y="12542"/>
                      <a:pt x="2" y="10681"/>
                    </a:cubicBezTo>
                    <a:cubicBezTo>
                      <a:pt x="14" y="9750"/>
                      <a:pt x="94" y="8821"/>
                      <a:pt x="245" y="7911"/>
                    </a:cubicBezTo>
                    <a:cubicBezTo>
                      <a:pt x="394" y="7003"/>
                      <a:pt x="607" y="6111"/>
                      <a:pt x="892" y="5263"/>
                    </a:cubicBezTo>
                    <a:cubicBezTo>
                      <a:pt x="1458" y="3563"/>
                      <a:pt x="2298" y="2038"/>
                      <a:pt x="3321" y="807"/>
                    </a:cubicBezTo>
                    <a:cubicBezTo>
                      <a:pt x="3449" y="653"/>
                      <a:pt x="3580" y="503"/>
                      <a:pt x="3713" y="358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3" name="Freeform: Shape 13"/>
              <p:cNvSpPr/>
              <p:nvPr/>
            </p:nvSpPr>
            <p:spPr>
              <a:xfrm>
                <a:off x="467469" y="0"/>
                <a:ext cx="11901910" cy="9003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5" h="21600" extrusionOk="0">
                    <a:moveTo>
                      <a:pt x="4210" y="0"/>
                    </a:moveTo>
                    <a:lnTo>
                      <a:pt x="15971" y="0"/>
                    </a:lnTo>
                    <a:lnTo>
                      <a:pt x="15995" y="21"/>
                    </a:lnTo>
                    <a:cubicBezTo>
                      <a:pt x="19311" y="3248"/>
                      <a:pt x="21600" y="8893"/>
                      <a:pt x="20440" y="14428"/>
                    </a:cubicBezTo>
                    <a:cubicBezTo>
                      <a:pt x="19663" y="18133"/>
                      <a:pt x="18260" y="17191"/>
                      <a:pt x="16399" y="19716"/>
                    </a:cubicBezTo>
                    <a:cubicBezTo>
                      <a:pt x="16166" y="20031"/>
                      <a:pt x="15941" y="20354"/>
                      <a:pt x="15718" y="20676"/>
                    </a:cubicBezTo>
                    <a:lnTo>
                      <a:pt x="15084" y="21600"/>
                    </a:lnTo>
                    <a:lnTo>
                      <a:pt x="11864" y="21600"/>
                    </a:lnTo>
                    <a:lnTo>
                      <a:pt x="12002" y="21473"/>
                    </a:lnTo>
                    <a:cubicBezTo>
                      <a:pt x="12542" y="20943"/>
                      <a:pt x="13098" y="20153"/>
                      <a:pt x="13807" y="19115"/>
                    </a:cubicBezTo>
                    <a:cubicBezTo>
                      <a:pt x="14132" y="18641"/>
                      <a:pt x="14468" y="18150"/>
                      <a:pt x="14829" y="17660"/>
                    </a:cubicBezTo>
                    <a:cubicBezTo>
                      <a:pt x="15774" y="16378"/>
                      <a:pt x="16645" y="15757"/>
                      <a:pt x="17280" y="15304"/>
                    </a:cubicBezTo>
                    <a:cubicBezTo>
                      <a:pt x="17592" y="15081"/>
                      <a:pt x="17839" y="14906"/>
                      <a:pt x="17950" y="14750"/>
                    </a:cubicBezTo>
                    <a:cubicBezTo>
                      <a:pt x="18075" y="14575"/>
                      <a:pt x="18206" y="14181"/>
                      <a:pt x="18320" y="13639"/>
                    </a:cubicBezTo>
                    <a:cubicBezTo>
                      <a:pt x="18611" y="12251"/>
                      <a:pt x="18619" y="10795"/>
                      <a:pt x="18344" y="9312"/>
                    </a:cubicBezTo>
                    <a:cubicBezTo>
                      <a:pt x="18080" y="7890"/>
                      <a:pt x="17550" y="6453"/>
                      <a:pt x="16811" y="5155"/>
                    </a:cubicBezTo>
                    <a:cubicBezTo>
                      <a:pt x="15972" y="3681"/>
                      <a:pt x="14903" y="2436"/>
                      <a:pt x="13720" y="1554"/>
                    </a:cubicBezTo>
                    <a:cubicBezTo>
                      <a:pt x="12566" y="693"/>
                      <a:pt x="11378" y="237"/>
                      <a:pt x="10286" y="237"/>
                    </a:cubicBezTo>
                    <a:cubicBezTo>
                      <a:pt x="8133" y="237"/>
                      <a:pt x="6108" y="1377"/>
                      <a:pt x="4582" y="3446"/>
                    </a:cubicBezTo>
                    <a:cubicBezTo>
                      <a:pt x="3836" y="4459"/>
                      <a:pt x="3250" y="5638"/>
                      <a:pt x="2841" y="6951"/>
                    </a:cubicBezTo>
                    <a:cubicBezTo>
                      <a:pt x="2416" y="8312"/>
                      <a:pt x="2201" y="9761"/>
                      <a:pt x="2201" y="11256"/>
                    </a:cubicBezTo>
                    <a:cubicBezTo>
                      <a:pt x="2201" y="12615"/>
                      <a:pt x="2379" y="13940"/>
                      <a:pt x="2732" y="15194"/>
                    </a:cubicBezTo>
                    <a:cubicBezTo>
                      <a:pt x="3072" y="16404"/>
                      <a:pt x="3563" y="17516"/>
                      <a:pt x="4192" y="18498"/>
                    </a:cubicBezTo>
                    <a:cubicBezTo>
                      <a:pt x="4936" y="19659"/>
                      <a:pt x="5869" y="20613"/>
                      <a:pt x="6890" y="21258"/>
                    </a:cubicBezTo>
                    <a:cubicBezTo>
                      <a:pt x="7023" y="21342"/>
                      <a:pt x="7157" y="21421"/>
                      <a:pt x="7293" y="21495"/>
                    </a:cubicBezTo>
                    <a:lnTo>
                      <a:pt x="7502" y="21600"/>
                    </a:lnTo>
                    <a:lnTo>
                      <a:pt x="3389" y="21600"/>
                    </a:lnTo>
                    <a:lnTo>
                      <a:pt x="3267" y="21454"/>
                    </a:lnTo>
                    <a:cubicBezTo>
                      <a:pt x="3004" y="21121"/>
                      <a:pt x="2755" y="20770"/>
                      <a:pt x="2519" y="20402"/>
                    </a:cubicBezTo>
                    <a:cubicBezTo>
                      <a:pt x="950" y="17953"/>
                      <a:pt x="0" y="14755"/>
                      <a:pt x="0" y="11255"/>
                    </a:cubicBezTo>
                    <a:cubicBezTo>
                      <a:pt x="0" y="6681"/>
                      <a:pt x="1623" y="2620"/>
                      <a:pt x="4132" y="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4" name="Freeform: Shape 14"/>
              <p:cNvSpPr/>
              <p:nvPr/>
            </p:nvSpPr>
            <p:spPr>
              <a:xfrm>
                <a:off x="452697" y="0"/>
                <a:ext cx="11931452" cy="9003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5" h="21600" extrusionOk="0">
                    <a:moveTo>
                      <a:pt x="11776" y="0"/>
                    </a:moveTo>
                    <a:lnTo>
                      <a:pt x="15971" y="0"/>
                    </a:lnTo>
                    <a:lnTo>
                      <a:pt x="15995" y="21"/>
                    </a:lnTo>
                    <a:cubicBezTo>
                      <a:pt x="19311" y="3248"/>
                      <a:pt x="21600" y="8893"/>
                      <a:pt x="20440" y="14428"/>
                    </a:cubicBezTo>
                    <a:cubicBezTo>
                      <a:pt x="19663" y="18133"/>
                      <a:pt x="18260" y="17191"/>
                      <a:pt x="16399" y="19716"/>
                    </a:cubicBezTo>
                    <a:cubicBezTo>
                      <a:pt x="16166" y="20031"/>
                      <a:pt x="15941" y="20354"/>
                      <a:pt x="15718" y="20676"/>
                    </a:cubicBezTo>
                    <a:lnTo>
                      <a:pt x="15084" y="21600"/>
                    </a:lnTo>
                    <a:lnTo>
                      <a:pt x="12470" y="21600"/>
                    </a:lnTo>
                    <a:lnTo>
                      <a:pt x="12621" y="21432"/>
                    </a:lnTo>
                    <a:cubicBezTo>
                      <a:pt x="13103" y="20871"/>
                      <a:pt x="13580" y="20173"/>
                      <a:pt x="14079" y="19445"/>
                    </a:cubicBezTo>
                    <a:cubicBezTo>
                      <a:pt x="14401" y="18974"/>
                      <a:pt x="14734" y="18486"/>
                      <a:pt x="15091" y="18003"/>
                    </a:cubicBezTo>
                    <a:cubicBezTo>
                      <a:pt x="15997" y="16774"/>
                      <a:pt x="16839" y="16173"/>
                      <a:pt x="17453" y="15735"/>
                    </a:cubicBezTo>
                    <a:cubicBezTo>
                      <a:pt x="17843" y="15457"/>
                      <a:pt x="18071" y="15290"/>
                      <a:pt x="18216" y="15087"/>
                    </a:cubicBezTo>
                    <a:cubicBezTo>
                      <a:pt x="18386" y="14849"/>
                      <a:pt x="18540" y="14406"/>
                      <a:pt x="18673" y="13770"/>
                    </a:cubicBezTo>
                    <a:cubicBezTo>
                      <a:pt x="18981" y="12300"/>
                      <a:pt x="18990" y="10760"/>
                      <a:pt x="18700" y="9194"/>
                    </a:cubicBezTo>
                    <a:cubicBezTo>
                      <a:pt x="18424" y="7708"/>
                      <a:pt x="17872" y="6209"/>
                      <a:pt x="17103" y="4859"/>
                    </a:cubicBezTo>
                    <a:cubicBezTo>
                      <a:pt x="16234" y="3333"/>
                      <a:pt x="15126" y="2042"/>
                      <a:pt x="13899" y="1127"/>
                    </a:cubicBezTo>
                    <a:cubicBezTo>
                      <a:pt x="13295" y="676"/>
                      <a:pt x="12680" y="332"/>
                      <a:pt x="12072" y="100"/>
                    </a:cubicBezTo>
                    <a:close/>
                    <a:moveTo>
                      <a:pt x="4210" y="0"/>
                    </a:moveTo>
                    <a:lnTo>
                      <a:pt x="8525" y="0"/>
                    </a:lnTo>
                    <a:lnTo>
                      <a:pt x="8226" y="91"/>
                    </a:lnTo>
                    <a:cubicBezTo>
                      <a:pt x="6761" y="588"/>
                      <a:pt x="5417" y="1616"/>
                      <a:pt x="4321" y="3104"/>
                    </a:cubicBezTo>
                    <a:cubicBezTo>
                      <a:pt x="3541" y="4161"/>
                      <a:pt x="2929" y="5392"/>
                      <a:pt x="2502" y="6763"/>
                    </a:cubicBezTo>
                    <a:cubicBezTo>
                      <a:pt x="2059" y="8184"/>
                      <a:pt x="1834" y="9696"/>
                      <a:pt x="1834" y="11256"/>
                    </a:cubicBezTo>
                    <a:cubicBezTo>
                      <a:pt x="1834" y="12673"/>
                      <a:pt x="2021" y="14056"/>
                      <a:pt x="2389" y="15366"/>
                    </a:cubicBezTo>
                    <a:cubicBezTo>
                      <a:pt x="2744" y="16629"/>
                      <a:pt x="3257" y="17790"/>
                      <a:pt x="3914" y="18815"/>
                    </a:cubicBezTo>
                    <a:cubicBezTo>
                      <a:pt x="4594" y="19876"/>
                      <a:pt x="5425" y="20773"/>
                      <a:pt x="6337" y="21432"/>
                    </a:cubicBezTo>
                    <a:lnTo>
                      <a:pt x="6585" y="21600"/>
                    </a:lnTo>
                    <a:lnTo>
                      <a:pt x="3389" y="21600"/>
                    </a:lnTo>
                    <a:lnTo>
                      <a:pt x="3267" y="21454"/>
                    </a:lnTo>
                    <a:cubicBezTo>
                      <a:pt x="3004" y="21121"/>
                      <a:pt x="2755" y="20770"/>
                      <a:pt x="2519" y="20402"/>
                    </a:cubicBezTo>
                    <a:cubicBezTo>
                      <a:pt x="950" y="17953"/>
                      <a:pt x="0" y="14755"/>
                      <a:pt x="0" y="11255"/>
                    </a:cubicBezTo>
                    <a:cubicBezTo>
                      <a:pt x="0" y="6681"/>
                      <a:pt x="1623" y="2620"/>
                      <a:pt x="4132" y="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5" name="Freeform: Shape 15"/>
              <p:cNvSpPr/>
              <p:nvPr/>
            </p:nvSpPr>
            <p:spPr>
              <a:xfrm>
                <a:off x="427548" y="0"/>
                <a:ext cx="11956605" cy="9003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extrusionOk="0">
                    <a:moveTo>
                      <a:pt x="14654" y="0"/>
                    </a:moveTo>
                    <a:lnTo>
                      <a:pt x="16552" y="0"/>
                    </a:lnTo>
                    <a:lnTo>
                      <a:pt x="17354" y="778"/>
                    </a:lnTo>
                    <a:cubicBezTo>
                      <a:pt x="17623" y="1060"/>
                      <a:pt x="17882" y="1355"/>
                      <a:pt x="18132" y="1665"/>
                    </a:cubicBezTo>
                    <a:cubicBezTo>
                      <a:pt x="18632" y="2283"/>
                      <a:pt x="19098" y="2953"/>
                      <a:pt x="19516" y="3673"/>
                    </a:cubicBezTo>
                    <a:cubicBezTo>
                      <a:pt x="19936" y="4392"/>
                      <a:pt x="20306" y="5164"/>
                      <a:pt x="20624" y="5975"/>
                    </a:cubicBezTo>
                    <a:cubicBezTo>
                      <a:pt x="20782" y="6382"/>
                      <a:pt x="20924" y="6799"/>
                      <a:pt x="21053" y="7225"/>
                    </a:cubicBezTo>
                    <a:cubicBezTo>
                      <a:pt x="21084" y="7333"/>
                      <a:pt x="21117" y="7439"/>
                      <a:pt x="21145" y="7547"/>
                    </a:cubicBezTo>
                    <a:lnTo>
                      <a:pt x="21230" y="7873"/>
                    </a:lnTo>
                    <a:lnTo>
                      <a:pt x="21305" y="8204"/>
                    </a:lnTo>
                    <a:cubicBezTo>
                      <a:pt x="21330" y="8314"/>
                      <a:pt x="21350" y="8426"/>
                      <a:pt x="21371" y="8538"/>
                    </a:cubicBezTo>
                    <a:cubicBezTo>
                      <a:pt x="21536" y="9433"/>
                      <a:pt x="21594" y="10362"/>
                      <a:pt x="21576" y="11283"/>
                    </a:cubicBezTo>
                    <a:cubicBezTo>
                      <a:pt x="21566" y="11743"/>
                      <a:pt x="21528" y="12203"/>
                      <a:pt x="21462" y="12655"/>
                    </a:cubicBezTo>
                    <a:cubicBezTo>
                      <a:pt x="21395" y="13107"/>
                      <a:pt x="21302" y="13550"/>
                      <a:pt x="21196" y="13983"/>
                    </a:cubicBezTo>
                    <a:cubicBezTo>
                      <a:pt x="21090" y="14418"/>
                      <a:pt x="20976" y="14840"/>
                      <a:pt x="20842" y="15267"/>
                    </a:cubicBezTo>
                    <a:cubicBezTo>
                      <a:pt x="20774" y="15481"/>
                      <a:pt x="20702" y="15694"/>
                      <a:pt x="20619" y="15906"/>
                    </a:cubicBezTo>
                    <a:cubicBezTo>
                      <a:pt x="20535" y="16117"/>
                      <a:pt x="20442" y="16327"/>
                      <a:pt x="20332" y="16528"/>
                    </a:cubicBezTo>
                    <a:cubicBezTo>
                      <a:pt x="20224" y="16730"/>
                      <a:pt x="20101" y="16923"/>
                      <a:pt x="19965" y="17101"/>
                    </a:cubicBezTo>
                    <a:cubicBezTo>
                      <a:pt x="19897" y="17190"/>
                      <a:pt x="19827" y="17275"/>
                      <a:pt x="19754" y="17356"/>
                    </a:cubicBezTo>
                    <a:cubicBezTo>
                      <a:pt x="19681" y="17436"/>
                      <a:pt x="19607" y="17512"/>
                      <a:pt x="19532" y="17584"/>
                    </a:cubicBezTo>
                    <a:cubicBezTo>
                      <a:pt x="19229" y="17873"/>
                      <a:pt x="18923" y="18089"/>
                      <a:pt x="18643" y="18303"/>
                    </a:cubicBezTo>
                    <a:cubicBezTo>
                      <a:pt x="18363" y="18515"/>
                      <a:pt x="18104" y="18725"/>
                      <a:pt x="17863" y="18957"/>
                    </a:cubicBezTo>
                    <a:cubicBezTo>
                      <a:pt x="17742" y="19072"/>
                      <a:pt x="17626" y="19194"/>
                      <a:pt x="17513" y="19320"/>
                    </a:cubicBezTo>
                    <a:cubicBezTo>
                      <a:pt x="17400" y="19445"/>
                      <a:pt x="17291" y="19578"/>
                      <a:pt x="17184" y="19714"/>
                    </a:cubicBezTo>
                    <a:cubicBezTo>
                      <a:pt x="17130" y="19783"/>
                      <a:pt x="17080" y="19850"/>
                      <a:pt x="17026" y="19924"/>
                    </a:cubicBezTo>
                    <a:lnTo>
                      <a:pt x="16862" y="20148"/>
                    </a:lnTo>
                    <a:lnTo>
                      <a:pt x="16535" y="20603"/>
                    </a:lnTo>
                    <a:cubicBezTo>
                      <a:pt x="16315" y="20908"/>
                      <a:pt x="16088" y="21212"/>
                      <a:pt x="15858" y="21520"/>
                    </a:cubicBezTo>
                    <a:lnTo>
                      <a:pt x="15798" y="21600"/>
                    </a:lnTo>
                    <a:lnTo>
                      <a:pt x="14351" y="21600"/>
                    </a:lnTo>
                    <a:lnTo>
                      <a:pt x="14400" y="21529"/>
                    </a:lnTo>
                    <a:cubicBezTo>
                      <a:pt x="14504" y="21372"/>
                      <a:pt x="14607" y="21213"/>
                      <a:pt x="14711" y="21052"/>
                    </a:cubicBezTo>
                    <a:lnTo>
                      <a:pt x="15022" y="20566"/>
                    </a:lnTo>
                    <a:cubicBezTo>
                      <a:pt x="15231" y="20241"/>
                      <a:pt x="15441" y="19910"/>
                      <a:pt x="15665" y="19588"/>
                    </a:cubicBezTo>
                    <a:cubicBezTo>
                      <a:pt x="15778" y="19428"/>
                      <a:pt x="15893" y="19269"/>
                      <a:pt x="16012" y="19113"/>
                    </a:cubicBezTo>
                    <a:lnTo>
                      <a:pt x="16192" y="18879"/>
                    </a:lnTo>
                    <a:cubicBezTo>
                      <a:pt x="16253" y="18801"/>
                      <a:pt x="16320" y="18719"/>
                      <a:pt x="16385" y="18642"/>
                    </a:cubicBezTo>
                    <a:cubicBezTo>
                      <a:pt x="16648" y="18328"/>
                      <a:pt x="16938" y="18044"/>
                      <a:pt x="17241" y="17796"/>
                    </a:cubicBezTo>
                    <a:cubicBezTo>
                      <a:pt x="17543" y="17547"/>
                      <a:pt x="17860" y="17339"/>
                      <a:pt x="18161" y="17152"/>
                    </a:cubicBezTo>
                    <a:cubicBezTo>
                      <a:pt x="18312" y="17058"/>
                      <a:pt x="18459" y="16968"/>
                      <a:pt x="18596" y="16877"/>
                    </a:cubicBezTo>
                    <a:cubicBezTo>
                      <a:pt x="18735" y="16785"/>
                      <a:pt x="18865" y="16693"/>
                      <a:pt x="18983" y="16591"/>
                    </a:cubicBezTo>
                    <a:cubicBezTo>
                      <a:pt x="19221" y="16390"/>
                      <a:pt x="19414" y="16152"/>
                      <a:pt x="19572" y="15856"/>
                    </a:cubicBezTo>
                    <a:cubicBezTo>
                      <a:pt x="19729" y="15561"/>
                      <a:pt x="19853" y="15218"/>
                      <a:pt x="19945" y="14849"/>
                    </a:cubicBezTo>
                    <a:cubicBezTo>
                      <a:pt x="20037" y="14480"/>
                      <a:pt x="20095" y="14083"/>
                      <a:pt x="20128" y="13689"/>
                    </a:cubicBezTo>
                    <a:cubicBezTo>
                      <a:pt x="20160" y="13295"/>
                      <a:pt x="20167" y="12899"/>
                      <a:pt x="20160" y="12507"/>
                    </a:cubicBezTo>
                    <a:cubicBezTo>
                      <a:pt x="20151" y="12115"/>
                      <a:pt x="20130" y="11727"/>
                      <a:pt x="20101" y="11341"/>
                    </a:cubicBezTo>
                    <a:cubicBezTo>
                      <a:pt x="20071" y="10955"/>
                      <a:pt x="20026" y="10571"/>
                      <a:pt x="19963" y="10193"/>
                    </a:cubicBezTo>
                    <a:cubicBezTo>
                      <a:pt x="19901" y="9813"/>
                      <a:pt x="19827" y="9438"/>
                      <a:pt x="19748" y="9064"/>
                    </a:cubicBezTo>
                    <a:cubicBezTo>
                      <a:pt x="19591" y="8317"/>
                      <a:pt x="19406" y="7572"/>
                      <a:pt x="19163" y="6849"/>
                    </a:cubicBezTo>
                    <a:cubicBezTo>
                      <a:pt x="18920" y="6127"/>
                      <a:pt x="18631" y="5423"/>
                      <a:pt x="18301" y="4748"/>
                    </a:cubicBezTo>
                    <a:cubicBezTo>
                      <a:pt x="18134" y="4412"/>
                      <a:pt x="17959" y="4081"/>
                      <a:pt x="17775" y="3757"/>
                    </a:cubicBezTo>
                    <a:cubicBezTo>
                      <a:pt x="17590" y="3434"/>
                      <a:pt x="17393" y="3122"/>
                      <a:pt x="17189" y="2817"/>
                    </a:cubicBezTo>
                    <a:cubicBezTo>
                      <a:pt x="16780" y="2206"/>
                      <a:pt x="16333" y="1635"/>
                      <a:pt x="15850" y="1115"/>
                    </a:cubicBezTo>
                    <a:cubicBezTo>
                      <a:pt x="15489" y="724"/>
                      <a:pt x="15106" y="363"/>
                      <a:pt x="14706" y="40"/>
                    </a:cubicBezTo>
                    <a:close/>
                    <a:moveTo>
                      <a:pt x="4329" y="0"/>
                    </a:moveTo>
                    <a:lnTo>
                      <a:pt x="6652" y="0"/>
                    </a:lnTo>
                    <a:lnTo>
                      <a:pt x="6321" y="278"/>
                    </a:lnTo>
                    <a:cubicBezTo>
                      <a:pt x="6066" y="503"/>
                      <a:pt x="5819" y="742"/>
                      <a:pt x="5579" y="992"/>
                    </a:cubicBezTo>
                    <a:cubicBezTo>
                      <a:pt x="5339" y="1241"/>
                      <a:pt x="5111" y="1506"/>
                      <a:pt x="4881" y="1769"/>
                    </a:cubicBezTo>
                    <a:cubicBezTo>
                      <a:pt x="4651" y="2031"/>
                      <a:pt x="4427" y="2303"/>
                      <a:pt x="4219" y="2597"/>
                    </a:cubicBezTo>
                    <a:cubicBezTo>
                      <a:pt x="3386" y="3764"/>
                      <a:pt x="2720" y="5129"/>
                      <a:pt x="2262" y="6596"/>
                    </a:cubicBezTo>
                    <a:cubicBezTo>
                      <a:pt x="2033" y="7330"/>
                      <a:pt x="1856" y="8089"/>
                      <a:pt x="1736" y="8862"/>
                    </a:cubicBezTo>
                    <a:cubicBezTo>
                      <a:pt x="1676" y="9248"/>
                      <a:pt x="1630" y="9638"/>
                      <a:pt x="1596" y="10028"/>
                    </a:cubicBezTo>
                    <a:cubicBezTo>
                      <a:pt x="1564" y="10419"/>
                      <a:pt x="1543" y="10811"/>
                      <a:pt x="1534" y="11204"/>
                    </a:cubicBezTo>
                    <a:cubicBezTo>
                      <a:pt x="1527" y="11597"/>
                      <a:pt x="1529" y="11990"/>
                      <a:pt x="1548" y="12382"/>
                    </a:cubicBezTo>
                    <a:cubicBezTo>
                      <a:pt x="1563" y="12774"/>
                      <a:pt x="1594" y="13165"/>
                      <a:pt x="1636" y="13555"/>
                    </a:cubicBezTo>
                    <a:cubicBezTo>
                      <a:pt x="1721" y="14334"/>
                      <a:pt x="1863" y="15105"/>
                      <a:pt x="2065" y="15852"/>
                    </a:cubicBezTo>
                    <a:cubicBezTo>
                      <a:pt x="2267" y="16599"/>
                      <a:pt x="2526" y="17324"/>
                      <a:pt x="2838" y="18011"/>
                    </a:cubicBezTo>
                    <a:cubicBezTo>
                      <a:pt x="2994" y="18354"/>
                      <a:pt x="3163" y="18689"/>
                      <a:pt x="3344" y="19013"/>
                    </a:cubicBezTo>
                    <a:cubicBezTo>
                      <a:pt x="3434" y="19176"/>
                      <a:pt x="3529" y="19334"/>
                      <a:pt x="3625" y="19491"/>
                    </a:cubicBezTo>
                    <a:cubicBezTo>
                      <a:pt x="3723" y="19647"/>
                      <a:pt x="3823" y="19803"/>
                      <a:pt x="3926" y="19954"/>
                    </a:cubicBezTo>
                    <a:cubicBezTo>
                      <a:pt x="4132" y="20257"/>
                      <a:pt x="4349" y="20549"/>
                      <a:pt x="4576" y="20828"/>
                    </a:cubicBezTo>
                    <a:lnTo>
                      <a:pt x="5260" y="21600"/>
                    </a:lnTo>
                    <a:lnTo>
                      <a:pt x="3648" y="21600"/>
                    </a:lnTo>
                    <a:lnTo>
                      <a:pt x="3097" y="20941"/>
                    </a:lnTo>
                    <a:cubicBezTo>
                      <a:pt x="2611" y="20309"/>
                      <a:pt x="2164" y="19608"/>
                      <a:pt x="1777" y="18858"/>
                    </a:cubicBezTo>
                    <a:cubicBezTo>
                      <a:pt x="1391" y="18108"/>
                      <a:pt x="1062" y="17306"/>
                      <a:pt x="794" y="16470"/>
                    </a:cubicBezTo>
                    <a:cubicBezTo>
                      <a:pt x="527" y="15634"/>
                      <a:pt x="324" y="14761"/>
                      <a:pt x="188" y="13870"/>
                    </a:cubicBezTo>
                    <a:cubicBezTo>
                      <a:pt x="119" y="13425"/>
                      <a:pt x="70" y="12974"/>
                      <a:pt x="38" y="12522"/>
                    </a:cubicBezTo>
                    <a:cubicBezTo>
                      <a:pt x="9" y="12069"/>
                      <a:pt x="-6" y="11615"/>
                      <a:pt x="2" y="11160"/>
                    </a:cubicBezTo>
                    <a:cubicBezTo>
                      <a:pt x="8" y="10706"/>
                      <a:pt x="33" y="10252"/>
                      <a:pt x="77" y="9802"/>
                    </a:cubicBezTo>
                    <a:cubicBezTo>
                      <a:pt x="119" y="9351"/>
                      <a:pt x="180" y="8904"/>
                      <a:pt x="257" y="8461"/>
                    </a:cubicBezTo>
                    <a:cubicBezTo>
                      <a:pt x="410" y="7576"/>
                      <a:pt x="624" y="6711"/>
                      <a:pt x="896" y="5877"/>
                    </a:cubicBezTo>
                    <a:cubicBezTo>
                      <a:pt x="1440" y="4210"/>
                      <a:pt x="2217" y="2672"/>
                      <a:pt x="3184" y="1359"/>
                    </a:cubicBezTo>
                    <a:cubicBezTo>
                      <a:pt x="3426" y="1032"/>
                      <a:pt x="3675" y="712"/>
                      <a:pt x="3937" y="410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6" name="Freeform: Shape 16"/>
              <p:cNvSpPr/>
              <p:nvPr/>
            </p:nvSpPr>
            <p:spPr>
              <a:xfrm>
                <a:off x="-1" y="0"/>
                <a:ext cx="12823937" cy="9003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02" y="0"/>
                    </a:moveTo>
                    <a:lnTo>
                      <a:pt x="17416" y="0"/>
                    </a:lnTo>
                    <a:lnTo>
                      <a:pt x="17670" y="269"/>
                    </a:lnTo>
                    <a:cubicBezTo>
                      <a:pt x="20070" y="2940"/>
                      <a:pt x="21600" y="6982"/>
                      <a:pt x="21600" y="11506"/>
                    </a:cubicBezTo>
                    <a:cubicBezTo>
                      <a:pt x="21600" y="15025"/>
                      <a:pt x="20674" y="18252"/>
                      <a:pt x="19134" y="20769"/>
                    </a:cubicBezTo>
                    <a:lnTo>
                      <a:pt x="18574" y="21600"/>
                    </a:lnTo>
                    <a:lnTo>
                      <a:pt x="14964" y="21600"/>
                    </a:lnTo>
                    <a:lnTo>
                      <a:pt x="15047" y="21484"/>
                    </a:lnTo>
                    <a:lnTo>
                      <a:pt x="15218" y="21245"/>
                    </a:lnTo>
                    <a:cubicBezTo>
                      <a:pt x="15275" y="21165"/>
                      <a:pt x="15331" y="21086"/>
                      <a:pt x="15388" y="21004"/>
                    </a:cubicBezTo>
                    <a:lnTo>
                      <a:pt x="16072" y="20031"/>
                    </a:lnTo>
                    <a:lnTo>
                      <a:pt x="16418" y="19543"/>
                    </a:lnTo>
                    <a:cubicBezTo>
                      <a:pt x="16476" y="19461"/>
                      <a:pt x="16535" y="19379"/>
                      <a:pt x="16596" y="19297"/>
                    </a:cubicBezTo>
                    <a:lnTo>
                      <a:pt x="16688" y="19174"/>
                    </a:lnTo>
                    <a:cubicBezTo>
                      <a:pt x="16718" y="19134"/>
                      <a:pt x="16750" y="19092"/>
                      <a:pt x="16780" y="19054"/>
                    </a:cubicBezTo>
                    <a:lnTo>
                      <a:pt x="16875" y="18932"/>
                    </a:lnTo>
                    <a:lnTo>
                      <a:pt x="16973" y="18811"/>
                    </a:lnTo>
                    <a:cubicBezTo>
                      <a:pt x="17006" y="18771"/>
                      <a:pt x="17040" y="18732"/>
                      <a:pt x="17073" y="18693"/>
                    </a:cubicBezTo>
                    <a:cubicBezTo>
                      <a:pt x="17106" y="18654"/>
                      <a:pt x="17141" y="18616"/>
                      <a:pt x="17174" y="18578"/>
                    </a:cubicBezTo>
                    <a:cubicBezTo>
                      <a:pt x="17310" y="18426"/>
                      <a:pt x="17450" y="18282"/>
                      <a:pt x="17592" y="18145"/>
                    </a:cubicBezTo>
                    <a:cubicBezTo>
                      <a:pt x="17876" y="17870"/>
                      <a:pt x="18170" y="17620"/>
                      <a:pt x="18471" y="17391"/>
                    </a:cubicBezTo>
                    <a:lnTo>
                      <a:pt x="18689" y="17226"/>
                    </a:lnTo>
                    <a:lnTo>
                      <a:pt x="18904" y="17063"/>
                    </a:lnTo>
                    <a:cubicBezTo>
                      <a:pt x="19044" y="16955"/>
                      <a:pt x="19179" y="16848"/>
                      <a:pt x="19304" y="16737"/>
                    </a:cubicBezTo>
                    <a:cubicBezTo>
                      <a:pt x="19335" y="16709"/>
                      <a:pt x="19365" y="16682"/>
                      <a:pt x="19395" y="16653"/>
                    </a:cubicBezTo>
                    <a:cubicBezTo>
                      <a:pt x="19410" y="16639"/>
                      <a:pt x="19425" y="16624"/>
                      <a:pt x="19440" y="16610"/>
                    </a:cubicBezTo>
                    <a:cubicBezTo>
                      <a:pt x="19454" y="16595"/>
                      <a:pt x="19469" y="16581"/>
                      <a:pt x="19483" y="16566"/>
                    </a:cubicBezTo>
                    <a:cubicBezTo>
                      <a:pt x="19539" y="16508"/>
                      <a:pt x="19593" y="16448"/>
                      <a:pt x="19645" y="16386"/>
                    </a:cubicBezTo>
                    <a:cubicBezTo>
                      <a:pt x="19747" y="16261"/>
                      <a:pt x="19838" y="16127"/>
                      <a:pt x="19917" y="15983"/>
                    </a:cubicBezTo>
                    <a:cubicBezTo>
                      <a:pt x="19936" y="15948"/>
                      <a:pt x="19956" y="15909"/>
                      <a:pt x="19976" y="15868"/>
                    </a:cubicBezTo>
                    <a:lnTo>
                      <a:pt x="19991" y="15838"/>
                    </a:lnTo>
                    <a:lnTo>
                      <a:pt x="20005" y="15809"/>
                    </a:lnTo>
                    <a:cubicBezTo>
                      <a:pt x="20014" y="15790"/>
                      <a:pt x="20023" y="15770"/>
                      <a:pt x="20032" y="15750"/>
                    </a:cubicBezTo>
                    <a:cubicBezTo>
                      <a:pt x="20068" y="15671"/>
                      <a:pt x="20102" y="15589"/>
                      <a:pt x="20133" y="15503"/>
                    </a:cubicBezTo>
                    <a:cubicBezTo>
                      <a:pt x="20197" y="15332"/>
                      <a:pt x="20252" y="15148"/>
                      <a:pt x="20302" y="14957"/>
                    </a:cubicBezTo>
                    <a:cubicBezTo>
                      <a:pt x="20353" y="14766"/>
                      <a:pt x="20396" y="14570"/>
                      <a:pt x="20434" y="14368"/>
                    </a:cubicBezTo>
                    <a:cubicBezTo>
                      <a:pt x="20454" y="14268"/>
                      <a:pt x="20472" y="14166"/>
                      <a:pt x="20489" y="14064"/>
                    </a:cubicBezTo>
                    <a:cubicBezTo>
                      <a:pt x="20497" y="14012"/>
                      <a:pt x="20506" y="13961"/>
                      <a:pt x="20514" y="13909"/>
                    </a:cubicBezTo>
                    <a:lnTo>
                      <a:pt x="20525" y="13831"/>
                    </a:lnTo>
                    <a:lnTo>
                      <a:pt x="20536" y="13760"/>
                    </a:lnTo>
                    <a:lnTo>
                      <a:pt x="20558" y="13594"/>
                    </a:lnTo>
                    <a:lnTo>
                      <a:pt x="20568" y="13522"/>
                    </a:lnTo>
                    <a:lnTo>
                      <a:pt x="20572" y="13489"/>
                    </a:lnTo>
                    <a:lnTo>
                      <a:pt x="20576" y="13452"/>
                    </a:lnTo>
                    <a:lnTo>
                      <a:pt x="20594" y="13291"/>
                    </a:lnTo>
                    <a:lnTo>
                      <a:pt x="20603" y="13211"/>
                    </a:lnTo>
                    <a:lnTo>
                      <a:pt x="20607" y="13171"/>
                    </a:lnTo>
                    <a:cubicBezTo>
                      <a:pt x="20609" y="13158"/>
                      <a:pt x="20610" y="13144"/>
                      <a:pt x="20611" y="13131"/>
                    </a:cubicBezTo>
                    <a:lnTo>
                      <a:pt x="20637" y="12816"/>
                    </a:lnTo>
                    <a:cubicBezTo>
                      <a:pt x="20640" y="12776"/>
                      <a:pt x="20643" y="12728"/>
                      <a:pt x="20645" y="12670"/>
                    </a:cubicBezTo>
                    <a:lnTo>
                      <a:pt x="20654" y="12502"/>
                    </a:lnTo>
                    <a:cubicBezTo>
                      <a:pt x="20665" y="12296"/>
                      <a:pt x="20670" y="12085"/>
                      <a:pt x="20671" y="11874"/>
                    </a:cubicBezTo>
                    <a:cubicBezTo>
                      <a:pt x="20671" y="11769"/>
                      <a:pt x="20670" y="11663"/>
                      <a:pt x="20668" y="11556"/>
                    </a:cubicBezTo>
                    <a:lnTo>
                      <a:pt x="20665" y="11399"/>
                    </a:lnTo>
                    <a:lnTo>
                      <a:pt x="20664" y="11363"/>
                    </a:lnTo>
                    <a:lnTo>
                      <a:pt x="20662" y="11322"/>
                    </a:lnTo>
                    <a:lnTo>
                      <a:pt x="20659" y="11242"/>
                    </a:lnTo>
                    <a:lnTo>
                      <a:pt x="20652" y="11081"/>
                    </a:lnTo>
                    <a:cubicBezTo>
                      <a:pt x="20649" y="11028"/>
                      <a:pt x="20645" y="10974"/>
                      <a:pt x="20641" y="10920"/>
                    </a:cubicBezTo>
                    <a:lnTo>
                      <a:pt x="20630" y="10759"/>
                    </a:lnTo>
                    <a:lnTo>
                      <a:pt x="20628" y="10724"/>
                    </a:lnTo>
                    <a:lnTo>
                      <a:pt x="20626" y="10690"/>
                    </a:lnTo>
                    <a:lnTo>
                      <a:pt x="20619" y="10617"/>
                    </a:lnTo>
                    <a:lnTo>
                      <a:pt x="20611" y="10534"/>
                    </a:lnTo>
                    <a:lnTo>
                      <a:pt x="20603" y="10442"/>
                    </a:lnTo>
                    <a:cubicBezTo>
                      <a:pt x="20600" y="10397"/>
                      <a:pt x="20595" y="10351"/>
                      <a:pt x="20590" y="10300"/>
                    </a:cubicBezTo>
                    <a:lnTo>
                      <a:pt x="20571" y="10141"/>
                    </a:lnTo>
                    <a:cubicBezTo>
                      <a:pt x="20565" y="10089"/>
                      <a:pt x="20559" y="10036"/>
                      <a:pt x="20552" y="9984"/>
                    </a:cubicBezTo>
                    <a:cubicBezTo>
                      <a:pt x="20525" y="9774"/>
                      <a:pt x="20494" y="9566"/>
                      <a:pt x="20459" y="9358"/>
                    </a:cubicBezTo>
                    <a:cubicBezTo>
                      <a:pt x="20442" y="9254"/>
                      <a:pt x="20424" y="9151"/>
                      <a:pt x="20404" y="9047"/>
                    </a:cubicBezTo>
                    <a:lnTo>
                      <a:pt x="20390" y="8972"/>
                    </a:lnTo>
                    <a:lnTo>
                      <a:pt x="20375" y="8895"/>
                    </a:lnTo>
                    <a:cubicBezTo>
                      <a:pt x="20365" y="8845"/>
                      <a:pt x="20354" y="8793"/>
                      <a:pt x="20343" y="8742"/>
                    </a:cubicBezTo>
                    <a:cubicBezTo>
                      <a:pt x="20256" y="8331"/>
                      <a:pt x="20155" y="7925"/>
                      <a:pt x="20039" y="7526"/>
                    </a:cubicBezTo>
                    <a:cubicBezTo>
                      <a:pt x="19981" y="7327"/>
                      <a:pt x="19920" y="7128"/>
                      <a:pt x="19855" y="6932"/>
                    </a:cubicBezTo>
                    <a:lnTo>
                      <a:pt x="19806" y="6785"/>
                    </a:lnTo>
                    <a:lnTo>
                      <a:pt x="19756" y="6639"/>
                    </a:lnTo>
                    <a:cubicBezTo>
                      <a:pt x="19723" y="6542"/>
                      <a:pt x="19688" y="6445"/>
                      <a:pt x="19652" y="6348"/>
                    </a:cubicBezTo>
                    <a:cubicBezTo>
                      <a:pt x="19581" y="6154"/>
                      <a:pt x="19509" y="5962"/>
                      <a:pt x="19432" y="5772"/>
                    </a:cubicBezTo>
                    <a:lnTo>
                      <a:pt x="19375" y="5630"/>
                    </a:lnTo>
                    <a:lnTo>
                      <a:pt x="19316" y="5487"/>
                    </a:lnTo>
                    <a:cubicBezTo>
                      <a:pt x="19276" y="5392"/>
                      <a:pt x="19237" y="5299"/>
                      <a:pt x="19196" y="5206"/>
                    </a:cubicBezTo>
                    <a:cubicBezTo>
                      <a:pt x="19116" y="5020"/>
                      <a:pt x="19031" y="4835"/>
                      <a:pt x="18945" y="4652"/>
                    </a:cubicBezTo>
                    <a:lnTo>
                      <a:pt x="18879" y="4515"/>
                    </a:lnTo>
                    <a:lnTo>
                      <a:pt x="18813" y="4378"/>
                    </a:lnTo>
                    <a:cubicBezTo>
                      <a:pt x="18768" y="4288"/>
                      <a:pt x="18724" y="4198"/>
                      <a:pt x="18678" y="4108"/>
                    </a:cubicBezTo>
                    <a:cubicBezTo>
                      <a:pt x="18587" y="3929"/>
                      <a:pt x="18493" y="3752"/>
                      <a:pt x="18397" y="3575"/>
                    </a:cubicBezTo>
                    <a:lnTo>
                      <a:pt x="18324" y="3443"/>
                    </a:lnTo>
                    <a:lnTo>
                      <a:pt x="18288" y="3378"/>
                    </a:lnTo>
                    <a:lnTo>
                      <a:pt x="18252" y="3314"/>
                    </a:lnTo>
                    <a:cubicBezTo>
                      <a:pt x="18203" y="3228"/>
                      <a:pt x="18153" y="3142"/>
                      <a:pt x="18103" y="3056"/>
                    </a:cubicBezTo>
                    <a:cubicBezTo>
                      <a:pt x="18002" y="2885"/>
                      <a:pt x="17899" y="2717"/>
                      <a:pt x="17794" y="2550"/>
                    </a:cubicBezTo>
                    <a:lnTo>
                      <a:pt x="17715" y="2425"/>
                    </a:lnTo>
                    <a:lnTo>
                      <a:pt x="17635" y="2302"/>
                    </a:lnTo>
                    <a:cubicBezTo>
                      <a:pt x="17581" y="2219"/>
                      <a:pt x="17527" y="2137"/>
                      <a:pt x="17472" y="2056"/>
                    </a:cubicBezTo>
                    <a:cubicBezTo>
                      <a:pt x="17362" y="1894"/>
                      <a:pt x="17252" y="1734"/>
                      <a:pt x="17138" y="1578"/>
                    </a:cubicBezTo>
                    <a:cubicBezTo>
                      <a:pt x="17025" y="1423"/>
                      <a:pt x="16908" y="1269"/>
                      <a:pt x="16789" y="1119"/>
                    </a:cubicBezTo>
                    <a:cubicBezTo>
                      <a:pt x="16552" y="819"/>
                      <a:pt x="16305" y="530"/>
                      <a:pt x="16049" y="255"/>
                    </a:cubicBezTo>
                    <a:close/>
                    <a:moveTo>
                      <a:pt x="4184" y="0"/>
                    </a:moveTo>
                    <a:lnTo>
                      <a:pt x="5083" y="0"/>
                    </a:lnTo>
                    <a:lnTo>
                      <a:pt x="4722" y="384"/>
                    </a:lnTo>
                    <a:cubicBezTo>
                      <a:pt x="4597" y="524"/>
                      <a:pt x="4475" y="668"/>
                      <a:pt x="4355" y="816"/>
                    </a:cubicBezTo>
                    <a:cubicBezTo>
                      <a:pt x="4116" y="1112"/>
                      <a:pt x="3888" y="1422"/>
                      <a:pt x="3671" y="1745"/>
                    </a:cubicBezTo>
                    <a:cubicBezTo>
                      <a:pt x="2802" y="3038"/>
                      <a:pt x="2109" y="4522"/>
                      <a:pt x="1613" y="6112"/>
                    </a:cubicBezTo>
                    <a:cubicBezTo>
                      <a:pt x="1489" y="6509"/>
                      <a:pt x="1377" y="6914"/>
                      <a:pt x="1279" y="7323"/>
                    </a:cubicBezTo>
                    <a:cubicBezTo>
                      <a:pt x="1181" y="7732"/>
                      <a:pt x="1097" y="8146"/>
                      <a:pt x="1028" y="8564"/>
                    </a:cubicBezTo>
                    <a:cubicBezTo>
                      <a:pt x="995" y="8772"/>
                      <a:pt x="964" y="8984"/>
                      <a:pt x="937" y="9195"/>
                    </a:cubicBezTo>
                    <a:cubicBezTo>
                      <a:pt x="911" y="9407"/>
                      <a:pt x="887" y="9620"/>
                      <a:pt x="868" y="9834"/>
                    </a:cubicBezTo>
                    <a:cubicBezTo>
                      <a:pt x="828" y="10261"/>
                      <a:pt x="804" y="10690"/>
                      <a:pt x="793" y="11121"/>
                    </a:cubicBezTo>
                    <a:cubicBezTo>
                      <a:pt x="772" y="11984"/>
                      <a:pt x="810" y="12849"/>
                      <a:pt x="907" y="13708"/>
                    </a:cubicBezTo>
                    <a:cubicBezTo>
                      <a:pt x="932" y="13922"/>
                      <a:pt x="960" y="14135"/>
                      <a:pt x="993" y="14347"/>
                    </a:cubicBezTo>
                    <a:cubicBezTo>
                      <a:pt x="1025" y="14559"/>
                      <a:pt x="1062" y="14771"/>
                      <a:pt x="1103" y="14981"/>
                    </a:cubicBezTo>
                    <a:cubicBezTo>
                      <a:pt x="1144" y="15191"/>
                      <a:pt x="1189" y="15401"/>
                      <a:pt x="1238" y="15609"/>
                    </a:cubicBezTo>
                    <a:cubicBezTo>
                      <a:pt x="1287" y="15817"/>
                      <a:pt x="1339" y="16024"/>
                      <a:pt x="1396" y="16227"/>
                    </a:cubicBezTo>
                    <a:cubicBezTo>
                      <a:pt x="1623" y="17045"/>
                      <a:pt x="1913" y="17835"/>
                      <a:pt x="2263" y="18577"/>
                    </a:cubicBezTo>
                    <a:cubicBezTo>
                      <a:pt x="2613" y="19319"/>
                      <a:pt x="3023" y="20011"/>
                      <a:pt x="3485" y="20635"/>
                    </a:cubicBezTo>
                    <a:cubicBezTo>
                      <a:pt x="3716" y="20948"/>
                      <a:pt x="3959" y="21244"/>
                      <a:pt x="4213" y="21523"/>
                    </a:cubicBezTo>
                    <a:lnTo>
                      <a:pt x="4287" y="21600"/>
                    </a:lnTo>
                    <a:lnTo>
                      <a:pt x="3026" y="21600"/>
                    </a:lnTo>
                    <a:lnTo>
                      <a:pt x="2466" y="20769"/>
                    </a:lnTo>
                    <a:cubicBezTo>
                      <a:pt x="926" y="18252"/>
                      <a:pt x="0" y="15025"/>
                      <a:pt x="0" y="11506"/>
                    </a:cubicBezTo>
                    <a:cubicBezTo>
                      <a:pt x="0" y="6982"/>
                      <a:pt x="1530" y="2940"/>
                      <a:pt x="3930" y="269"/>
                    </a:cubicBezTo>
                    <a:close/>
                  </a:path>
                </a:pathLst>
              </a:custGeom>
              <a:solidFill>
                <a:srgbClr val="FFFFFF">
                  <a:alpha val="5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7" name="Freeform: Shape 17"/>
              <p:cNvSpPr/>
              <p:nvPr/>
            </p:nvSpPr>
            <p:spPr>
              <a:xfrm>
                <a:off x="19735" y="0"/>
                <a:ext cx="12797381" cy="9003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extrusionOk="0">
                    <a:moveTo>
                      <a:pt x="16031" y="0"/>
                    </a:moveTo>
                    <a:lnTo>
                      <a:pt x="16724" y="0"/>
                    </a:lnTo>
                    <a:lnTo>
                      <a:pt x="17083" y="353"/>
                    </a:lnTo>
                    <a:cubicBezTo>
                      <a:pt x="17217" y="495"/>
                      <a:pt x="17349" y="641"/>
                      <a:pt x="17479" y="792"/>
                    </a:cubicBezTo>
                    <a:cubicBezTo>
                      <a:pt x="17609" y="943"/>
                      <a:pt x="17737" y="1097"/>
                      <a:pt x="17862" y="1255"/>
                    </a:cubicBezTo>
                    <a:cubicBezTo>
                      <a:pt x="17924" y="1334"/>
                      <a:pt x="17986" y="1414"/>
                      <a:pt x="18047" y="1494"/>
                    </a:cubicBezTo>
                    <a:cubicBezTo>
                      <a:pt x="18078" y="1534"/>
                      <a:pt x="18109" y="1574"/>
                      <a:pt x="18140" y="1615"/>
                    </a:cubicBezTo>
                    <a:lnTo>
                      <a:pt x="18231" y="1737"/>
                    </a:lnTo>
                    <a:cubicBezTo>
                      <a:pt x="18352" y="1901"/>
                      <a:pt x="18470" y="2069"/>
                      <a:pt x="18587" y="2239"/>
                    </a:cubicBezTo>
                    <a:cubicBezTo>
                      <a:pt x="18645" y="2325"/>
                      <a:pt x="18703" y="2411"/>
                      <a:pt x="18760" y="2498"/>
                    </a:cubicBezTo>
                    <a:lnTo>
                      <a:pt x="18803" y="2564"/>
                    </a:lnTo>
                    <a:lnTo>
                      <a:pt x="18846" y="2631"/>
                    </a:lnTo>
                    <a:lnTo>
                      <a:pt x="18929" y="2763"/>
                    </a:lnTo>
                    <a:cubicBezTo>
                      <a:pt x="19040" y="2940"/>
                      <a:pt x="19148" y="3120"/>
                      <a:pt x="19255" y="3304"/>
                    </a:cubicBezTo>
                    <a:cubicBezTo>
                      <a:pt x="19308" y="3396"/>
                      <a:pt x="19361" y="3489"/>
                      <a:pt x="19412" y="3583"/>
                    </a:cubicBezTo>
                    <a:lnTo>
                      <a:pt x="19489" y="3723"/>
                    </a:lnTo>
                    <a:lnTo>
                      <a:pt x="19565" y="3865"/>
                    </a:lnTo>
                    <a:cubicBezTo>
                      <a:pt x="19666" y="4054"/>
                      <a:pt x="19764" y="4247"/>
                      <a:pt x="19859" y="4444"/>
                    </a:cubicBezTo>
                    <a:cubicBezTo>
                      <a:pt x="19906" y="4542"/>
                      <a:pt x="19953" y="4642"/>
                      <a:pt x="19999" y="4742"/>
                    </a:cubicBezTo>
                    <a:lnTo>
                      <a:pt x="20067" y="4890"/>
                    </a:lnTo>
                    <a:cubicBezTo>
                      <a:pt x="20089" y="4940"/>
                      <a:pt x="20112" y="4991"/>
                      <a:pt x="20134" y="5041"/>
                    </a:cubicBezTo>
                    <a:cubicBezTo>
                      <a:pt x="20222" y="5243"/>
                      <a:pt x="20308" y="5448"/>
                      <a:pt x="20390" y="5655"/>
                    </a:cubicBezTo>
                    <a:cubicBezTo>
                      <a:pt x="20431" y="5759"/>
                      <a:pt x="20471" y="5863"/>
                      <a:pt x="20510" y="5968"/>
                    </a:cubicBezTo>
                    <a:lnTo>
                      <a:pt x="20569" y="6127"/>
                    </a:lnTo>
                    <a:lnTo>
                      <a:pt x="20626" y="6287"/>
                    </a:lnTo>
                    <a:cubicBezTo>
                      <a:pt x="20701" y="6501"/>
                      <a:pt x="20772" y="6717"/>
                      <a:pt x="20839" y="6936"/>
                    </a:cubicBezTo>
                    <a:cubicBezTo>
                      <a:pt x="20973" y="7374"/>
                      <a:pt x="21093" y="7821"/>
                      <a:pt x="21195" y="8276"/>
                    </a:cubicBezTo>
                    <a:cubicBezTo>
                      <a:pt x="21208" y="8333"/>
                      <a:pt x="21221" y="8390"/>
                      <a:pt x="21233" y="8448"/>
                    </a:cubicBezTo>
                    <a:lnTo>
                      <a:pt x="21252" y="8535"/>
                    </a:lnTo>
                    <a:lnTo>
                      <a:pt x="21270" y="8623"/>
                    </a:lnTo>
                    <a:cubicBezTo>
                      <a:pt x="21293" y="8738"/>
                      <a:pt x="21315" y="8853"/>
                      <a:pt x="21336" y="8969"/>
                    </a:cubicBezTo>
                    <a:cubicBezTo>
                      <a:pt x="21378" y="9201"/>
                      <a:pt x="21414" y="9435"/>
                      <a:pt x="21447" y="9670"/>
                    </a:cubicBezTo>
                    <a:cubicBezTo>
                      <a:pt x="21455" y="9728"/>
                      <a:pt x="21463" y="9787"/>
                      <a:pt x="21470" y="9846"/>
                    </a:cubicBezTo>
                    <a:lnTo>
                      <a:pt x="21492" y="10021"/>
                    </a:lnTo>
                    <a:cubicBezTo>
                      <a:pt x="21499" y="10082"/>
                      <a:pt x="21507" y="10148"/>
                      <a:pt x="21513" y="10215"/>
                    </a:cubicBezTo>
                    <a:lnTo>
                      <a:pt x="21520" y="10292"/>
                    </a:lnTo>
                    <a:lnTo>
                      <a:pt x="21528" y="10376"/>
                    </a:lnTo>
                    <a:cubicBezTo>
                      <a:pt x="21531" y="10406"/>
                      <a:pt x="21534" y="10437"/>
                      <a:pt x="21537" y="10471"/>
                    </a:cubicBezTo>
                    <a:lnTo>
                      <a:pt x="21541" y="10522"/>
                    </a:lnTo>
                    <a:lnTo>
                      <a:pt x="21545" y="10571"/>
                    </a:lnTo>
                    <a:lnTo>
                      <a:pt x="21558" y="10747"/>
                    </a:lnTo>
                    <a:cubicBezTo>
                      <a:pt x="21562" y="10806"/>
                      <a:pt x="21567" y="10864"/>
                      <a:pt x="21570" y="10923"/>
                    </a:cubicBezTo>
                    <a:lnTo>
                      <a:pt x="21579" y="11100"/>
                    </a:lnTo>
                    <a:lnTo>
                      <a:pt x="21584" y="11189"/>
                    </a:lnTo>
                    <a:lnTo>
                      <a:pt x="21586" y="11234"/>
                    </a:lnTo>
                    <a:lnTo>
                      <a:pt x="21588" y="11281"/>
                    </a:lnTo>
                    <a:lnTo>
                      <a:pt x="21590" y="11374"/>
                    </a:lnTo>
                    <a:lnTo>
                      <a:pt x="21592" y="11464"/>
                    </a:lnTo>
                    <a:cubicBezTo>
                      <a:pt x="21595" y="11583"/>
                      <a:pt x="21596" y="11703"/>
                      <a:pt x="21597" y="11823"/>
                    </a:cubicBezTo>
                    <a:cubicBezTo>
                      <a:pt x="21597" y="12064"/>
                      <a:pt x="21592" y="12305"/>
                      <a:pt x="21581" y="12550"/>
                    </a:cubicBezTo>
                    <a:lnTo>
                      <a:pt x="21572" y="12719"/>
                    </a:lnTo>
                    <a:cubicBezTo>
                      <a:pt x="21569" y="12775"/>
                      <a:pt x="21566" y="12839"/>
                      <a:pt x="21561" y="12912"/>
                    </a:cubicBezTo>
                    <a:lnTo>
                      <a:pt x="21531" y="13270"/>
                    </a:lnTo>
                    <a:cubicBezTo>
                      <a:pt x="21530" y="13285"/>
                      <a:pt x="21529" y="13299"/>
                      <a:pt x="21527" y="13314"/>
                    </a:cubicBezTo>
                    <a:lnTo>
                      <a:pt x="21522" y="13357"/>
                    </a:lnTo>
                    <a:lnTo>
                      <a:pt x="21513" y="13445"/>
                    </a:lnTo>
                    <a:lnTo>
                      <a:pt x="21494" y="13619"/>
                    </a:lnTo>
                    <a:lnTo>
                      <a:pt x="21488" y="13666"/>
                    </a:lnTo>
                    <a:lnTo>
                      <a:pt x="21482" y="13717"/>
                    </a:lnTo>
                    <a:cubicBezTo>
                      <a:pt x="21478" y="13750"/>
                      <a:pt x="21474" y="13781"/>
                      <a:pt x="21470" y="13811"/>
                    </a:cubicBezTo>
                    <a:lnTo>
                      <a:pt x="21447" y="13978"/>
                    </a:lnTo>
                    <a:cubicBezTo>
                      <a:pt x="21442" y="14010"/>
                      <a:pt x="21437" y="14041"/>
                      <a:pt x="21433" y="14073"/>
                    </a:cubicBezTo>
                    <a:lnTo>
                      <a:pt x="21419" y="14162"/>
                    </a:lnTo>
                    <a:cubicBezTo>
                      <a:pt x="21410" y="14220"/>
                      <a:pt x="21401" y="14279"/>
                      <a:pt x="21391" y="14338"/>
                    </a:cubicBezTo>
                    <a:cubicBezTo>
                      <a:pt x="21371" y="14455"/>
                      <a:pt x="21350" y="14573"/>
                      <a:pt x="21327" y="14691"/>
                    </a:cubicBezTo>
                    <a:cubicBezTo>
                      <a:pt x="21281" y="14927"/>
                      <a:pt x="21228" y="15163"/>
                      <a:pt x="21165" y="15398"/>
                    </a:cubicBezTo>
                    <a:cubicBezTo>
                      <a:pt x="21103" y="15631"/>
                      <a:pt x="21031" y="15866"/>
                      <a:pt x="20943" y="16097"/>
                    </a:cubicBezTo>
                    <a:cubicBezTo>
                      <a:pt x="20899" y="16213"/>
                      <a:pt x="20852" y="16328"/>
                      <a:pt x="20800" y="16441"/>
                    </a:cubicBezTo>
                    <a:cubicBezTo>
                      <a:pt x="20787" y="16469"/>
                      <a:pt x="20774" y="16497"/>
                      <a:pt x="20760" y="16525"/>
                    </a:cubicBezTo>
                    <a:lnTo>
                      <a:pt x="20740" y="16567"/>
                    </a:lnTo>
                    <a:lnTo>
                      <a:pt x="20720" y="16607"/>
                    </a:lnTo>
                    <a:cubicBezTo>
                      <a:pt x="20693" y="16660"/>
                      <a:pt x="20665" y="16713"/>
                      <a:pt x="20634" y="16768"/>
                    </a:cubicBezTo>
                    <a:cubicBezTo>
                      <a:pt x="20513" y="16986"/>
                      <a:pt x="20376" y="17183"/>
                      <a:pt x="20229" y="17357"/>
                    </a:cubicBezTo>
                    <a:cubicBezTo>
                      <a:pt x="20156" y="17444"/>
                      <a:pt x="20080" y="17526"/>
                      <a:pt x="20003" y="17603"/>
                    </a:cubicBezTo>
                    <a:cubicBezTo>
                      <a:pt x="19984" y="17622"/>
                      <a:pt x="19965" y="17641"/>
                      <a:pt x="19946" y="17659"/>
                    </a:cubicBezTo>
                    <a:cubicBezTo>
                      <a:pt x="19927" y="17677"/>
                      <a:pt x="19907" y="17695"/>
                      <a:pt x="19888" y="17713"/>
                    </a:cubicBezTo>
                    <a:cubicBezTo>
                      <a:pt x="19850" y="17748"/>
                      <a:pt x="19811" y="17783"/>
                      <a:pt x="19772" y="17817"/>
                    </a:cubicBezTo>
                    <a:cubicBezTo>
                      <a:pt x="19617" y="17950"/>
                      <a:pt x="19464" y="18068"/>
                      <a:pt x="19314" y="18178"/>
                    </a:cubicBezTo>
                    <a:lnTo>
                      <a:pt x="19092" y="18340"/>
                    </a:lnTo>
                    <a:lnTo>
                      <a:pt x="18873" y="18500"/>
                    </a:lnTo>
                    <a:cubicBezTo>
                      <a:pt x="18591" y="18706"/>
                      <a:pt x="18318" y="18928"/>
                      <a:pt x="18058" y="19171"/>
                    </a:cubicBezTo>
                    <a:cubicBezTo>
                      <a:pt x="17928" y="19292"/>
                      <a:pt x="17802" y="19418"/>
                      <a:pt x="17679" y="19550"/>
                    </a:cubicBezTo>
                    <a:cubicBezTo>
                      <a:pt x="17649" y="19583"/>
                      <a:pt x="17618" y="19616"/>
                      <a:pt x="17588" y="19650"/>
                    </a:cubicBezTo>
                    <a:lnTo>
                      <a:pt x="17499" y="19752"/>
                    </a:lnTo>
                    <a:lnTo>
                      <a:pt x="17411" y="19856"/>
                    </a:lnTo>
                    <a:lnTo>
                      <a:pt x="17324" y="19965"/>
                    </a:lnTo>
                    <a:cubicBezTo>
                      <a:pt x="17292" y="20004"/>
                      <a:pt x="17264" y="20040"/>
                      <a:pt x="17235" y="20077"/>
                    </a:cubicBezTo>
                    <a:lnTo>
                      <a:pt x="17148" y="20190"/>
                    </a:lnTo>
                    <a:cubicBezTo>
                      <a:pt x="17090" y="20266"/>
                      <a:pt x="17032" y="20344"/>
                      <a:pt x="16973" y="20422"/>
                    </a:cubicBezTo>
                    <a:lnTo>
                      <a:pt x="16622" y="20902"/>
                    </a:lnTo>
                    <a:lnTo>
                      <a:pt x="16115" y="21600"/>
                    </a:lnTo>
                    <a:lnTo>
                      <a:pt x="15023" y="21600"/>
                    </a:lnTo>
                    <a:lnTo>
                      <a:pt x="15188" y="21366"/>
                    </a:lnTo>
                    <a:cubicBezTo>
                      <a:pt x="15245" y="21284"/>
                      <a:pt x="15302" y="21204"/>
                      <a:pt x="15359" y="21121"/>
                    </a:cubicBezTo>
                    <a:lnTo>
                      <a:pt x="16043" y="20129"/>
                    </a:lnTo>
                    <a:lnTo>
                      <a:pt x="16390" y="19632"/>
                    </a:lnTo>
                    <a:cubicBezTo>
                      <a:pt x="16449" y="19549"/>
                      <a:pt x="16508" y="19465"/>
                      <a:pt x="16569" y="19382"/>
                    </a:cubicBezTo>
                    <a:lnTo>
                      <a:pt x="16660" y="19256"/>
                    </a:lnTo>
                    <a:cubicBezTo>
                      <a:pt x="16691" y="19215"/>
                      <a:pt x="16723" y="19173"/>
                      <a:pt x="16753" y="19134"/>
                    </a:cubicBezTo>
                    <a:lnTo>
                      <a:pt x="16848" y="19010"/>
                    </a:lnTo>
                    <a:lnTo>
                      <a:pt x="16946" y="18886"/>
                    </a:lnTo>
                    <a:cubicBezTo>
                      <a:pt x="16979" y="18846"/>
                      <a:pt x="17013" y="18806"/>
                      <a:pt x="17046" y="18766"/>
                    </a:cubicBezTo>
                    <a:cubicBezTo>
                      <a:pt x="17080" y="18726"/>
                      <a:pt x="17114" y="18688"/>
                      <a:pt x="17148" y="18649"/>
                    </a:cubicBezTo>
                    <a:cubicBezTo>
                      <a:pt x="17284" y="18495"/>
                      <a:pt x="17424" y="18348"/>
                      <a:pt x="17566" y="18208"/>
                    </a:cubicBezTo>
                    <a:cubicBezTo>
                      <a:pt x="17851" y="17928"/>
                      <a:pt x="18146" y="17674"/>
                      <a:pt x="18447" y="17441"/>
                    </a:cubicBezTo>
                    <a:lnTo>
                      <a:pt x="18665" y="17273"/>
                    </a:lnTo>
                    <a:lnTo>
                      <a:pt x="18881" y="17106"/>
                    </a:lnTo>
                    <a:cubicBezTo>
                      <a:pt x="19022" y="16996"/>
                      <a:pt x="19157" y="16888"/>
                      <a:pt x="19282" y="16775"/>
                    </a:cubicBezTo>
                    <a:cubicBezTo>
                      <a:pt x="19313" y="16746"/>
                      <a:pt x="19343" y="16718"/>
                      <a:pt x="19373" y="16689"/>
                    </a:cubicBezTo>
                    <a:cubicBezTo>
                      <a:pt x="19388" y="16674"/>
                      <a:pt x="19403" y="16660"/>
                      <a:pt x="19418" y="16645"/>
                    </a:cubicBezTo>
                    <a:cubicBezTo>
                      <a:pt x="19432" y="16630"/>
                      <a:pt x="19447" y="16615"/>
                      <a:pt x="19461" y="16601"/>
                    </a:cubicBezTo>
                    <a:cubicBezTo>
                      <a:pt x="19517" y="16542"/>
                      <a:pt x="19572" y="16481"/>
                      <a:pt x="19623" y="16417"/>
                    </a:cubicBezTo>
                    <a:cubicBezTo>
                      <a:pt x="19726" y="16290"/>
                      <a:pt x="19817" y="16153"/>
                      <a:pt x="19896" y="16007"/>
                    </a:cubicBezTo>
                    <a:cubicBezTo>
                      <a:pt x="19915" y="15971"/>
                      <a:pt x="19935" y="15931"/>
                      <a:pt x="19955" y="15890"/>
                    </a:cubicBezTo>
                    <a:lnTo>
                      <a:pt x="19970" y="15859"/>
                    </a:lnTo>
                    <a:lnTo>
                      <a:pt x="19984" y="15829"/>
                    </a:lnTo>
                    <a:cubicBezTo>
                      <a:pt x="19993" y="15810"/>
                      <a:pt x="20002" y="15790"/>
                      <a:pt x="20011" y="15770"/>
                    </a:cubicBezTo>
                    <a:cubicBezTo>
                      <a:pt x="20047" y="15689"/>
                      <a:pt x="20081" y="15605"/>
                      <a:pt x="20113" y="15518"/>
                    </a:cubicBezTo>
                    <a:cubicBezTo>
                      <a:pt x="20176" y="15343"/>
                      <a:pt x="20232" y="15156"/>
                      <a:pt x="20282" y="14961"/>
                    </a:cubicBezTo>
                    <a:cubicBezTo>
                      <a:pt x="20332" y="14767"/>
                      <a:pt x="20376" y="14567"/>
                      <a:pt x="20414" y="14362"/>
                    </a:cubicBezTo>
                    <a:cubicBezTo>
                      <a:pt x="20434" y="14260"/>
                      <a:pt x="20452" y="14156"/>
                      <a:pt x="20469" y="14052"/>
                    </a:cubicBezTo>
                    <a:cubicBezTo>
                      <a:pt x="20477" y="13999"/>
                      <a:pt x="20486" y="13947"/>
                      <a:pt x="20494" y="13894"/>
                    </a:cubicBezTo>
                    <a:lnTo>
                      <a:pt x="20505" y="13815"/>
                    </a:lnTo>
                    <a:lnTo>
                      <a:pt x="20516" y="13743"/>
                    </a:lnTo>
                    <a:lnTo>
                      <a:pt x="20538" y="13573"/>
                    </a:lnTo>
                    <a:lnTo>
                      <a:pt x="20548" y="13500"/>
                    </a:lnTo>
                    <a:lnTo>
                      <a:pt x="20552" y="13466"/>
                    </a:lnTo>
                    <a:lnTo>
                      <a:pt x="20556" y="13428"/>
                    </a:lnTo>
                    <a:lnTo>
                      <a:pt x="20574" y="13265"/>
                    </a:lnTo>
                    <a:lnTo>
                      <a:pt x="20583" y="13184"/>
                    </a:lnTo>
                    <a:lnTo>
                      <a:pt x="20588" y="13143"/>
                    </a:lnTo>
                    <a:cubicBezTo>
                      <a:pt x="20589" y="13129"/>
                      <a:pt x="20590" y="13115"/>
                      <a:pt x="20591" y="13101"/>
                    </a:cubicBezTo>
                    <a:lnTo>
                      <a:pt x="20617" y="12781"/>
                    </a:lnTo>
                    <a:cubicBezTo>
                      <a:pt x="20620" y="12740"/>
                      <a:pt x="20623" y="12691"/>
                      <a:pt x="20626" y="12632"/>
                    </a:cubicBezTo>
                    <a:lnTo>
                      <a:pt x="20635" y="12461"/>
                    </a:lnTo>
                    <a:cubicBezTo>
                      <a:pt x="20646" y="12251"/>
                      <a:pt x="20651" y="12037"/>
                      <a:pt x="20651" y="11822"/>
                    </a:cubicBezTo>
                    <a:cubicBezTo>
                      <a:pt x="20651" y="11715"/>
                      <a:pt x="20650" y="11606"/>
                      <a:pt x="20648" y="11498"/>
                    </a:cubicBezTo>
                    <a:lnTo>
                      <a:pt x="20645" y="11339"/>
                    </a:lnTo>
                    <a:lnTo>
                      <a:pt x="20644" y="11301"/>
                    </a:lnTo>
                    <a:lnTo>
                      <a:pt x="20643" y="11260"/>
                    </a:lnTo>
                    <a:lnTo>
                      <a:pt x="20639" y="11178"/>
                    </a:lnTo>
                    <a:lnTo>
                      <a:pt x="20632" y="11015"/>
                    </a:lnTo>
                    <a:cubicBezTo>
                      <a:pt x="20630" y="10960"/>
                      <a:pt x="20625" y="10905"/>
                      <a:pt x="20622" y="10850"/>
                    </a:cubicBezTo>
                    <a:lnTo>
                      <a:pt x="20611" y="10686"/>
                    </a:lnTo>
                    <a:lnTo>
                      <a:pt x="20608" y="10650"/>
                    </a:lnTo>
                    <a:lnTo>
                      <a:pt x="20606" y="10617"/>
                    </a:lnTo>
                    <a:lnTo>
                      <a:pt x="20600" y="10542"/>
                    </a:lnTo>
                    <a:lnTo>
                      <a:pt x="20592" y="10457"/>
                    </a:lnTo>
                    <a:lnTo>
                      <a:pt x="20584" y="10363"/>
                    </a:lnTo>
                    <a:cubicBezTo>
                      <a:pt x="20580" y="10317"/>
                      <a:pt x="20576" y="10271"/>
                      <a:pt x="20570" y="10219"/>
                    </a:cubicBezTo>
                    <a:lnTo>
                      <a:pt x="20552" y="10057"/>
                    </a:lnTo>
                    <a:cubicBezTo>
                      <a:pt x="20546" y="10004"/>
                      <a:pt x="20539" y="9950"/>
                      <a:pt x="20532" y="9897"/>
                    </a:cubicBezTo>
                    <a:cubicBezTo>
                      <a:pt x="20506" y="9683"/>
                      <a:pt x="20474" y="9471"/>
                      <a:pt x="20440" y="9260"/>
                    </a:cubicBezTo>
                    <a:cubicBezTo>
                      <a:pt x="20422" y="9154"/>
                      <a:pt x="20404" y="9048"/>
                      <a:pt x="20384" y="8943"/>
                    </a:cubicBezTo>
                    <a:lnTo>
                      <a:pt x="20370" y="8866"/>
                    </a:lnTo>
                    <a:lnTo>
                      <a:pt x="20355" y="8788"/>
                    </a:lnTo>
                    <a:cubicBezTo>
                      <a:pt x="20345" y="8736"/>
                      <a:pt x="20334" y="8684"/>
                      <a:pt x="20323" y="8632"/>
                    </a:cubicBezTo>
                    <a:cubicBezTo>
                      <a:pt x="20235" y="8214"/>
                      <a:pt x="20134" y="7800"/>
                      <a:pt x="20018" y="7394"/>
                    </a:cubicBezTo>
                    <a:cubicBezTo>
                      <a:pt x="19960" y="7190"/>
                      <a:pt x="19899" y="6989"/>
                      <a:pt x="19834" y="6789"/>
                    </a:cubicBezTo>
                    <a:lnTo>
                      <a:pt x="19785" y="6639"/>
                    </a:lnTo>
                    <a:lnTo>
                      <a:pt x="19735" y="6491"/>
                    </a:lnTo>
                    <a:cubicBezTo>
                      <a:pt x="19701" y="6392"/>
                      <a:pt x="19666" y="6292"/>
                      <a:pt x="19631" y="6194"/>
                    </a:cubicBezTo>
                    <a:cubicBezTo>
                      <a:pt x="19560" y="5997"/>
                      <a:pt x="19487" y="5801"/>
                      <a:pt x="19410" y="5607"/>
                    </a:cubicBezTo>
                    <a:lnTo>
                      <a:pt x="19353" y="5462"/>
                    </a:lnTo>
                    <a:lnTo>
                      <a:pt x="19293" y="5316"/>
                    </a:lnTo>
                    <a:cubicBezTo>
                      <a:pt x="19254" y="5220"/>
                      <a:pt x="19215" y="5125"/>
                      <a:pt x="19174" y="5031"/>
                    </a:cubicBezTo>
                    <a:cubicBezTo>
                      <a:pt x="19093" y="4841"/>
                      <a:pt x="19008" y="4653"/>
                      <a:pt x="18922" y="4466"/>
                    </a:cubicBezTo>
                    <a:lnTo>
                      <a:pt x="18856" y="4327"/>
                    </a:lnTo>
                    <a:lnTo>
                      <a:pt x="18790" y="4187"/>
                    </a:lnTo>
                    <a:cubicBezTo>
                      <a:pt x="18745" y="4095"/>
                      <a:pt x="18701" y="4004"/>
                      <a:pt x="18655" y="3913"/>
                    </a:cubicBezTo>
                    <a:cubicBezTo>
                      <a:pt x="18563" y="3730"/>
                      <a:pt x="18469" y="3550"/>
                      <a:pt x="18373" y="3370"/>
                    </a:cubicBezTo>
                    <a:lnTo>
                      <a:pt x="18300" y="3235"/>
                    </a:lnTo>
                    <a:lnTo>
                      <a:pt x="18264" y="3169"/>
                    </a:lnTo>
                    <a:lnTo>
                      <a:pt x="18228" y="3104"/>
                    </a:lnTo>
                    <a:cubicBezTo>
                      <a:pt x="18179" y="3016"/>
                      <a:pt x="18129" y="2928"/>
                      <a:pt x="18078" y="2841"/>
                    </a:cubicBezTo>
                    <a:cubicBezTo>
                      <a:pt x="17978" y="2667"/>
                      <a:pt x="17874" y="2495"/>
                      <a:pt x="17769" y="2325"/>
                    </a:cubicBezTo>
                    <a:lnTo>
                      <a:pt x="17690" y="2198"/>
                    </a:lnTo>
                    <a:lnTo>
                      <a:pt x="17610" y="2072"/>
                    </a:lnTo>
                    <a:cubicBezTo>
                      <a:pt x="17556" y="1988"/>
                      <a:pt x="17501" y="1905"/>
                      <a:pt x="17446" y="1822"/>
                    </a:cubicBezTo>
                    <a:cubicBezTo>
                      <a:pt x="17336" y="1657"/>
                      <a:pt x="17225" y="1494"/>
                      <a:pt x="17112" y="1336"/>
                    </a:cubicBezTo>
                    <a:cubicBezTo>
                      <a:pt x="16998" y="1177"/>
                      <a:pt x="16881" y="1021"/>
                      <a:pt x="16762" y="868"/>
                    </a:cubicBezTo>
                    <a:close/>
                    <a:moveTo>
                      <a:pt x="4060" y="0"/>
                    </a:moveTo>
                    <a:lnTo>
                      <a:pt x="4783" y="0"/>
                    </a:lnTo>
                    <a:lnTo>
                      <a:pt x="4673" y="119"/>
                    </a:lnTo>
                    <a:cubicBezTo>
                      <a:pt x="4547" y="262"/>
                      <a:pt x="4425" y="409"/>
                      <a:pt x="4305" y="559"/>
                    </a:cubicBezTo>
                    <a:cubicBezTo>
                      <a:pt x="4065" y="860"/>
                      <a:pt x="3836" y="1176"/>
                      <a:pt x="3619" y="1505"/>
                    </a:cubicBezTo>
                    <a:cubicBezTo>
                      <a:pt x="2748" y="2822"/>
                      <a:pt x="2054" y="4334"/>
                      <a:pt x="1557" y="5953"/>
                    </a:cubicBezTo>
                    <a:cubicBezTo>
                      <a:pt x="1433" y="6357"/>
                      <a:pt x="1321" y="6769"/>
                      <a:pt x="1223" y="7186"/>
                    </a:cubicBezTo>
                    <a:cubicBezTo>
                      <a:pt x="1125" y="7602"/>
                      <a:pt x="1041" y="8024"/>
                      <a:pt x="972" y="8450"/>
                    </a:cubicBezTo>
                    <a:cubicBezTo>
                      <a:pt x="938" y="8662"/>
                      <a:pt x="907" y="8877"/>
                      <a:pt x="880" y="9093"/>
                    </a:cubicBezTo>
                    <a:cubicBezTo>
                      <a:pt x="854" y="9309"/>
                      <a:pt x="830" y="9526"/>
                      <a:pt x="811" y="9743"/>
                    </a:cubicBezTo>
                    <a:cubicBezTo>
                      <a:pt x="771" y="10178"/>
                      <a:pt x="746" y="10615"/>
                      <a:pt x="736" y="11055"/>
                    </a:cubicBezTo>
                    <a:cubicBezTo>
                      <a:pt x="715" y="11933"/>
                      <a:pt x="753" y="12815"/>
                      <a:pt x="850" y="13689"/>
                    </a:cubicBezTo>
                    <a:cubicBezTo>
                      <a:pt x="875" y="13907"/>
                      <a:pt x="903" y="14124"/>
                      <a:pt x="936" y="14340"/>
                    </a:cubicBezTo>
                    <a:cubicBezTo>
                      <a:pt x="969" y="14556"/>
                      <a:pt x="1006" y="14771"/>
                      <a:pt x="1047" y="14986"/>
                    </a:cubicBezTo>
                    <a:cubicBezTo>
                      <a:pt x="1088" y="15200"/>
                      <a:pt x="1133" y="15413"/>
                      <a:pt x="1181" y="15625"/>
                    </a:cubicBezTo>
                    <a:cubicBezTo>
                      <a:pt x="1231" y="15837"/>
                      <a:pt x="1282" y="16047"/>
                      <a:pt x="1340" y="16255"/>
                    </a:cubicBezTo>
                    <a:cubicBezTo>
                      <a:pt x="1568" y="17088"/>
                      <a:pt x="1858" y="17893"/>
                      <a:pt x="2209" y="18648"/>
                    </a:cubicBezTo>
                    <a:cubicBezTo>
                      <a:pt x="2559" y="19403"/>
                      <a:pt x="2970" y="20108"/>
                      <a:pt x="3433" y="20745"/>
                    </a:cubicBezTo>
                    <a:cubicBezTo>
                      <a:pt x="3548" y="20904"/>
                      <a:pt x="3667" y="21059"/>
                      <a:pt x="3789" y="21210"/>
                    </a:cubicBezTo>
                    <a:lnTo>
                      <a:pt x="4121" y="21600"/>
                    </a:lnTo>
                    <a:lnTo>
                      <a:pt x="3704" y="21600"/>
                    </a:lnTo>
                    <a:lnTo>
                      <a:pt x="3607" y="21489"/>
                    </a:lnTo>
                    <a:cubicBezTo>
                      <a:pt x="3481" y="21337"/>
                      <a:pt x="3356" y="21181"/>
                      <a:pt x="3235" y="21021"/>
                    </a:cubicBezTo>
                    <a:cubicBezTo>
                      <a:pt x="2260" y="19743"/>
                      <a:pt x="1459" y="18209"/>
                      <a:pt x="892" y="16509"/>
                    </a:cubicBezTo>
                    <a:cubicBezTo>
                      <a:pt x="821" y="16296"/>
                      <a:pt x="754" y="16081"/>
                      <a:pt x="691" y="15864"/>
                    </a:cubicBezTo>
                    <a:cubicBezTo>
                      <a:pt x="629" y="15647"/>
                      <a:pt x="570" y="15427"/>
                      <a:pt x="515" y="15205"/>
                    </a:cubicBezTo>
                    <a:cubicBezTo>
                      <a:pt x="460" y="14983"/>
                      <a:pt x="409" y="14758"/>
                      <a:pt x="362" y="14532"/>
                    </a:cubicBezTo>
                    <a:cubicBezTo>
                      <a:pt x="316" y="14306"/>
                      <a:pt x="274" y="14077"/>
                      <a:pt x="237" y="13847"/>
                    </a:cubicBezTo>
                    <a:cubicBezTo>
                      <a:pt x="162" y="13389"/>
                      <a:pt x="105" y="12924"/>
                      <a:pt x="65" y="12456"/>
                    </a:cubicBezTo>
                    <a:cubicBezTo>
                      <a:pt x="46" y="12222"/>
                      <a:pt x="30" y="11987"/>
                      <a:pt x="20" y="11751"/>
                    </a:cubicBezTo>
                    <a:cubicBezTo>
                      <a:pt x="14" y="11633"/>
                      <a:pt x="10" y="11515"/>
                      <a:pt x="7" y="11397"/>
                    </a:cubicBezTo>
                    <a:cubicBezTo>
                      <a:pt x="4" y="11279"/>
                      <a:pt x="2" y="11162"/>
                      <a:pt x="1" y="11044"/>
                    </a:cubicBezTo>
                    <a:cubicBezTo>
                      <a:pt x="-3" y="10572"/>
                      <a:pt x="12" y="10098"/>
                      <a:pt x="45" y="9627"/>
                    </a:cubicBezTo>
                    <a:cubicBezTo>
                      <a:pt x="62" y="9392"/>
                      <a:pt x="82" y="9157"/>
                      <a:pt x="108" y="8923"/>
                    </a:cubicBezTo>
                    <a:cubicBezTo>
                      <a:pt x="134" y="8689"/>
                      <a:pt x="164" y="8456"/>
                      <a:pt x="200" y="8222"/>
                    </a:cubicBezTo>
                    <a:cubicBezTo>
                      <a:pt x="270" y="7757"/>
                      <a:pt x="361" y="7298"/>
                      <a:pt x="468" y="6848"/>
                    </a:cubicBezTo>
                    <a:cubicBezTo>
                      <a:pt x="576" y="6398"/>
                      <a:pt x="700" y="5958"/>
                      <a:pt x="840" y="5526"/>
                    </a:cubicBezTo>
                    <a:cubicBezTo>
                      <a:pt x="1120" y="4663"/>
                      <a:pt x="1465" y="3840"/>
                      <a:pt x="1865" y="3075"/>
                    </a:cubicBezTo>
                    <a:cubicBezTo>
                      <a:pt x="2064" y="2692"/>
                      <a:pt x="2278" y="2324"/>
                      <a:pt x="2504" y="1971"/>
                    </a:cubicBezTo>
                    <a:cubicBezTo>
                      <a:pt x="2731" y="1618"/>
                      <a:pt x="2970" y="1282"/>
                      <a:pt x="3219" y="963"/>
                    </a:cubicBezTo>
                    <a:cubicBezTo>
                      <a:pt x="3469" y="644"/>
                      <a:pt x="3730" y="342"/>
                      <a:pt x="4001" y="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8" name="Freeform: Shape 18"/>
              <p:cNvSpPr/>
              <p:nvPr/>
            </p:nvSpPr>
            <p:spPr>
              <a:xfrm>
                <a:off x="6456" y="0"/>
                <a:ext cx="12823937" cy="9003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14" y="0"/>
                    </a:moveTo>
                    <a:lnTo>
                      <a:pt x="17428" y="0"/>
                    </a:lnTo>
                    <a:lnTo>
                      <a:pt x="17670" y="256"/>
                    </a:lnTo>
                    <a:cubicBezTo>
                      <a:pt x="20070" y="2927"/>
                      <a:pt x="21600" y="6969"/>
                      <a:pt x="21600" y="11493"/>
                    </a:cubicBezTo>
                    <a:cubicBezTo>
                      <a:pt x="21600" y="15012"/>
                      <a:pt x="20674" y="18239"/>
                      <a:pt x="19134" y="20756"/>
                    </a:cubicBezTo>
                    <a:lnTo>
                      <a:pt x="18565" y="21600"/>
                    </a:lnTo>
                    <a:lnTo>
                      <a:pt x="14954" y="21600"/>
                    </a:lnTo>
                    <a:lnTo>
                      <a:pt x="14962" y="21590"/>
                    </a:lnTo>
                    <a:cubicBezTo>
                      <a:pt x="14991" y="21552"/>
                      <a:pt x="15019" y="21511"/>
                      <a:pt x="15047" y="21471"/>
                    </a:cubicBezTo>
                    <a:lnTo>
                      <a:pt x="15218" y="21232"/>
                    </a:lnTo>
                    <a:cubicBezTo>
                      <a:pt x="15275" y="21152"/>
                      <a:pt x="15331" y="21073"/>
                      <a:pt x="15388" y="20992"/>
                    </a:cubicBezTo>
                    <a:lnTo>
                      <a:pt x="16072" y="20018"/>
                    </a:lnTo>
                    <a:lnTo>
                      <a:pt x="16418" y="19530"/>
                    </a:lnTo>
                    <a:cubicBezTo>
                      <a:pt x="16476" y="19448"/>
                      <a:pt x="16535" y="19366"/>
                      <a:pt x="16596" y="19284"/>
                    </a:cubicBezTo>
                    <a:lnTo>
                      <a:pt x="16688" y="19161"/>
                    </a:lnTo>
                    <a:cubicBezTo>
                      <a:pt x="16718" y="19121"/>
                      <a:pt x="16750" y="19079"/>
                      <a:pt x="16780" y="19041"/>
                    </a:cubicBezTo>
                    <a:lnTo>
                      <a:pt x="16875" y="18919"/>
                    </a:lnTo>
                    <a:lnTo>
                      <a:pt x="16973" y="18798"/>
                    </a:lnTo>
                    <a:cubicBezTo>
                      <a:pt x="17006" y="18758"/>
                      <a:pt x="17040" y="18719"/>
                      <a:pt x="17073" y="18680"/>
                    </a:cubicBezTo>
                    <a:cubicBezTo>
                      <a:pt x="17106" y="18641"/>
                      <a:pt x="17141" y="18603"/>
                      <a:pt x="17174" y="18565"/>
                    </a:cubicBezTo>
                    <a:cubicBezTo>
                      <a:pt x="17310" y="18413"/>
                      <a:pt x="17450" y="18269"/>
                      <a:pt x="17592" y="18132"/>
                    </a:cubicBezTo>
                    <a:cubicBezTo>
                      <a:pt x="17876" y="17857"/>
                      <a:pt x="18170" y="17607"/>
                      <a:pt x="18471" y="17378"/>
                    </a:cubicBezTo>
                    <a:lnTo>
                      <a:pt x="18689" y="17213"/>
                    </a:lnTo>
                    <a:lnTo>
                      <a:pt x="18904" y="17050"/>
                    </a:lnTo>
                    <a:cubicBezTo>
                      <a:pt x="19044" y="16942"/>
                      <a:pt x="19179" y="16835"/>
                      <a:pt x="19304" y="16724"/>
                    </a:cubicBezTo>
                    <a:cubicBezTo>
                      <a:pt x="19335" y="16696"/>
                      <a:pt x="19365" y="16669"/>
                      <a:pt x="19395" y="16640"/>
                    </a:cubicBezTo>
                    <a:cubicBezTo>
                      <a:pt x="19410" y="16626"/>
                      <a:pt x="19425" y="16611"/>
                      <a:pt x="19440" y="16597"/>
                    </a:cubicBezTo>
                    <a:cubicBezTo>
                      <a:pt x="19454" y="16582"/>
                      <a:pt x="19469" y="16568"/>
                      <a:pt x="19483" y="16553"/>
                    </a:cubicBezTo>
                    <a:cubicBezTo>
                      <a:pt x="19539" y="16495"/>
                      <a:pt x="19593" y="16436"/>
                      <a:pt x="19645" y="16373"/>
                    </a:cubicBezTo>
                    <a:cubicBezTo>
                      <a:pt x="19747" y="16248"/>
                      <a:pt x="19838" y="16114"/>
                      <a:pt x="19917" y="15970"/>
                    </a:cubicBezTo>
                    <a:cubicBezTo>
                      <a:pt x="19936" y="15935"/>
                      <a:pt x="19956" y="15896"/>
                      <a:pt x="19976" y="15855"/>
                    </a:cubicBezTo>
                    <a:lnTo>
                      <a:pt x="19991" y="15825"/>
                    </a:lnTo>
                    <a:lnTo>
                      <a:pt x="20005" y="15796"/>
                    </a:lnTo>
                    <a:cubicBezTo>
                      <a:pt x="20014" y="15777"/>
                      <a:pt x="20023" y="15757"/>
                      <a:pt x="20032" y="15737"/>
                    </a:cubicBezTo>
                    <a:cubicBezTo>
                      <a:pt x="20068" y="15658"/>
                      <a:pt x="20102" y="15576"/>
                      <a:pt x="20133" y="15490"/>
                    </a:cubicBezTo>
                    <a:cubicBezTo>
                      <a:pt x="20197" y="15319"/>
                      <a:pt x="20252" y="15135"/>
                      <a:pt x="20302" y="14944"/>
                    </a:cubicBezTo>
                    <a:cubicBezTo>
                      <a:pt x="20353" y="14753"/>
                      <a:pt x="20396" y="14557"/>
                      <a:pt x="20434" y="14356"/>
                    </a:cubicBezTo>
                    <a:cubicBezTo>
                      <a:pt x="20454" y="14255"/>
                      <a:pt x="20472" y="14153"/>
                      <a:pt x="20489" y="14051"/>
                    </a:cubicBezTo>
                    <a:cubicBezTo>
                      <a:pt x="20497" y="13999"/>
                      <a:pt x="20506" y="13948"/>
                      <a:pt x="20514" y="13896"/>
                    </a:cubicBezTo>
                    <a:lnTo>
                      <a:pt x="20525" y="13819"/>
                    </a:lnTo>
                    <a:lnTo>
                      <a:pt x="20536" y="13748"/>
                    </a:lnTo>
                    <a:lnTo>
                      <a:pt x="20558" y="13581"/>
                    </a:lnTo>
                    <a:lnTo>
                      <a:pt x="20568" y="13509"/>
                    </a:lnTo>
                    <a:lnTo>
                      <a:pt x="20572" y="13476"/>
                    </a:lnTo>
                    <a:lnTo>
                      <a:pt x="20576" y="13439"/>
                    </a:lnTo>
                    <a:lnTo>
                      <a:pt x="20594" y="13279"/>
                    </a:lnTo>
                    <a:lnTo>
                      <a:pt x="20603" y="13198"/>
                    </a:lnTo>
                    <a:lnTo>
                      <a:pt x="20607" y="13158"/>
                    </a:lnTo>
                    <a:cubicBezTo>
                      <a:pt x="20609" y="13145"/>
                      <a:pt x="20610" y="13131"/>
                      <a:pt x="20611" y="13118"/>
                    </a:cubicBezTo>
                    <a:lnTo>
                      <a:pt x="20637" y="12803"/>
                    </a:lnTo>
                    <a:cubicBezTo>
                      <a:pt x="20640" y="12763"/>
                      <a:pt x="20643" y="12715"/>
                      <a:pt x="20645" y="12657"/>
                    </a:cubicBezTo>
                    <a:lnTo>
                      <a:pt x="20654" y="12489"/>
                    </a:lnTo>
                    <a:cubicBezTo>
                      <a:pt x="20665" y="12283"/>
                      <a:pt x="20670" y="12072"/>
                      <a:pt x="20671" y="11861"/>
                    </a:cubicBezTo>
                    <a:cubicBezTo>
                      <a:pt x="20671" y="11756"/>
                      <a:pt x="20670" y="11650"/>
                      <a:pt x="20668" y="11543"/>
                    </a:cubicBezTo>
                    <a:lnTo>
                      <a:pt x="20665" y="11387"/>
                    </a:lnTo>
                    <a:lnTo>
                      <a:pt x="20664" y="11350"/>
                    </a:lnTo>
                    <a:lnTo>
                      <a:pt x="20662" y="11310"/>
                    </a:lnTo>
                    <a:lnTo>
                      <a:pt x="20659" y="11229"/>
                    </a:lnTo>
                    <a:lnTo>
                      <a:pt x="20652" y="11069"/>
                    </a:lnTo>
                    <a:cubicBezTo>
                      <a:pt x="20649" y="11015"/>
                      <a:pt x="20645" y="10961"/>
                      <a:pt x="20641" y="10907"/>
                    </a:cubicBezTo>
                    <a:lnTo>
                      <a:pt x="20630" y="10746"/>
                    </a:lnTo>
                    <a:lnTo>
                      <a:pt x="20628" y="10711"/>
                    </a:lnTo>
                    <a:lnTo>
                      <a:pt x="20626" y="10678"/>
                    </a:lnTo>
                    <a:lnTo>
                      <a:pt x="20619" y="10604"/>
                    </a:lnTo>
                    <a:lnTo>
                      <a:pt x="20611" y="10521"/>
                    </a:lnTo>
                    <a:lnTo>
                      <a:pt x="20603" y="10429"/>
                    </a:lnTo>
                    <a:cubicBezTo>
                      <a:pt x="20600" y="10384"/>
                      <a:pt x="20595" y="10338"/>
                      <a:pt x="20590" y="10287"/>
                    </a:cubicBezTo>
                    <a:lnTo>
                      <a:pt x="20571" y="10128"/>
                    </a:lnTo>
                    <a:cubicBezTo>
                      <a:pt x="20565" y="10076"/>
                      <a:pt x="20559" y="10023"/>
                      <a:pt x="20552" y="9971"/>
                    </a:cubicBezTo>
                    <a:cubicBezTo>
                      <a:pt x="20525" y="9762"/>
                      <a:pt x="20494" y="9553"/>
                      <a:pt x="20459" y="9345"/>
                    </a:cubicBezTo>
                    <a:cubicBezTo>
                      <a:pt x="20442" y="9241"/>
                      <a:pt x="20424" y="9138"/>
                      <a:pt x="20404" y="9035"/>
                    </a:cubicBezTo>
                    <a:lnTo>
                      <a:pt x="20390" y="8959"/>
                    </a:lnTo>
                    <a:lnTo>
                      <a:pt x="20375" y="8882"/>
                    </a:lnTo>
                    <a:cubicBezTo>
                      <a:pt x="20365" y="8832"/>
                      <a:pt x="20354" y="8780"/>
                      <a:pt x="20343" y="8729"/>
                    </a:cubicBezTo>
                    <a:cubicBezTo>
                      <a:pt x="20256" y="8318"/>
                      <a:pt x="20155" y="7912"/>
                      <a:pt x="20039" y="7513"/>
                    </a:cubicBezTo>
                    <a:cubicBezTo>
                      <a:pt x="19981" y="7314"/>
                      <a:pt x="19920" y="7115"/>
                      <a:pt x="19855" y="6919"/>
                    </a:cubicBezTo>
                    <a:lnTo>
                      <a:pt x="19806" y="6772"/>
                    </a:lnTo>
                    <a:lnTo>
                      <a:pt x="19756" y="6627"/>
                    </a:lnTo>
                    <a:cubicBezTo>
                      <a:pt x="19723" y="6529"/>
                      <a:pt x="19688" y="6432"/>
                      <a:pt x="19652" y="6335"/>
                    </a:cubicBezTo>
                    <a:cubicBezTo>
                      <a:pt x="19581" y="6141"/>
                      <a:pt x="19509" y="5949"/>
                      <a:pt x="19432" y="5759"/>
                    </a:cubicBezTo>
                    <a:lnTo>
                      <a:pt x="19375" y="5617"/>
                    </a:lnTo>
                    <a:lnTo>
                      <a:pt x="19316" y="5474"/>
                    </a:lnTo>
                    <a:cubicBezTo>
                      <a:pt x="19276" y="5379"/>
                      <a:pt x="19237" y="5286"/>
                      <a:pt x="19196" y="5193"/>
                    </a:cubicBezTo>
                    <a:cubicBezTo>
                      <a:pt x="19116" y="5007"/>
                      <a:pt x="19031" y="4822"/>
                      <a:pt x="18945" y="4639"/>
                    </a:cubicBezTo>
                    <a:lnTo>
                      <a:pt x="18879" y="4502"/>
                    </a:lnTo>
                    <a:lnTo>
                      <a:pt x="18813" y="4365"/>
                    </a:lnTo>
                    <a:cubicBezTo>
                      <a:pt x="18768" y="4275"/>
                      <a:pt x="18724" y="4185"/>
                      <a:pt x="18678" y="4095"/>
                    </a:cubicBezTo>
                    <a:cubicBezTo>
                      <a:pt x="18587" y="3917"/>
                      <a:pt x="18493" y="3739"/>
                      <a:pt x="18397" y="3562"/>
                    </a:cubicBezTo>
                    <a:lnTo>
                      <a:pt x="18324" y="3430"/>
                    </a:lnTo>
                    <a:lnTo>
                      <a:pt x="18288" y="3365"/>
                    </a:lnTo>
                    <a:lnTo>
                      <a:pt x="18252" y="3301"/>
                    </a:lnTo>
                    <a:cubicBezTo>
                      <a:pt x="18203" y="3215"/>
                      <a:pt x="18153" y="3129"/>
                      <a:pt x="18103" y="3043"/>
                    </a:cubicBezTo>
                    <a:cubicBezTo>
                      <a:pt x="18002" y="2872"/>
                      <a:pt x="17899" y="2704"/>
                      <a:pt x="17794" y="2537"/>
                    </a:cubicBezTo>
                    <a:lnTo>
                      <a:pt x="17715" y="2412"/>
                    </a:lnTo>
                    <a:lnTo>
                      <a:pt x="17635" y="2289"/>
                    </a:lnTo>
                    <a:cubicBezTo>
                      <a:pt x="17581" y="2206"/>
                      <a:pt x="17527" y="2124"/>
                      <a:pt x="17472" y="2043"/>
                    </a:cubicBezTo>
                    <a:cubicBezTo>
                      <a:pt x="17362" y="1881"/>
                      <a:pt x="17252" y="1721"/>
                      <a:pt x="17138" y="1565"/>
                    </a:cubicBezTo>
                    <a:cubicBezTo>
                      <a:pt x="17025" y="1410"/>
                      <a:pt x="16908" y="1256"/>
                      <a:pt x="16789" y="1106"/>
                    </a:cubicBezTo>
                    <a:cubicBezTo>
                      <a:pt x="16552" y="806"/>
                      <a:pt x="16305" y="517"/>
                      <a:pt x="16049" y="242"/>
                    </a:cubicBezTo>
                    <a:close/>
                    <a:moveTo>
                      <a:pt x="4172" y="0"/>
                    </a:moveTo>
                    <a:lnTo>
                      <a:pt x="5070" y="0"/>
                    </a:lnTo>
                    <a:lnTo>
                      <a:pt x="4722" y="371"/>
                    </a:lnTo>
                    <a:cubicBezTo>
                      <a:pt x="4597" y="511"/>
                      <a:pt x="4475" y="655"/>
                      <a:pt x="4355" y="803"/>
                    </a:cubicBezTo>
                    <a:cubicBezTo>
                      <a:pt x="4116" y="1099"/>
                      <a:pt x="3888" y="1409"/>
                      <a:pt x="3671" y="1732"/>
                    </a:cubicBezTo>
                    <a:cubicBezTo>
                      <a:pt x="2802" y="3025"/>
                      <a:pt x="2109" y="4509"/>
                      <a:pt x="1613" y="6099"/>
                    </a:cubicBezTo>
                    <a:cubicBezTo>
                      <a:pt x="1489" y="6496"/>
                      <a:pt x="1377" y="6901"/>
                      <a:pt x="1279" y="7310"/>
                    </a:cubicBezTo>
                    <a:cubicBezTo>
                      <a:pt x="1181" y="7719"/>
                      <a:pt x="1097" y="8133"/>
                      <a:pt x="1028" y="8551"/>
                    </a:cubicBezTo>
                    <a:cubicBezTo>
                      <a:pt x="995" y="8759"/>
                      <a:pt x="964" y="8971"/>
                      <a:pt x="937" y="9182"/>
                    </a:cubicBezTo>
                    <a:cubicBezTo>
                      <a:pt x="911" y="9394"/>
                      <a:pt x="887" y="9607"/>
                      <a:pt x="868" y="9821"/>
                    </a:cubicBezTo>
                    <a:cubicBezTo>
                      <a:pt x="828" y="10248"/>
                      <a:pt x="804" y="10677"/>
                      <a:pt x="793" y="11108"/>
                    </a:cubicBezTo>
                    <a:cubicBezTo>
                      <a:pt x="772" y="11971"/>
                      <a:pt x="810" y="12836"/>
                      <a:pt x="907" y="13695"/>
                    </a:cubicBezTo>
                    <a:cubicBezTo>
                      <a:pt x="932" y="13909"/>
                      <a:pt x="960" y="14122"/>
                      <a:pt x="993" y="14334"/>
                    </a:cubicBezTo>
                    <a:cubicBezTo>
                      <a:pt x="1025" y="14546"/>
                      <a:pt x="1062" y="14758"/>
                      <a:pt x="1103" y="14968"/>
                    </a:cubicBezTo>
                    <a:cubicBezTo>
                      <a:pt x="1144" y="15178"/>
                      <a:pt x="1189" y="15388"/>
                      <a:pt x="1238" y="15596"/>
                    </a:cubicBezTo>
                    <a:cubicBezTo>
                      <a:pt x="1287" y="15804"/>
                      <a:pt x="1339" y="16011"/>
                      <a:pt x="1396" y="16214"/>
                    </a:cubicBezTo>
                    <a:cubicBezTo>
                      <a:pt x="1623" y="17032"/>
                      <a:pt x="1913" y="17822"/>
                      <a:pt x="2263" y="18564"/>
                    </a:cubicBezTo>
                    <a:cubicBezTo>
                      <a:pt x="2613" y="19306"/>
                      <a:pt x="3023" y="19998"/>
                      <a:pt x="3485" y="20623"/>
                    </a:cubicBezTo>
                    <a:cubicBezTo>
                      <a:pt x="3716" y="20935"/>
                      <a:pt x="3959" y="21231"/>
                      <a:pt x="4213" y="21510"/>
                    </a:cubicBezTo>
                    <a:lnTo>
                      <a:pt x="4299" y="21600"/>
                    </a:lnTo>
                    <a:lnTo>
                      <a:pt x="3035" y="21600"/>
                    </a:lnTo>
                    <a:lnTo>
                      <a:pt x="2466" y="20756"/>
                    </a:lnTo>
                    <a:cubicBezTo>
                      <a:pt x="926" y="18239"/>
                      <a:pt x="0" y="15012"/>
                      <a:pt x="0" y="11493"/>
                    </a:cubicBezTo>
                    <a:cubicBezTo>
                      <a:pt x="0" y="6969"/>
                      <a:pt x="1530" y="2927"/>
                      <a:pt x="3930" y="256"/>
                    </a:cubicBez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70" name="اختر الاجابة الصحيحة"/>
            <p:cNvSpPr txBox="1"/>
            <p:nvPr/>
          </p:nvSpPr>
          <p:spPr>
            <a:xfrm>
              <a:off x="937702" y="126707"/>
              <a:ext cx="9141565" cy="1085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650240">
                <a:defRPr sz="6800">
                  <a:solidFill>
                    <a:srgbClr val="E22400"/>
                  </a:solidFill>
                </a:defRPr>
              </a:lvl1pPr>
            </a:lstStyle>
            <a:p>
              <a:pPr algn="ctr" rtl="0">
                <a:defRPr/>
              </a:pPr>
              <a:r>
                <a:rPr lang="ar-SA" dirty="0" smtClean="0">
                  <a:solidFill>
                    <a:schemeClr val="bg2">
                      <a:lumMod val="50000"/>
                    </a:schemeClr>
                  </a:solidFill>
                  <a:cs typeface="PT Bold Heading" pitchFamily="2" charset="-78"/>
                </a:rPr>
                <a:t>اختر الإجابة الصحيحة..</a:t>
              </a:r>
              <a:endParaRPr dirty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endParaRPr>
            </a:p>
          </p:txBody>
        </p:sp>
      </p:grpSp>
      <p:sp>
        <p:nvSpPr>
          <p:cNvPr id="373" name="مستطيل مستدير الزوايا"/>
          <p:cNvSpPr/>
          <p:nvPr/>
        </p:nvSpPr>
        <p:spPr>
          <a:xfrm>
            <a:off x="2514601" y="4605527"/>
            <a:ext cx="6403932" cy="4613876"/>
          </a:xfrm>
          <a:prstGeom prst="roundRect">
            <a:avLst>
              <a:gd name="adj" fmla="val 5969"/>
            </a:avLst>
          </a:prstGeom>
          <a:solidFill>
            <a:srgbClr val="FFFFFF"/>
          </a:solidFill>
          <a:ln w="88900">
            <a:solidFill>
              <a:schemeClr val="accent1"/>
            </a:solidFill>
            <a:miter/>
          </a:ln>
        </p:spPr>
        <p:txBody>
          <a:bodyPr lIns="81636" tIns="81636" rIns="81636" bIns="81636" anchor="ctr"/>
          <a:lstStyle/>
          <a:p>
            <a:pPr defTabSz="816376">
              <a:defRPr/>
            </a:pPr>
            <a:endParaRPr/>
          </a:p>
        </p:txBody>
      </p:sp>
      <p:sp>
        <p:nvSpPr>
          <p:cNvPr id="374" name="مستطيل مستدير الزوايا"/>
          <p:cNvSpPr/>
          <p:nvPr/>
        </p:nvSpPr>
        <p:spPr>
          <a:xfrm>
            <a:off x="10820400" y="4624817"/>
            <a:ext cx="6350904" cy="4575296"/>
          </a:xfrm>
          <a:prstGeom prst="roundRect">
            <a:avLst>
              <a:gd name="adj" fmla="val 6943"/>
            </a:avLst>
          </a:prstGeom>
          <a:solidFill>
            <a:srgbClr val="FFFFFF"/>
          </a:solidFill>
          <a:ln w="88900">
            <a:solidFill>
              <a:schemeClr val="accent1"/>
            </a:solidFill>
            <a:miter/>
          </a:ln>
        </p:spPr>
        <p:txBody>
          <a:bodyPr lIns="81636" tIns="81636" rIns="81636" bIns="81636" anchor="ctr"/>
          <a:lstStyle/>
          <a:p>
            <a:pPr defTabSz="816376">
              <a:defRPr/>
            </a:pPr>
            <a:endParaRPr/>
          </a:p>
        </p:txBody>
      </p:sp>
      <p:sp>
        <p:nvSpPr>
          <p:cNvPr id="378" name="TextBox 1"/>
          <p:cNvSpPr txBox="1"/>
          <p:nvPr/>
        </p:nvSpPr>
        <p:spPr>
          <a:xfrm>
            <a:off x="14813114" y="4305300"/>
            <a:ext cx="2865286" cy="296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36" tIns="81636" rIns="81636" bIns="81636">
            <a:spAutoFit/>
          </a:bodyPr>
          <a:lstStyle>
            <a:lvl1pPr defTabSz="650240">
              <a:defRPr sz="18200" b="1">
                <a:solidFill>
                  <a:srgbClr val="76BB4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٩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2590800" y="6735641"/>
            <a:ext cx="2865286" cy="296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36" tIns="81636" rIns="81636" bIns="81636">
            <a:spAutoFit/>
          </a:bodyPr>
          <a:lstStyle>
            <a:lvl1pPr defTabSz="650240">
              <a:defRPr sz="18200" b="1">
                <a:solidFill>
                  <a:srgbClr val="4D22B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ar-S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8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7" name="TextBox 1"/>
          <p:cNvSpPr txBox="1"/>
          <p:nvPr/>
        </p:nvSpPr>
        <p:spPr>
          <a:xfrm>
            <a:off x="7269314" y="4471883"/>
            <a:ext cx="2865286" cy="296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36" tIns="81636" rIns="81636" bIns="81636">
            <a:spAutoFit/>
          </a:bodyPr>
          <a:lstStyle>
            <a:lvl1pPr defTabSz="650240">
              <a:defRPr sz="18200" b="1">
                <a:solidFill>
                  <a:srgbClr val="76BB4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٧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7288964" y="6735641"/>
            <a:ext cx="2865285" cy="296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36" tIns="81636" rIns="81636" bIns="81636">
            <a:spAutoFit/>
          </a:bodyPr>
          <a:lstStyle>
            <a:lvl1pPr defTabSz="650240">
              <a:defRPr sz="18200" b="1">
                <a:solidFill>
                  <a:srgbClr val="FDC7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٤</a:t>
            </a:r>
          </a:p>
        </p:txBody>
      </p:sp>
      <p:sp>
        <p:nvSpPr>
          <p:cNvPr id="31" name="TextBox 1"/>
          <p:cNvSpPr txBox="1"/>
          <p:nvPr/>
        </p:nvSpPr>
        <p:spPr>
          <a:xfrm>
            <a:off x="10896600" y="4457700"/>
            <a:ext cx="2865286" cy="296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36" tIns="81636" rIns="81636" bIns="81636">
            <a:spAutoFit/>
          </a:bodyPr>
          <a:lstStyle>
            <a:lvl1pPr defTabSz="650240">
              <a:defRPr sz="18200" b="1">
                <a:solidFill>
                  <a:srgbClr val="B92D5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٥</a:t>
            </a:r>
          </a:p>
        </p:txBody>
      </p:sp>
      <p:sp>
        <p:nvSpPr>
          <p:cNvPr id="32" name="TextBox 1"/>
          <p:cNvSpPr txBox="1"/>
          <p:nvPr/>
        </p:nvSpPr>
        <p:spPr>
          <a:xfrm>
            <a:off x="14660714" y="7207067"/>
            <a:ext cx="2865286" cy="296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36" tIns="81636" rIns="81636" bIns="81636">
            <a:spAutoFit/>
          </a:bodyPr>
          <a:lstStyle>
            <a:lvl1pPr defTabSz="650240">
              <a:defRPr sz="18200" b="1">
                <a:solidFill>
                  <a:srgbClr val="4D22B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٣</a:t>
            </a:r>
          </a:p>
        </p:txBody>
      </p:sp>
      <p:pic>
        <p:nvPicPr>
          <p:cNvPr id="30" name="Picture 2" descr="صور فقاعات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8" r="55735"/>
          <a:stretch/>
        </p:blipFill>
        <p:spPr bwMode="auto">
          <a:xfrm>
            <a:off x="358282" y="6591300"/>
            <a:ext cx="2232518" cy="349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s://i.pinimg.com/564x/7a/ff/b5/7affb52885faca2f2802986538a2bb2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300" y="178967"/>
            <a:ext cx="2419300" cy="191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GNIFYING GLASSES animated gif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46" y="379434"/>
            <a:ext cx="1934413" cy="193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15925800" y="5448300"/>
            <a:ext cx="2266562" cy="4272044"/>
            <a:chOff x="16277412" y="4975254"/>
            <a:chExt cx="2993970" cy="4926093"/>
          </a:xfrm>
        </p:grpSpPr>
        <p:sp>
          <p:nvSpPr>
            <p:cNvPr id="2" name="شكل بيضاوي 1"/>
            <p:cNvSpPr/>
            <p:nvPr/>
          </p:nvSpPr>
          <p:spPr>
            <a:xfrm>
              <a:off x="16611600" y="6057900"/>
              <a:ext cx="856578" cy="90034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10" descr="https://i.pinimg.com/564x/d2/d7/1d/d2d71d87a2c20458acfb1c82b505725e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7412" y="4975254"/>
              <a:ext cx="2993970" cy="4926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1066">
            <a:off x="-59732" y="3398843"/>
            <a:ext cx="3532788" cy="3458485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TextBox 1"/>
          <p:cNvSpPr txBox="1"/>
          <p:nvPr/>
        </p:nvSpPr>
        <p:spPr>
          <a:xfrm>
            <a:off x="2286000" y="4463867"/>
            <a:ext cx="2865286" cy="296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36" tIns="81636" rIns="81636" bIns="81636">
            <a:spAutoFit/>
          </a:bodyPr>
          <a:lstStyle>
            <a:lvl1pPr defTabSz="650240">
              <a:defRPr sz="18200" b="1">
                <a:solidFill>
                  <a:srgbClr val="B92D5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٤</a:t>
            </a:r>
          </a:p>
        </p:txBody>
      </p:sp>
      <p:sp>
        <p:nvSpPr>
          <p:cNvPr id="53" name="TextBox 1"/>
          <p:cNvSpPr txBox="1"/>
          <p:nvPr/>
        </p:nvSpPr>
        <p:spPr>
          <a:xfrm>
            <a:off x="11079315" y="7054667"/>
            <a:ext cx="2865285" cy="296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36" tIns="81636" rIns="81636" bIns="81636">
            <a:spAutoFit/>
          </a:bodyPr>
          <a:lstStyle>
            <a:lvl1pPr defTabSz="650240">
              <a:defRPr sz="18200" b="1">
                <a:solidFill>
                  <a:srgbClr val="FDC7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ar-S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6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11902764" y="2517684"/>
            <a:ext cx="3337236" cy="3311616"/>
            <a:chOff x="11674164" y="2711805"/>
            <a:chExt cx="3076311" cy="3076311"/>
          </a:xfrm>
        </p:grpSpPr>
        <p:sp>
          <p:nvSpPr>
            <p:cNvPr id="6" name="شكل بيضاوي 5"/>
            <p:cNvSpPr/>
            <p:nvPr/>
          </p:nvSpPr>
          <p:spPr>
            <a:xfrm>
              <a:off x="13716000" y="3238500"/>
              <a:ext cx="233966" cy="20591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7" name="شكل بيضاوي 46"/>
            <p:cNvSpPr/>
            <p:nvPr/>
          </p:nvSpPr>
          <p:spPr>
            <a:xfrm>
              <a:off x="13868400" y="3314700"/>
              <a:ext cx="233966" cy="20591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8" name="شكل بيضاوي 47"/>
            <p:cNvSpPr/>
            <p:nvPr/>
          </p:nvSpPr>
          <p:spPr>
            <a:xfrm>
              <a:off x="12192000" y="3390900"/>
              <a:ext cx="233966" cy="20591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1" name="شكل بيضاوي 50"/>
            <p:cNvSpPr/>
            <p:nvPr/>
          </p:nvSpPr>
          <p:spPr>
            <a:xfrm>
              <a:off x="12394974" y="3228109"/>
              <a:ext cx="233966" cy="29250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2" name="شكل بيضاوي 51"/>
            <p:cNvSpPr/>
            <p:nvPr/>
          </p:nvSpPr>
          <p:spPr>
            <a:xfrm>
              <a:off x="13076682" y="3709897"/>
              <a:ext cx="182118" cy="29060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4" name="شكل بيضاوي 53"/>
            <p:cNvSpPr/>
            <p:nvPr/>
          </p:nvSpPr>
          <p:spPr>
            <a:xfrm>
              <a:off x="13212318" y="3783322"/>
              <a:ext cx="275081" cy="29060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5" name="شكل بيضاوي 54"/>
            <p:cNvSpPr/>
            <p:nvPr/>
          </p:nvSpPr>
          <p:spPr>
            <a:xfrm>
              <a:off x="14015434" y="4251785"/>
              <a:ext cx="233966" cy="20591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6" name="شكل بيضاوي 55"/>
            <p:cNvSpPr/>
            <p:nvPr/>
          </p:nvSpPr>
          <p:spPr>
            <a:xfrm>
              <a:off x="14145363" y="4278542"/>
              <a:ext cx="233966" cy="20591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شكل بيضاوي 57"/>
            <p:cNvSpPr/>
            <p:nvPr/>
          </p:nvSpPr>
          <p:spPr>
            <a:xfrm>
              <a:off x="12262834" y="4610100"/>
              <a:ext cx="233966" cy="20591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28" name="Picture 4" descr="https://i.pinimg.com/564x/ad/78/4b/ad784b01bff4bd308763144dfcace7ce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4164" y="2711805"/>
              <a:ext cx="3076311" cy="3076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1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1066">
            <a:off x="14345754" y="2596951"/>
            <a:ext cx="4314545" cy="34584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مجموعة 7"/>
          <p:cNvGrpSpPr/>
          <p:nvPr/>
        </p:nvGrpSpPr>
        <p:grpSpPr>
          <a:xfrm>
            <a:off x="3581400" y="2834656"/>
            <a:ext cx="3704975" cy="3375644"/>
            <a:chOff x="3581400" y="2834656"/>
            <a:chExt cx="3704975" cy="3375644"/>
          </a:xfrm>
        </p:grpSpPr>
        <p:sp>
          <p:nvSpPr>
            <p:cNvPr id="59" name="شكل بيضاوي 58"/>
            <p:cNvSpPr/>
            <p:nvPr/>
          </p:nvSpPr>
          <p:spPr>
            <a:xfrm>
              <a:off x="6243034" y="3337384"/>
              <a:ext cx="116983" cy="13300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0" name="شكل بيضاوي 59"/>
            <p:cNvSpPr/>
            <p:nvPr/>
          </p:nvSpPr>
          <p:spPr>
            <a:xfrm>
              <a:off x="6395434" y="3314700"/>
              <a:ext cx="116983" cy="1623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1" name="شكل بيضاوي 60"/>
            <p:cNvSpPr/>
            <p:nvPr/>
          </p:nvSpPr>
          <p:spPr>
            <a:xfrm>
              <a:off x="4988417" y="3251276"/>
              <a:ext cx="116983" cy="13300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2" name="شكل بيضاوي 61"/>
            <p:cNvSpPr/>
            <p:nvPr/>
          </p:nvSpPr>
          <p:spPr>
            <a:xfrm>
              <a:off x="5140817" y="3228592"/>
              <a:ext cx="116983" cy="1623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3" name="شكل بيضاوي 62"/>
            <p:cNvSpPr/>
            <p:nvPr/>
          </p:nvSpPr>
          <p:spPr>
            <a:xfrm>
              <a:off x="4038600" y="3784676"/>
              <a:ext cx="116983" cy="13300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4" name="شكل بيضاوي 63"/>
            <p:cNvSpPr/>
            <p:nvPr/>
          </p:nvSpPr>
          <p:spPr>
            <a:xfrm>
              <a:off x="4191000" y="3761992"/>
              <a:ext cx="116983" cy="1623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5" name="شكل بيضاوي 64"/>
            <p:cNvSpPr/>
            <p:nvPr/>
          </p:nvSpPr>
          <p:spPr>
            <a:xfrm>
              <a:off x="4988417" y="4394276"/>
              <a:ext cx="116983" cy="13300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6" name="شكل بيضاوي 65"/>
            <p:cNvSpPr/>
            <p:nvPr/>
          </p:nvSpPr>
          <p:spPr>
            <a:xfrm>
              <a:off x="5140817" y="4371592"/>
              <a:ext cx="116983" cy="1623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30" name="Picture 6" descr="Insect Cartoon Clip art - bugs png download - 4357*3961 - Free ...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88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2834656"/>
              <a:ext cx="3704975" cy="3375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82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1 0.03506 L -0.21076 0.4205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92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-1.69884E-6 L 0.07751 0.3870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" y="193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/>
      <p:bldP spid="374" grpId="0" animBg="1"/>
      <p:bldP spid="378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76" grpId="0" animBg="1"/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787899"/>
            <a:chOff x="186503" y="0"/>
            <a:chExt cx="7024854" cy="177233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74467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التهيئة</a:t>
              </a:r>
              <a:r>
                <a:rPr lang="ar-SA" sz="4400" spc="-84" dirty="0" smtClean="0">
                  <a:solidFill>
                    <a:schemeClr val="bg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للفصل الخامس الاعداد حتى 20 + مراجعة الارقام</a:t>
              </a:r>
              <a:endParaRPr lang="ar-SA" sz="4400" spc="-84" dirty="0">
                <a:solidFill>
                  <a:schemeClr val="bg1">
                    <a:lumMod val="75000"/>
                  </a:schemeClr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9325466" y="2552700"/>
            <a:ext cx="5000134" cy="1277495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فديو قراءة الاعداد </a:t>
            </a:r>
          </a:p>
          <a:p>
            <a:pPr algn="ctr"/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من </a:t>
            </a:r>
            <a:r>
              <a:rPr lang="ar-SA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 الى </a:t>
            </a:r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20</a:t>
            </a:r>
          </a:p>
        </p:txBody>
      </p:sp>
      <p:pic>
        <p:nvPicPr>
          <p:cNvPr id="3" name="الارقام من 1 الى 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1"/>
          <a:srcRect t="8773" b="4147"/>
          <a:stretch/>
        </p:blipFill>
        <p:spPr>
          <a:xfrm>
            <a:off x="685800" y="3990141"/>
            <a:ext cx="10746006" cy="5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34387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9030777" y="3111535"/>
              <a:ext cx="1726324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90 + 91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3-5-1443هـ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32-Point Star 1">
            <a:extLst>
              <a:ext uri="{FF2B5EF4-FFF2-40B4-BE49-F238E27FC236}">
                <a16:creationId xmlns:a16="http://schemas.microsoft.com/office/drawing/2014/main" xmlns="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191" name="矩形 175"/>
          <p:cNvSpPr/>
          <p:nvPr/>
        </p:nvSpPr>
        <p:spPr>
          <a:xfrm>
            <a:off x="7391400" y="-322729"/>
            <a:ext cx="10246524" cy="11562229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sp>
        <p:nvSpPr>
          <p:cNvPr id="192" name="矩形 111"/>
          <p:cNvSpPr/>
          <p:nvPr/>
        </p:nvSpPr>
        <p:spPr>
          <a:xfrm>
            <a:off x="-1143000" y="4624987"/>
            <a:ext cx="20269200" cy="4730894"/>
          </a:xfrm>
          <a:prstGeom prst="rect">
            <a:avLst/>
          </a:prstGeom>
          <a:solidFill>
            <a:schemeClr val="accent5">
              <a:alpha val="69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grpSp>
        <p:nvGrpSpPr>
          <p:cNvPr id="48" name="Google Shape;573;p53"/>
          <p:cNvGrpSpPr/>
          <p:nvPr/>
        </p:nvGrpSpPr>
        <p:grpSpPr>
          <a:xfrm>
            <a:off x="-533400" y="-495300"/>
            <a:ext cx="4601801" cy="4157136"/>
            <a:chOff x="0" y="0"/>
            <a:chExt cx="1650461" cy="1672910"/>
          </a:xfrm>
        </p:grpSpPr>
        <p:sp>
          <p:nvSpPr>
            <p:cNvPr id="49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" name="مربع نص 7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-225160" y="273474"/>
            <a:ext cx="4488353" cy="31046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75" name="مجموعة 74"/>
          <p:cNvGrpSpPr/>
          <p:nvPr/>
        </p:nvGrpSpPr>
        <p:grpSpPr>
          <a:xfrm rot="811791">
            <a:off x="6509245" y="693017"/>
            <a:ext cx="3321299" cy="2341866"/>
            <a:chOff x="1230" y="1436704"/>
            <a:chExt cx="2767590" cy="1988791"/>
          </a:xfrm>
        </p:grpSpPr>
        <p:sp>
          <p:nvSpPr>
            <p:cNvPr id="77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8920"/>
                <a:gd name="adj2" fmla="val 151019"/>
              </a:avLst>
            </a:prstGeom>
            <a:gradFill>
              <a:gsLst>
                <a:gs pos="0">
                  <a:srgbClr val="FFFFFF"/>
                </a:gs>
                <a:gs pos="66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</a:gradFill>
            <a:ln>
              <a:solidFill>
                <a:schemeClr val="accent3">
                  <a:shade val="95000"/>
                  <a:satMod val="105000"/>
                  <a:alpha val="62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  <p:sp>
          <p:nvSpPr>
            <p:cNvPr id="78" name="مربع نص 77"/>
            <p:cNvSpPr txBox="1"/>
            <p:nvPr/>
          </p:nvSpPr>
          <p:spPr>
            <a:xfrm rot="20788209">
              <a:off x="305555" y="1752109"/>
              <a:ext cx="2098613" cy="11761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dirty="0">
                  <a:solidFill>
                    <a:srgbClr val="D60093"/>
                  </a:solidFill>
                  <a:cs typeface="PT Bold Heading" pitchFamily="2" charset="-78"/>
                </a:rPr>
                <a:t>سنتعلم في هذا الفصل</a:t>
              </a:r>
            </a:p>
          </p:txBody>
        </p:sp>
      </p:grpSp>
      <p:grpSp>
        <p:nvGrpSpPr>
          <p:cNvPr id="96" name="组合 69"/>
          <p:cNvGrpSpPr/>
          <p:nvPr/>
        </p:nvGrpSpPr>
        <p:grpSpPr>
          <a:xfrm rot="6493429">
            <a:off x="14316883" y="4621538"/>
            <a:ext cx="3848136" cy="3954554"/>
            <a:chOff x="3482976" y="522288"/>
            <a:chExt cx="2090737" cy="2117725"/>
          </a:xfrm>
          <a:solidFill>
            <a:srgbClr val="199CFF"/>
          </a:solidFill>
        </p:grpSpPr>
        <p:sp>
          <p:nvSpPr>
            <p:cNvPr id="97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8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9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0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1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2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3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4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5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6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7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8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9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0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1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12" name="组合 85"/>
          <p:cNvGrpSpPr/>
          <p:nvPr/>
        </p:nvGrpSpPr>
        <p:grpSpPr>
          <a:xfrm rot="18674191">
            <a:off x="10690640" y="4797222"/>
            <a:ext cx="3848136" cy="3954553"/>
            <a:chOff x="3482976" y="522288"/>
            <a:chExt cx="2090737" cy="2117725"/>
          </a:xfrm>
          <a:solidFill>
            <a:srgbClr val="FFE285"/>
          </a:solidFill>
        </p:grpSpPr>
        <p:sp>
          <p:nvSpPr>
            <p:cNvPr id="113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4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5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6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7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8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9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0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1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2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3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4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5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6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7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28" name="组合 101"/>
          <p:cNvGrpSpPr/>
          <p:nvPr/>
        </p:nvGrpSpPr>
        <p:grpSpPr>
          <a:xfrm rot="13312107">
            <a:off x="7111034" y="4820652"/>
            <a:ext cx="3904155" cy="3897810"/>
            <a:chOff x="3482976" y="522288"/>
            <a:chExt cx="2090737" cy="211772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9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0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1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2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3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4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5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6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7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8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9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0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1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2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3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 dirty="0"/>
            </a:p>
          </p:txBody>
        </p:sp>
      </p:grpSp>
      <p:sp>
        <p:nvSpPr>
          <p:cNvPr id="145" name="文本框 118"/>
          <p:cNvSpPr txBox="1"/>
          <p:nvPr/>
        </p:nvSpPr>
        <p:spPr>
          <a:xfrm>
            <a:off x="15087600" y="5844693"/>
            <a:ext cx="2553700" cy="152349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0033CC"/>
                </a:solidFill>
                <a:latin typeface="+mn-lt"/>
                <a:ea typeface="+mn-ea"/>
                <a:cs typeface="PT Bold Heading" pitchFamily="2" charset="-78"/>
              </a:rPr>
              <a:t>نسمي الاعداد من 11 الى 20 ونميزها </a:t>
            </a:r>
            <a:endParaRPr lang="zh-CN" altLang="en-US" sz="3000" b="0" dirty="0">
              <a:solidFill>
                <a:srgbClr val="0033CC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6" name="文本框 119"/>
          <p:cNvSpPr txBox="1"/>
          <p:nvPr/>
        </p:nvSpPr>
        <p:spPr>
          <a:xfrm>
            <a:off x="11049000" y="6133360"/>
            <a:ext cx="265355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400" b="0" dirty="0">
                <a:solidFill>
                  <a:srgbClr val="C09200"/>
                </a:solidFill>
                <a:latin typeface="+mn-lt"/>
                <a:ea typeface="+mn-ea"/>
                <a:cs typeface="PT Bold Heading" pitchFamily="2" charset="-78"/>
              </a:rPr>
              <a:t>نعدد الاعداد من 11 الى 20 ونكتبها باستعمال أشياء ملموسة ورسوم </a:t>
            </a:r>
            <a:endParaRPr lang="zh-CN" altLang="en-US" sz="2400" b="0" dirty="0">
              <a:solidFill>
                <a:srgbClr val="C092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7" name="文本框 120"/>
          <p:cNvSpPr txBox="1"/>
          <p:nvPr/>
        </p:nvSpPr>
        <p:spPr>
          <a:xfrm>
            <a:off x="7924800" y="6301387"/>
            <a:ext cx="2564701" cy="186204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800" b="0" dirty="0">
                <a:solidFill>
                  <a:srgbClr val="660066"/>
                </a:solidFill>
                <a:latin typeface="+mn-lt"/>
                <a:ea typeface="+mn-ea"/>
                <a:cs typeface="PT Bold Heading" pitchFamily="2" charset="-78"/>
              </a:rPr>
              <a:t>نقارن الاعداد حتى 20 باستعمال أكثر من , أقل من , يساوي</a:t>
            </a:r>
            <a:endParaRPr lang="zh-CN" altLang="en-US" sz="2800" b="0" dirty="0">
              <a:solidFill>
                <a:srgbClr val="660066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64" name="文本框 120"/>
          <p:cNvSpPr txBox="1"/>
          <p:nvPr/>
        </p:nvSpPr>
        <p:spPr>
          <a:xfrm>
            <a:off x="4343400" y="5992628"/>
            <a:ext cx="2632474" cy="198515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rtl="1"/>
            <a:r>
              <a:rPr lang="ar-SA" altLang="zh-CN" sz="2400" b="0" dirty="0">
                <a:solidFill>
                  <a:srgbClr val="003300"/>
                </a:solidFill>
                <a:latin typeface="+mn-lt"/>
                <a:ea typeface="+mn-ea"/>
                <a:cs typeface="PT Bold Heading" pitchFamily="2" charset="-78"/>
              </a:rPr>
              <a:t>نرتب الاعداد من صفر الى 20 باستعمال خط الاعداد , ونستعمل كلمة بين , قبل , بعد </a:t>
            </a:r>
            <a:endParaRPr lang="zh-CN" altLang="en-US" sz="2400" b="0" dirty="0">
              <a:solidFill>
                <a:srgbClr val="0033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81" name="文本框 120"/>
          <p:cNvSpPr txBox="1"/>
          <p:nvPr/>
        </p:nvSpPr>
        <p:spPr>
          <a:xfrm>
            <a:off x="821244" y="6458758"/>
            <a:ext cx="2494611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CC3399"/>
                </a:solidFill>
                <a:latin typeface="+mn-lt"/>
                <a:ea typeface="+mn-ea"/>
                <a:cs typeface="PT Bold Heading" pitchFamily="2" charset="-78"/>
              </a:rPr>
              <a:t>نُحل المسألة بالبحث عن نمط</a:t>
            </a:r>
            <a:endParaRPr lang="zh-CN" altLang="en-US" sz="3000" b="0" dirty="0">
              <a:solidFill>
                <a:srgbClr val="CC3399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grpSp>
        <p:nvGrpSpPr>
          <p:cNvPr id="194" name="组合 69"/>
          <p:cNvGrpSpPr/>
          <p:nvPr/>
        </p:nvGrpSpPr>
        <p:grpSpPr>
          <a:xfrm rot="6493429">
            <a:off x="3451347" y="5231138"/>
            <a:ext cx="3848136" cy="3954554"/>
            <a:chOff x="3482976" y="522288"/>
            <a:chExt cx="2090737" cy="2117725"/>
          </a:xfrm>
          <a:solidFill>
            <a:srgbClr val="92D050"/>
          </a:solidFill>
        </p:grpSpPr>
        <p:sp>
          <p:nvSpPr>
            <p:cNvPr id="195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6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7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8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9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0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1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2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3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4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5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6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7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8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9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210" name="组合 85"/>
          <p:cNvGrpSpPr/>
          <p:nvPr/>
        </p:nvGrpSpPr>
        <p:grpSpPr>
          <a:xfrm rot="18674191">
            <a:off x="69118" y="5284168"/>
            <a:ext cx="3848136" cy="3954553"/>
            <a:chOff x="3482976" y="522288"/>
            <a:chExt cx="2090737" cy="2117725"/>
          </a:xfrm>
          <a:solidFill>
            <a:schemeClr val="accent1">
              <a:lumMod val="90000"/>
            </a:schemeClr>
          </a:solidFill>
        </p:grpSpPr>
        <p:sp>
          <p:nvSpPr>
            <p:cNvPr id="211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2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3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4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5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6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7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8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9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0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1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2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3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4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5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pic>
        <p:nvPicPr>
          <p:cNvPr id="22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1149812" y="3506008"/>
            <a:ext cx="1097280" cy="109728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0664925" y="606637"/>
            <a:ext cx="7699275" cy="1662323"/>
            <a:chOff x="10664925" y="606637"/>
            <a:chExt cx="7699275" cy="1662323"/>
          </a:xfrm>
        </p:grpSpPr>
        <p:sp>
          <p:nvSpPr>
            <p:cNvPr id="144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2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x-none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182" name="TextBox 42"/>
            <p:cNvSpPr txBox="1">
              <a:spLocks noChangeArrowheads="1"/>
            </p:cNvSpPr>
            <p:nvPr/>
          </p:nvSpPr>
          <p:spPr bwMode="auto">
            <a:xfrm>
              <a:off x="12532452" y="632073"/>
              <a:ext cx="5831748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r>
                <a:rPr lang="ar-SA" altLang="zh-CN" sz="48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الفصل </a:t>
              </a:r>
              <a:r>
                <a:rPr lang="ar-SA" altLang="zh-CN" sz="48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الخامس: </a:t>
              </a:r>
              <a:endParaRPr lang="ar-SA" altLang="zh-CN" sz="48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r>
                <a:rPr lang="ar-SA" altLang="zh-CN" sz="4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Medium" panose="00000600000000000000" pitchFamily="2" charset="0"/>
                  <a:ea typeface="字酷堂黄楷体(个人非商业版)" panose="02010609030101010101" pitchFamily="49" charset="-122"/>
                  <a:cs typeface="Montserrat Medium" panose="00000600000000000000" pitchFamily="2" charset="0"/>
                </a:rPr>
                <a:t>ا</a:t>
              </a:r>
              <a:r>
                <a:rPr lang="ar-SA" altLang="zh-CN" sz="48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لاعداد حتى </a:t>
              </a:r>
              <a:r>
                <a:rPr lang="ar-SA" altLang="zh-CN" sz="48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20</a:t>
              </a:r>
              <a:endParaRPr lang="en-US" altLang="zh-CN" sz="48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3" name="图片 2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982" y="651555"/>
            <a:ext cx="1341618" cy="121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6195881" y="180293"/>
            <a:ext cx="1651304" cy="1741761"/>
            <a:chOff x="-1" y="0"/>
            <a:chExt cx="598437" cy="643172"/>
          </a:xfrm>
        </p:grpSpPr>
        <p:sp>
          <p:nvSpPr>
            <p:cNvPr id="62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360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1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8" grpId="1" animBg="1"/>
      <p:bldP spid="191" grpId="0" animBg="1"/>
      <p:bldP spid="192" grpId="0" animBg="1"/>
      <p:bldP spid="72" grpId="0"/>
      <p:bldP spid="145" grpId="0"/>
      <p:bldP spid="146" grpId="0"/>
      <p:bldP spid="147" grpId="0"/>
      <p:bldP spid="164" grpId="0"/>
      <p:bldP spid="1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5">
            <a:extLst>
              <a:ext uri="{FF2B5EF4-FFF2-40B4-BE49-F238E27FC236}">
                <a16:creationId xmlns="" xmlns:a16="http://schemas.microsoft.com/office/drawing/2014/main" id="{44B8A4F4-9E61-4D77-A8E8-1034EBCDC0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lum bright="20000" contrast="-20000"/>
          </a:blip>
          <a:stretch>
            <a:fillRect/>
          </a:stretch>
        </p:blipFill>
        <p:spPr>
          <a:xfrm>
            <a:off x="10134600" y="4496983"/>
            <a:ext cx="6702087" cy="6361517"/>
          </a:xfrm>
          <a:prstGeom prst="rect">
            <a:avLst/>
          </a:prstGeom>
        </p:spPr>
      </p:pic>
      <p:pic>
        <p:nvPicPr>
          <p:cNvPr id="393" name="Google Shape;393;p4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130921"/>
            <a:ext cx="9906000" cy="6117303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6">
            <a:alphaModFix/>
          </a:blip>
          <a:srcRect t="10938" r="3540" b="2861"/>
          <a:stretch/>
        </p:blipFill>
        <p:spPr>
          <a:xfrm rot="-390103">
            <a:off x="3788956" y="-374251"/>
            <a:ext cx="9910242" cy="69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-73349" y="-106396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" action="ppaction://noaction"/>
          </p:cNvPr>
          <p:cNvSpPr/>
          <p:nvPr/>
        </p:nvSpPr>
        <p:spPr>
          <a:xfrm>
            <a:off x="-536112" y="25910"/>
            <a:ext cx="3670850" cy="1714452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7846676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76" tIns="91437" rIns="182876" bIns="9143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44258" y="301489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-412092" y="876300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3-5-1443هـ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6" name="组合 14">
            <a:extLst>
              <a:ext uri="{FF2B5EF4-FFF2-40B4-BE49-F238E27FC236}">
                <a16:creationId xmlns="" xmlns:a16="http://schemas.microsoft.com/office/drawing/2014/main" id="{5E1BC0BF-9180-4791-8D08-0F93A70CF6A7}"/>
              </a:ext>
            </a:extLst>
          </p:cNvPr>
          <p:cNvGrpSpPr/>
          <p:nvPr/>
        </p:nvGrpSpPr>
        <p:grpSpPr>
          <a:xfrm>
            <a:off x="11417152" y="368394"/>
            <a:ext cx="7632848" cy="1727106"/>
            <a:chOff x="539552" y="1988922"/>
            <a:chExt cx="3816424" cy="863553"/>
          </a:xfrm>
        </p:grpSpPr>
        <p:pic>
          <p:nvPicPr>
            <p:cNvPr id="17" name="图片 11">
              <a:extLst>
                <a:ext uri="{FF2B5EF4-FFF2-40B4-BE49-F238E27FC236}">
                  <a16:creationId xmlns="" xmlns:a16="http://schemas.microsoft.com/office/drawing/2014/main" id="{2366E363-BEE9-4945-99C0-EE440A09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18" name="Freeform: Shape 25">
              <a:extLst>
                <a:ext uri="{FF2B5EF4-FFF2-40B4-BE49-F238E27FC236}">
                  <a16:creationId xmlns="" xmlns:a16="http://schemas.microsoft.com/office/drawing/2014/main" id="{9CD5C539-B03C-420C-9ED1-C10056242D7B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فكرة الدرس 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  <p:sp>
        <p:nvSpPr>
          <p:cNvPr id="21" name="Freeform: Shape 51">
            <a:extLst>
              <a:ext uri="{FF2B5EF4-FFF2-40B4-BE49-F238E27FC236}">
                <a16:creationId xmlns="" xmlns:a16="http://schemas.microsoft.com/office/drawing/2014/main" id="{03D00B63-FE2E-44CD-BC7B-D4593911C090}"/>
              </a:ext>
            </a:extLst>
          </p:cNvPr>
          <p:cNvSpPr/>
          <p:nvPr/>
        </p:nvSpPr>
        <p:spPr bwMode="auto">
          <a:xfrm rot="21092224">
            <a:off x="5943600" y="1697108"/>
            <a:ext cx="6663156" cy="2819032"/>
          </a:xfrm>
          <a:custGeom>
            <a:avLst/>
            <a:gdLst>
              <a:gd name="connsiteX0" fmla="*/ 186024 w 3528392"/>
              <a:gd name="connsiteY0" fmla="*/ 0 h 906134"/>
              <a:gd name="connsiteX1" fmla="*/ 3342368 w 3528392"/>
              <a:gd name="connsiteY1" fmla="*/ 0 h 906134"/>
              <a:gd name="connsiteX2" fmla="*/ 3528392 w 3528392"/>
              <a:gd name="connsiteY2" fmla="*/ 186024 h 906134"/>
              <a:gd name="connsiteX3" fmla="*/ 3528392 w 3528392"/>
              <a:gd name="connsiteY3" fmla="*/ 906134 h 906134"/>
              <a:gd name="connsiteX4" fmla="*/ 0 w 3528392"/>
              <a:gd name="connsiteY4" fmla="*/ 906134 h 906134"/>
              <a:gd name="connsiteX5" fmla="*/ 0 w 3528392"/>
              <a:gd name="connsiteY5" fmla="*/ 186024 h 906134"/>
              <a:gd name="connsiteX6" fmla="*/ 186024 w 3528392"/>
              <a:gd name="connsiteY6" fmla="*/ 0 h 9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92" h="906134">
                <a:moveTo>
                  <a:pt x="186024" y="0"/>
                </a:moveTo>
                <a:lnTo>
                  <a:pt x="3342368" y="0"/>
                </a:lnTo>
                <a:cubicBezTo>
                  <a:pt x="3445106" y="0"/>
                  <a:pt x="3528392" y="83286"/>
                  <a:pt x="3528392" y="186024"/>
                </a:cubicBezTo>
                <a:lnTo>
                  <a:pt x="3528392" y="906134"/>
                </a:lnTo>
                <a:lnTo>
                  <a:pt x="0" y="906134"/>
                </a:lnTo>
                <a:lnTo>
                  <a:pt x="0" y="186024"/>
                </a:lnTo>
                <a:cubicBezTo>
                  <a:pt x="0" y="83286"/>
                  <a:pt x="83286" y="0"/>
                  <a:pt x="186024" y="0"/>
                </a:cubicBezTo>
                <a:close/>
              </a:path>
            </a:pathLst>
          </a:custGeom>
          <a:noFill/>
          <a:ln w="19050">
            <a:noFill/>
            <a:round/>
            <a:headEnd/>
            <a:tailEnd/>
          </a:ln>
        </p:spPr>
        <p:txBody>
          <a:bodyPr rot="0" spcFirstLastPara="0" vert="horz" wrap="square" lIns="182876" tIns="91437" rIns="182876" bIns="91437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أسمي 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الاعداد </a:t>
            </a:r>
          </a:p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حتى  </a:t>
            </a:r>
            <a:r>
              <a:rPr lang="ar-SA" altLang="zh-CN" sz="6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20</a:t>
            </a:r>
          </a:p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وأعدهم وأكتبهم باستعمال </a:t>
            </a:r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أشياء ملموسة ورسوم توضيحية</a:t>
            </a:r>
            <a:endParaRPr lang="en-US" altLang="zh-CN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</p:txBody>
      </p:sp>
      <p:pic>
        <p:nvPicPr>
          <p:cNvPr id="25" name="Picture 3" descr="Shape, square&#10;&#10;Description automatically generated">
            <a:extLst>
              <a:ext uri="{FF2B5EF4-FFF2-40B4-BE49-F238E27FC236}">
                <a16:creationId xmlns:a16="http://schemas.microsoft.com/office/drawing/2014/main" xmlns="" id="{3EBEF634-0069-485F-8424-C33496D62E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1E6D2"/>
              </a:clrFrom>
              <a:clrTo>
                <a:srgbClr val="F1E6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75" b="79297" l="8594" r="89258">
                        <a14:foregroundMark x1="30469" y1="33203" x2="32813" y2="24023"/>
                        <a14:foregroundMark x1="18945" y1="34766" x2="17773" y2="26172"/>
                        <a14:foregroundMark x1="17773" y1="26172" x2="20898" y2="23242"/>
                        <a14:foregroundMark x1="19336" y1="30078" x2="13477" y2="39844"/>
                        <a14:foregroundMark x1="13477" y1="39844" x2="13672" y2="66211"/>
                        <a14:foregroundMark x1="11328" y1="65430" x2="10156" y2="44336"/>
                        <a14:foregroundMark x1="22461" y1="23242" x2="22852" y2="29297"/>
                        <a14:foregroundMark x1="25195" y1="29297" x2="36328" y2="22852"/>
                        <a14:foregroundMark x1="36328" y1="23242" x2="31641" y2="33984"/>
                        <a14:foregroundMark x1="31641" y1="33984" x2="31641" y2="35938"/>
                        <a14:foregroundMark x1="71289" y1="79297" x2="69727" y2="66602"/>
                        <a14:foregroundMark x1="84375" y1="77734" x2="80469" y2="58984"/>
                        <a14:foregroundMark x1="89648" y1="65039" x2="89063" y2="49023"/>
                        <a14:foregroundMark x1="66992" y1="25781" x2="37891" y2="26563"/>
                        <a14:foregroundMark x1="81250" y1="71289" x2="81250" y2="71289"/>
                        <a14:foregroundMark x1="11523" y1="29688" x2="11523" y2="29688"/>
                        <a14:foregroundMark x1="11328" y1="30859" x2="9570" y2="32813"/>
                        <a14:foregroundMark x1="15625" y1="23633" x2="16992" y2="22070"/>
                        <a14:foregroundMark x1="8594" y1="41602" x2="9766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6572" r="6170" b="17952"/>
          <a:stretch/>
        </p:blipFill>
        <p:spPr>
          <a:xfrm>
            <a:off x="10134600" y="5340791"/>
            <a:ext cx="6577352" cy="4673903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:a16="http://schemas.microsoft.com/office/drawing/2014/main" xmlns="" id="{16D584A9-FBAE-4556-B695-EE5B6C05626C}"/>
              </a:ext>
            </a:extLst>
          </p:cNvPr>
          <p:cNvSpPr txBox="1"/>
          <p:nvPr/>
        </p:nvSpPr>
        <p:spPr>
          <a:xfrm>
            <a:off x="11201400" y="6189573"/>
            <a:ext cx="37809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6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عشرون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6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بَينَ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6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خط الاعداد</a:t>
            </a:r>
            <a:endParaRPr lang="en-US" sz="6600" dirty="0">
              <a:solidFill>
                <a:srgbClr val="008000"/>
              </a:solidFill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grpSp>
        <p:nvGrpSpPr>
          <p:cNvPr id="22" name="组合 26">
            <a:extLst>
              <a:ext uri="{FF2B5EF4-FFF2-40B4-BE49-F238E27FC236}">
                <a16:creationId xmlns="" xmlns:a16="http://schemas.microsoft.com/office/drawing/2014/main" id="{0C1D7129-0A27-40BE-A4B0-75BC12476D05}"/>
              </a:ext>
            </a:extLst>
          </p:cNvPr>
          <p:cNvGrpSpPr/>
          <p:nvPr/>
        </p:nvGrpSpPr>
        <p:grpSpPr>
          <a:xfrm>
            <a:off x="12213131" y="4553102"/>
            <a:ext cx="7632848" cy="1727106"/>
            <a:chOff x="539552" y="1988922"/>
            <a:chExt cx="3816424" cy="863553"/>
          </a:xfrm>
        </p:grpSpPr>
        <p:pic>
          <p:nvPicPr>
            <p:cNvPr id="23" name="图片 27">
              <a:extLst>
                <a:ext uri="{FF2B5EF4-FFF2-40B4-BE49-F238E27FC236}">
                  <a16:creationId xmlns="" xmlns:a16="http://schemas.microsoft.com/office/drawing/2014/main" id="{77621FFE-B47E-4D40-AC10-51269850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24" name="Freeform: Shape 25">
              <a:extLst>
                <a:ext uri="{FF2B5EF4-FFF2-40B4-BE49-F238E27FC236}">
                  <a16:creationId xmlns="" xmlns:a16="http://schemas.microsoft.com/office/drawing/2014/main" id="{669D8E32-1C73-4001-B015-88F971032307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المفردات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3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90 </a:t>
            </a: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الى </a:t>
            </a: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91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80" y="5715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3" t="25077" r="36182" b="6088"/>
          <a:stretch/>
        </p:blipFill>
        <p:spPr bwMode="auto">
          <a:xfrm>
            <a:off x="9601201" y="3055925"/>
            <a:ext cx="6178910" cy="673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8" t="23427" r="36181" b="9537"/>
          <a:stretch/>
        </p:blipFill>
        <p:spPr bwMode="auto">
          <a:xfrm>
            <a:off x="1295401" y="2922215"/>
            <a:ext cx="6400800" cy="694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3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3-5-1443هـ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5480012" y="9265055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7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45112" y="714417"/>
              <a:ext cx="1274227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90 + 91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9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18">
      <a:dk1>
        <a:srgbClr val="D2BFE8"/>
      </a:dk1>
      <a:lt1>
        <a:srgbClr val="BAABDF"/>
      </a:lt1>
      <a:dk2>
        <a:srgbClr val="5000A2"/>
      </a:dk2>
      <a:lt2>
        <a:srgbClr val="FFCEE8"/>
      </a:lt2>
      <a:accent1>
        <a:srgbClr val="FFB5E2"/>
      </a:accent1>
      <a:accent2>
        <a:srgbClr val="F854A0"/>
      </a:accent2>
      <a:accent3>
        <a:srgbClr val="AA4377"/>
      </a:accent3>
      <a:accent4>
        <a:srgbClr val="80284E"/>
      </a:accent4>
      <a:accent5>
        <a:srgbClr val="FFFFFF"/>
      </a:accent5>
      <a:accent6>
        <a:srgbClr val="28026D"/>
      </a:accent6>
      <a:hlink>
        <a:srgbClr val="28026D"/>
      </a:hlink>
      <a:folHlink>
        <a:srgbClr val="0097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563</Words>
  <Application>Microsoft Office PowerPoint</Application>
  <PresentationFormat>Custom</PresentationFormat>
  <Paragraphs>247</Paragraphs>
  <Slides>26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9" baseType="lpstr">
      <vt:lpstr>Arial</vt:lpstr>
      <vt:lpstr>Helvetica Light</vt:lpstr>
      <vt:lpstr>Times New Roman</vt:lpstr>
      <vt:lpstr>Helvetica</vt:lpstr>
      <vt:lpstr>Sultan bold</vt:lpstr>
      <vt:lpstr>Calibri</vt:lpstr>
      <vt:lpstr>PT Bold Heading</vt:lpstr>
      <vt:lpstr>Century Gothic</vt:lpstr>
      <vt:lpstr>Calibri Light</vt:lpstr>
      <vt:lpstr>PT Simple Bold Ruled</vt:lpstr>
      <vt:lpstr>DecoType Naskh</vt:lpstr>
      <vt:lpstr>GE Dinar One Medium</vt:lpstr>
      <vt:lpstr>Dubai</vt:lpstr>
      <vt:lpstr>Architects Daughter</vt:lpstr>
      <vt:lpstr>Catamaran</vt:lpstr>
      <vt:lpstr>Montserrat Medium</vt:lpstr>
      <vt:lpstr>맑은 고딕</vt:lpstr>
      <vt:lpstr>Segoe UI Semibold</vt:lpstr>
      <vt:lpstr>新蒂小丸子小学版</vt:lpstr>
      <vt:lpstr>Sakkal Majalla</vt:lpstr>
      <vt:lpstr>Khalid Art bold</vt:lpstr>
      <vt:lpstr>Copperplate</vt:lpstr>
      <vt:lpstr>Arabic Typesetting</vt:lpstr>
      <vt:lpstr>字酷堂黄楷体(个人非商业版)</vt:lpstr>
      <vt:lpstr>Montserrat Black</vt:lpstr>
      <vt:lpstr>宋体</vt:lpstr>
      <vt:lpstr>微软雅黑</vt:lpstr>
      <vt:lpstr>Concert One</vt:lpstr>
      <vt:lpstr>Arial Rounded MT Bold</vt:lpstr>
      <vt:lpstr>Simple Indust Shaded</vt:lpstr>
      <vt:lpstr>华康海报体W12(P)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167</cp:revision>
  <dcterms:created xsi:type="dcterms:W3CDTF">2006-08-16T00:00:00Z</dcterms:created>
  <dcterms:modified xsi:type="dcterms:W3CDTF">2023-04-04T21:36:57Z</dcterms:modified>
  <dc:identifier>DAEmlF8lUv0</dc:identifier>
</cp:coreProperties>
</file>