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342" r:id="rId2"/>
    <p:sldId id="378" r:id="rId3"/>
    <p:sldId id="343" r:id="rId4"/>
    <p:sldId id="344" r:id="rId5"/>
    <p:sldId id="360" r:id="rId6"/>
    <p:sldId id="361" r:id="rId7"/>
    <p:sldId id="345" r:id="rId8"/>
    <p:sldId id="346" r:id="rId9"/>
    <p:sldId id="362" r:id="rId10"/>
    <p:sldId id="348" r:id="rId11"/>
    <p:sldId id="349" r:id="rId12"/>
    <p:sldId id="364" r:id="rId13"/>
    <p:sldId id="351" r:id="rId14"/>
    <p:sldId id="352" r:id="rId15"/>
    <p:sldId id="353" r:id="rId16"/>
    <p:sldId id="354" r:id="rId17"/>
    <p:sldId id="376" r:id="rId18"/>
    <p:sldId id="372" r:id="rId19"/>
    <p:sldId id="373" r:id="rId20"/>
    <p:sldId id="374" r:id="rId21"/>
    <p:sldId id="375" r:id="rId22"/>
    <p:sldId id="302" r:id="rId23"/>
    <p:sldId id="303" r:id="rId24"/>
    <p:sldId id="304" r:id="rId25"/>
    <p:sldId id="301" r:id="rId26"/>
    <p:sldId id="355" r:id="rId27"/>
    <p:sldId id="356" r:id="rId28"/>
    <p:sldId id="357" r:id="rId29"/>
    <p:sldId id="358" r:id="rId30"/>
    <p:sldId id="359" r:id="rId31"/>
    <p:sldId id="337" r:id="rId32"/>
    <p:sldId id="377" r:id="rId33"/>
  </p:sldIdLst>
  <p:sldSz cx="18288000" cy="10287000"/>
  <p:notesSz cx="6858000" cy="9144000"/>
  <p:embeddedFontLst>
    <p:embeddedFont>
      <p:font typeface="Century Gothic" pitchFamily="34" charset="0"/>
      <p:regular r:id="rId35"/>
      <p:bold r:id="rId36"/>
      <p:italic r:id="rId37"/>
      <p:boldItalic r:id="rId38"/>
    </p:embeddedFont>
    <p:embeddedFont>
      <p:font typeface="PT Simple Bold Ruled" charset="-78"/>
      <p:regular r:id="rId39"/>
    </p:embeddedFont>
    <p:embeddedFont>
      <p:font typeface="맑은 고딕" pitchFamily="34" charset="-127"/>
      <p:regular r:id="rId40"/>
      <p:bold r:id="rId41"/>
    </p:embeddedFont>
    <p:embeddedFont>
      <p:font typeface="Segoe UI Semibold" pitchFamily="34" charset="0"/>
      <p:bold r:id="rId42"/>
    </p:embeddedFont>
    <p:embeddedFont>
      <p:font typeface="Arabic Typesetting" pitchFamily="66" charset="-78"/>
      <p:regular r:id="rId43"/>
    </p:embeddedFont>
    <p:embeddedFont>
      <p:font typeface="宋体" pitchFamily="2" charset="-122"/>
      <p:regular r:id="rId44"/>
    </p:embeddedFont>
    <p:embeddedFont>
      <p:font typeface="PT Bold Heading" charset="-78"/>
      <p:regular r:id="rId45"/>
    </p:embeddedFont>
    <p:embeddedFont>
      <p:font typeface="DecoType Naskh" charset="-78"/>
      <p:regular r:id="rId46"/>
    </p:embeddedFont>
    <p:embeddedFont>
      <p:font typeface="Calibri Light" pitchFamily="34" charset="0"/>
      <p:regular r:id="rId47"/>
      <p:italic r:id="rId48"/>
    </p:embeddedFont>
    <p:embeddedFont>
      <p:font typeface="Tw Cen MT" pitchFamily="34" charset="0"/>
      <p:regular r:id="rId49"/>
      <p:bold r:id="rId50"/>
      <p:italic r:id="rId51"/>
      <p:boldItalic r:id="rId52"/>
    </p:embeddedFont>
    <p:embeddedFont>
      <p:font typeface="Calibri" pitchFamily="34" charset="0"/>
      <p:regular r:id="rId53"/>
      <p:bold r:id="rId54"/>
      <p:italic r:id="rId55"/>
      <p:boldItalic r:id="rId56"/>
    </p:embeddedFont>
  </p:embeddedFontLst>
  <p:custDataLst>
    <p:tags r:id="rId5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CC3300"/>
    <a:srgbClr val="CC0066"/>
    <a:srgbClr val="006600"/>
    <a:srgbClr val="3366FF"/>
    <a:srgbClr val="FFFF99"/>
    <a:srgbClr val="FFCC66"/>
    <a:srgbClr val="FFFFCC"/>
    <a:srgbClr val="CC3399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72" autoAdjust="0"/>
  </p:normalViewPr>
  <p:slideViewPr>
    <p:cSldViewPr>
      <p:cViewPr>
        <p:scale>
          <a:sx n="30" d="100"/>
          <a:sy n="30" d="100"/>
        </p:scale>
        <p:origin x="-1656" y="-6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15/09/1444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196228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0208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6" y="-8"/>
            <a:ext cx="18325910" cy="10297032"/>
          </a:xfrm>
          <a:custGeom>
            <a:avLst/>
            <a:gdLst/>
            <a:ahLst/>
            <a:cxnLst/>
            <a:rect l="l" t="t" r="r" b="b"/>
            <a:pathLst>
              <a:path w="4014438" h="2258121" extrusionOk="0">
                <a:moveTo>
                  <a:pt x="3432199" y="0"/>
                </a:moveTo>
                <a:cubicBezTo>
                  <a:pt x="3485662" y="101239"/>
                  <a:pt x="3541529" y="221045"/>
                  <a:pt x="3606618" y="360589"/>
                </a:cubicBezTo>
                <a:cubicBezTo>
                  <a:pt x="3810894" y="798685"/>
                  <a:pt x="3924532" y="1042395"/>
                  <a:pt x="3839685" y="1275525"/>
                </a:cubicBezTo>
                <a:cubicBezTo>
                  <a:pt x="3754838" y="1508656"/>
                  <a:pt x="3511128" y="1622293"/>
                  <a:pt x="3073032" y="1826591"/>
                </a:cubicBezTo>
                <a:cubicBezTo>
                  <a:pt x="2634936" y="2030888"/>
                  <a:pt x="2391226" y="2144401"/>
                  <a:pt x="2158096" y="2059658"/>
                </a:cubicBezTo>
                <a:cubicBezTo>
                  <a:pt x="1924966" y="1974916"/>
                  <a:pt x="1811306" y="1731101"/>
                  <a:pt x="1607030" y="1293005"/>
                </a:cubicBezTo>
                <a:cubicBezTo>
                  <a:pt x="1402754" y="854908"/>
                  <a:pt x="1289095" y="611199"/>
                  <a:pt x="1373942" y="378068"/>
                </a:cubicBezTo>
                <a:cubicBezTo>
                  <a:pt x="1432005" y="218536"/>
                  <a:pt x="1564481" y="114955"/>
                  <a:pt x="1782682" y="0"/>
                </a:cubicBezTo>
                <a:lnTo>
                  <a:pt x="0" y="0"/>
                </a:lnTo>
                <a:lnTo>
                  <a:pt x="0" y="2258122"/>
                </a:lnTo>
                <a:lnTo>
                  <a:pt x="4014439" y="2258122"/>
                </a:lnTo>
                <a:lnTo>
                  <a:pt x="401443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1181051">
            <a:off x="7225655" y="-1322886"/>
            <a:ext cx="10485114" cy="10484705"/>
          </a:xfrm>
          <a:custGeom>
            <a:avLst/>
            <a:gdLst/>
            <a:ahLst/>
            <a:cxnLst/>
            <a:rect l="l" t="t" r="r" b="b"/>
            <a:pathLst>
              <a:path w="1376904" h="1376850" extrusionOk="0">
                <a:moveTo>
                  <a:pt x="942939" y="1234196"/>
                </a:moveTo>
                <a:cubicBezTo>
                  <a:pt x="1182091" y="1122691"/>
                  <a:pt x="1315111" y="1060655"/>
                  <a:pt x="1361424" y="933406"/>
                </a:cubicBezTo>
                <a:cubicBezTo>
                  <a:pt x="1407736" y="806157"/>
                  <a:pt x="1345722" y="673115"/>
                  <a:pt x="1234195" y="433964"/>
                </a:cubicBezTo>
                <a:cubicBezTo>
                  <a:pt x="1122669" y="194812"/>
                  <a:pt x="1060654" y="61792"/>
                  <a:pt x="933405" y="15479"/>
                </a:cubicBezTo>
                <a:cubicBezTo>
                  <a:pt x="806156" y="-30833"/>
                  <a:pt x="673115" y="31202"/>
                  <a:pt x="433963" y="142645"/>
                </a:cubicBezTo>
                <a:cubicBezTo>
                  <a:pt x="194811" y="254087"/>
                  <a:pt x="61791" y="316186"/>
                  <a:pt x="15478" y="443456"/>
                </a:cubicBezTo>
                <a:cubicBezTo>
                  <a:pt x="-30834" y="570726"/>
                  <a:pt x="31202" y="703746"/>
                  <a:pt x="142707" y="942877"/>
                </a:cubicBezTo>
                <a:cubicBezTo>
                  <a:pt x="254212" y="1182008"/>
                  <a:pt x="316248" y="1315049"/>
                  <a:pt x="443518" y="1361362"/>
                </a:cubicBezTo>
                <a:cubicBezTo>
                  <a:pt x="570788" y="1407674"/>
                  <a:pt x="703808" y="1345722"/>
                  <a:pt x="942939" y="1234196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5567351"/>
            <a:ext cx="10793400" cy="288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1000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297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3.gif"/><Relationship Id="rId3" Type="http://schemas.openxmlformats.org/officeDocument/2006/relationships/image" Target="../media/image4.png"/><Relationship Id="rId21" Type="http://schemas.openxmlformats.org/officeDocument/2006/relationships/image" Target="../media/image8.png"/><Relationship Id="rId12" Type="http://schemas.openxmlformats.org/officeDocument/2006/relationships/image" Target="../media/image6.png"/><Relationship Id="rId17" Type="http://schemas.openxmlformats.org/officeDocument/2006/relationships/image" Target="../media/image85.svg"/><Relationship Id="rId25" Type="http://schemas.openxmlformats.org/officeDocument/2006/relationships/image" Target="../media/image12.gif"/><Relationship Id="rId2" Type="http://schemas.openxmlformats.org/officeDocument/2006/relationships/image" Target="../media/image3.gif"/><Relationship Id="rId16" Type="http://schemas.openxmlformats.org/officeDocument/2006/relationships/image" Target="../media/image7.png"/><Relationship Id="rId20" Type="http://schemas.openxmlformats.org/officeDocument/2006/relationships/image" Target="../media/image62.sv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5.gif"/><Relationship Id="rId24" Type="http://schemas.openxmlformats.org/officeDocument/2006/relationships/image" Target="../media/image11.gif"/><Relationship Id="rId15" Type="http://schemas.openxmlformats.org/officeDocument/2006/relationships/image" Target="../media/image13.svg"/><Relationship Id="rId23" Type="http://schemas.openxmlformats.org/officeDocument/2006/relationships/image" Target="../media/image10.png"/><Relationship Id="rId10" Type="http://schemas.openxmlformats.org/officeDocument/2006/relationships/image" Target="../media/image80.svg"/><Relationship Id="rId22" Type="http://schemas.openxmlformats.org/officeDocument/2006/relationships/image" Target="../media/image9.gif"/><Relationship Id="rId27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svg"/><Relationship Id="rId26" Type="http://schemas.openxmlformats.org/officeDocument/2006/relationships/image" Target="../media/image122.png"/><Relationship Id="rId3" Type="http://schemas.openxmlformats.org/officeDocument/2006/relationships/image" Target="../media/image117.png"/><Relationship Id="rId21" Type="http://schemas.openxmlformats.org/officeDocument/2006/relationships/image" Target="../media/image110.png"/><Relationship Id="rId34" Type="http://schemas.openxmlformats.org/officeDocument/2006/relationships/image" Target="../media/image129.gif"/><Relationship Id="rId25" Type="http://schemas.openxmlformats.org/officeDocument/2006/relationships/image" Target="../media/image121.gif"/><Relationship Id="rId33" Type="http://schemas.openxmlformats.org/officeDocument/2006/relationships/image" Target="../media/image128.gif"/><Relationship Id="rId2" Type="http://schemas.openxmlformats.org/officeDocument/2006/relationships/image" Target="../media/image116.png"/><Relationship Id="rId16" Type="http://schemas.openxmlformats.org/officeDocument/2006/relationships/image" Target="../media/image118.png"/><Relationship Id="rId20" Type="http://schemas.openxmlformats.org/officeDocument/2006/relationships/image" Target="../media/image119.png"/><Relationship Id="rId29" Type="http://schemas.openxmlformats.org/officeDocument/2006/relationships/image" Target="../media/image125.png"/><Relationship Id="rId1" Type="http://schemas.openxmlformats.org/officeDocument/2006/relationships/slideLayout" Target="../slideLayouts/slideLayout16.xml"/><Relationship Id="rId24" Type="http://schemas.openxmlformats.org/officeDocument/2006/relationships/image" Target="../media/image120.png"/><Relationship Id="rId11" Type="http://schemas.openxmlformats.org/officeDocument/2006/relationships/image" Target="../media/image24.svg"/><Relationship Id="rId32" Type="http://schemas.openxmlformats.org/officeDocument/2006/relationships/image" Target="../media/image127.jpeg"/><Relationship Id="rId37" Type="http://schemas.openxmlformats.org/officeDocument/2006/relationships/image" Target="../media/image132.gif"/><Relationship Id="rId15" Type="http://schemas.openxmlformats.org/officeDocument/2006/relationships/image" Target="../media/image87.svg"/><Relationship Id="rId23" Type="http://schemas.openxmlformats.org/officeDocument/2006/relationships/image" Target="../media/image7.png"/><Relationship Id="rId28" Type="http://schemas.openxmlformats.org/officeDocument/2006/relationships/image" Target="../media/image124.gif"/><Relationship Id="rId36" Type="http://schemas.openxmlformats.org/officeDocument/2006/relationships/image" Target="../media/image131.gif"/><Relationship Id="rId19" Type="http://schemas.openxmlformats.org/officeDocument/2006/relationships/image" Target="../media/image9.svg"/><Relationship Id="rId31" Type="http://schemas.microsoft.com/office/2007/relationships/hdphoto" Target="../media/hdphoto12.wdp"/><Relationship Id="rId22" Type="http://schemas.openxmlformats.org/officeDocument/2006/relationships/image" Target="../media/image5.svg"/><Relationship Id="rId9" Type="http://schemas.openxmlformats.org/officeDocument/2006/relationships/image" Target="../media/image62.svg"/><Relationship Id="rId27" Type="http://schemas.openxmlformats.org/officeDocument/2006/relationships/image" Target="../media/image123.png"/><Relationship Id="rId30" Type="http://schemas.openxmlformats.org/officeDocument/2006/relationships/image" Target="../media/image126.png"/><Relationship Id="rId35" Type="http://schemas.openxmlformats.org/officeDocument/2006/relationships/image" Target="../media/image130.gif"/></Relationships>
</file>

<file path=ppt/slides/_rels/slide11.xml.rels><?xml version="1.0" encoding="UTF-8" standalone="yes"?>
<Relationships xmlns="http://schemas.openxmlformats.org/package/2006/relationships"><Relationship Id="rId18" Type="http://schemas.microsoft.com/office/2007/relationships/hdphoto" Target="../media/hdphoto13.wdp"/><Relationship Id="rId3" Type="http://schemas.openxmlformats.org/officeDocument/2006/relationships/image" Target="../media/image120.png"/><Relationship Id="rId21" Type="http://schemas.openxmlformats.org/officeDocument/2006/relationships/image" Target="../media/image136.gif"/><Relationship Id="rId17" Type="http://schemas.openxmlformats.org/officeDocument/2006/relationships/image" Target="../media/image134.png"/><Relationship Id="rId25" Type="http://schemas.openxmlformats.org/officeDocument/2006/relationships/image" Target="../media/image140.gif"/><Relationship Id="rId2" Type="http://schemas.openxmlformats.org/officeDocument/2006/relationships/image" Target="../media/image133.png"/><Relationship Id="rId16" Type="http://schemas.openxmlformats.org/officeDocument/2006/relationships/image" Target="../media/image121.gif"/><Relationship Id="rId20" Type="http://schemas.openxmlformats.org/officeDocument/2006/relationships/image" Target="../media/image57.gif"/><Relationship Id="rId1" Type="http://schemas.openxmlformats.org/officeDocument/2006/relationships/slideLayout" Target="../slideLayouts/slideLayout16.xml"/><Relationship Id="rId24" Type="http://schemas.openxmlformats.org/officeDocument/2006/relationships/image" Target="../media/image139.png"/><Relationship Id="rId15" Type="http://schemas.openxmlformats.org/officeDocument/2006/relationships/image" Target="../media/image24.svg"/><Relationship Id="rId23" Type="http://schemas.openxmlformats.org/officeDocument/2006/relationships/image" Target="../media/image138.gif"/><Relationship Id="rId19" Type="http://schemas.openxmlformats.org/officeDocument/2006/relationships/image" Target="../media/image135.gif"/><Relationship Id="rId22" Type="http://schemas.openxmlformats.org/officeDocument/2006/relationships/image" Target="../media/image13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49.png"/><Relationship Id="rId39" Type="http://schemas.openxmlformats.org/officeDocument/2006/relationships/image" Target="../media/image155.png"/><Relationship Id="rId26" Type="http://schemas.openxmlformats.org/officeDocument/2006/relationships/image" Target="../media/image13.svg"/><Relationship Id="rId3" Type="http://schemas.openxmlformats.org/officeDocument/2006/relationships/image" Target="../media/image141.png"/><Relationship Id="rId34" Type="http://schemas.openxmlformats.org/officeDocument/2006/relationships/image" Target="../media/image112.gif"/><Relationship Id="rId7" Type="http://schemas.microsoft.com/office/2007/relationships/hdphoto" Target="../media/hdphoto14.wdp"/><Relationship Id="rId12" Type="http://schemas.microsoft.com/office/2007/relationships/hdphoto" Target="../media/hdphoto15.wdp"/><Relationship Id="rId33" Type="http://schemas.openxmlformats.org/officeDocument/2006/relationships/image" Target="../media/image120.png"/><Relationship Id="rId17" Type="http://schemas.openxmlformats.org/officeDocument/2006/relationships/image" Target="../media/image24.svg"/><Relationship Id="rId38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29" Type="http://schemas.openxmlformats.org/officeDocument/2006/relationships/image" Target="../media/image15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4.png"/><Relationship Id="rId11" Type="http://schemas.openxmlformats.org/officeDocument/2006/relationships/image" Target="../media/image148.jpeg"/><Relationship Id="rId32" Type="http://schemas.openxmlformats.org/officeDocument/2006/relationships/image" Target="../media/image18.svg"/><Relationship Id="rId37" Type="http://schemas.openxmlformats.org/officeDocument/2006/relationships/image" Target="../media/image154.png"/><Relationship Id="rId24" Type="http://schemas.openxmlformats.org/officeDocument/2006/relationships/image" Target="../media/image102.svg"/><Relationship Id="rId40" Type="http://schemas.openxmlformats.org/officeDocument/2006/relationships/image" Target="../media/image156.png"/><Relationship Id="rId5" Type="http://schemas.openxmlformats.org/officeDocument/2006/relationships/image" Target="../media/image143.png"/><Relationship Id="rId28" Type="http://schemas.openxmlformats.org/officeDocument/2006/relationships/image" Target="../media/image52.svg"/><Relationship Id="rId36" Type="http://schemas.openxmlformats.org/officeDocument/2006/relationships/image" Target="../media/image153.png"/><Relationship Id="rId10" Type="http://schemas.openxmlformats.org/officeDocument/2006/relationships/image" Target="../media/image147.png"/><Relationship Id="rId31" Type="http://schemas.openxmlformats.org/officeDocument/2006/relationships/image" Target="../media/image151.png"/><Relationship Id="rId4" Type="http://schemas.openxmlformats.org/officeDocument/2006/relationships/image" Target="../media/image142.png"/><Relationship Id="rId9" Type="http://schemas.openxmlformats.org/officeDocument/2006/relationships/image" Target="../media/image146.png"/><Relationship Id="rId14" Type="http://schemas.openxmlformats.org/officeDocument/2006/relationships/image" Target="../media/image93.png"/><Relationship Id="rId30" Type="http://schemas.openxmlformats.org/officeDocument/2006/relationships/image" Target="../media/image104.svg"/><Relationship Id="rId35" Type="http://schemas.openxmlformats.org/officeDocument/2006/relationships/image" Target="../media/image152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svg"/><Relationship Id="rId18" Type="http://schemas.openxmlformats.org/officeDocument/2006/relationships/image" Target="../media/image162.png"/><Relationship Id="rId3" Type="http://schemas.openxmlformats.org/officeDocument/2006/relationships/image" Target="../media/image157.jpeg"/><Relationship Id="rId12" Type="http://schemas.openxmlformats.org/officeDocument/2006/relationships/image" Target="../media/image120.png"/><Relationship Id="rId17" Type="http://schemas.openxmlformats.org/officeDocument/2006/relationships/image" Target="../media/image161.jpe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60.jpeg"/><Relationship Id="rId1" Type="http://schemas.openxmlformats.org/officeDocument/2006/relationships/tags" Target="../tags/tag2.xml"/><Relationship Id="rId11" Type="http://schemas.openxmlformats.org/officeDocument/2006/relationships/image" Target="../media/image62.svg"/><Relationship Id="rId5" Type="http://schemas.openxmlformats.org/officeDocument/2006/relationships/image" Target="../media/image110.png"/><Relationship Id="rId15" Type="http://schemas.openxmlformats.org/officeDocument/2006/relationships/image" Target="../media/image159.jpeg"/><Relationship Id="rId10" Type="http://schemas.openxmlformats.org/officeDocument/2006/relationships/image" Target="../media/image7.png"/><Relationship Id="rId19" Type="http://schemas.openxmlformats.org/officeDocument/2006/relationships/image" Target="../media/image163.gif"/><Relationship Id="rId4" Type="http://schemas.openxmlformats.org/officeDocument/2006/relationships/image" Target="../media/image158.png"/><Relationship Id="rId9" Type="http://schemas.openxmlformats.org/officeDocument/2006/relationships/image" Target="../media/image5.svg"/><Relationship Id="rId1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65.png"/><Relationship Id="rId13" Type="http://schemas.openxmlformats.org/officeDocument/2006/relationships/image" Target="../media/image72.svg"/><Relationship Id="rId3" Type="http://schemas.openxmlformats.org/officeDocument/2006/relationships/image" Target="../media/image112.gif"/><Relationship Id="rId21" Type="http://schemas.openxmlformats.org/officeDocument/2006/relationships/image" Target="../media/image161.jpeg"/><Relationship Id="rId17" Type="http://schemas.openxmlformats.org/officeDocument/2006/relationships/image" Target="../media/image76.svg"/><Relationship Id="rId25" Type="http://schemas.openxmlformats.org/officeDocument/2006/relationships/image" Target="../media/image170.gif"/><Relationship Id="rId2" Type="http://schemas.openxmlformats.org/officeDocument/2006/relationships/slideLayout" Target="../slideLayouts/slideLayout1.xml"/><Relationship Id="rId20" Type="http://schemas.openxmlformats.org/officeDocument/2006/relationships/image" Target="../media/image160.jpeg"/><Relationship Id="rId1" Type="http://schemas.openxmlformats.org/officeDocument/2006/relationships/tags" Target="../tags/tag3.xml"/><Relationship Id="rId24" Type="http://schemas.openxmlformats.org/officeDocument/2006/relationships/image" Target="../media/image169.gif"/><Relationship Id="rId23" Type="http://schemas.openxmlformats.org/officeDocument/2006/relationships/image" Target="../media/image168.jpeg"/><Relationship Id="rId19" Type="http://schemas.openxmlformats.org/officeDocument/2006/relationships/image" Target="../media/image166.png"/><Relationship Id="rId4" Type="http://schemas.openxmlformats.org/officeDocument/2006/relationships/image" Target="../media/image164.png"/><Relationship Id="rId9" Type="http://schemas.openxmlformats.org/officeDocument/2006/relationships/image" Target="../media/image68.svg"/><Relationship Id="rId22" Type="http://schemas.openxmlformats.org/officeDocument/2006/relationships/image" Target="../media/image16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176.jpg"/><Relationship Id="rId18" Type="http://schemas.openxmlformats.org/officeDocument/2006/relationships/slide" Target="slide26.xml"/><Relationship Id="rId26" Type="http://schemas.openxmlformats.org/officeDocument/2006/relationships/image" Target="../media/image183.gif"/><Relationship Id="rId3" Type="http://schemas.microsoft.com/office/2007/relationships/hdphoto" Target="../media/hdphoto16.wdp"/><Relationship Id="rId21" Type="http://schemas.openxmlformats.org/officeDocument/2006/relationships/image" Target="../media/image180.jpg"/><Relationship Id="rId7" Type="http://schemas.openxmlformats.org/officeDocument/2006/relationships/image" Target="../media/image173.jpg"/><Relationship Id="rId12" Type="http://schemas.openxmlformats.org/officeDocument/2006/relationships/slide" Target="slide25.xml"/><Relationship Id="rId17" Type="http://schemas.openxmlformats.org/officeDocument/2006/relationships/image" Target="../media/image178.jpg"/><Relationship Id="rId25" Type="http://schemas.openxmlformats.org/officeDocument/2006/relationships/image" Target="../media/image182.png"/><Relationship Id="rId2" Type="http://schemas.openxmlformats.org/officeDocument/2006/relationships/image" Target="../media/image171.jpeg"/><Relationship Id="rId16" Type="http://schemas.openxmlformats.org/officeDocument/2006/relationships/slide" Target="slide21.xml"/><Relationship Id="rId20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11" Type="http://schemas.openxmlformats.org/officeDocument/2006/relationships/image" Target="../media/image175.png"/><Relationship Id="rId24" Type="http://schemas.openxmlformats.org/officeDocument/2006/relationships/slide" Target="slide18.xml"/><Relationship Id="rId5" Type="http://schemas.openxmlformats.org/officeDocument/2006/relationships/image" Target="../media/image172.jpg"/><Relationship Id="rId15" Type="http://schemas.openxmlformats.org/officeDocument/2006/relationships/image" Target="../media/image177.png"/><Relationship Id="rId23" Type="http://schemas.openxmlformats.org/officeDocument/2006/relationships/image" Target="../media/image181.png"/><Relationship Id="rId10" Type="http://schemas.openxmlformats.org/officeDocument/2006/relationships/slide" Target="slide16.xml"/><Relationship Id="rId19" Type="http://schemas.openxmlformats.org/officeDocument/2006/relationships/image" Target="../media/image179.png"/><Relationship Id="rId4" Type="http://schemas.openxmlformats.org/officeDocument/2006/relationships/slide" Target="slide22.xml"/><Relationship Id="rId9" Type="http://schemas.openxmlformats.org/officeDocument/2006/relationships/image" Target="../media/image174.png"/><Relationship Id="rId14" Type="http://schemas.openxmlformats.org/officeDocument/2006/relationships/slide" Target="slide17.xml"/><Relationship Id="rId22" Type="http://schemas.openxmlformats.org/officeDocument/2006/relationships/slide" Target="slide24.xml"/><Relationship Id="rId27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g"/><Relationship Id="rId13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184.gif"/><Relationship Id="rId12" Type="http://schemas.openxmlformats.org/officeDocument/2006/relationships/image" Target="../media/image189.jpg"/><Relationship Id="rId2" Type="http://schemas.openxmlformats.org/officeDocument/2006/relationships/audio" Target="../media/audio1.wav"/><Relationship Id="rId16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188.png"/><Relationship Id="rId5" Type="http://schemas.openxmlformats.org/officeDocument/2006/relationships/image" Target="../media/image171.jpeg"/><Relationship Id="rId15" Type="http://schemas.openxmlformats.org/officeDocument/2006/relationships/slide" Target="slide1.xml"/><Relationship Id="rId10" Type="http://schemas.openxmlformats.org/officeDocument/2006/relationships/image" Target="../media/image187.png"/><Relationship Id="rId4" Type="http://schemas.openxmlformats.org/officeDocument/2006/relationships/audio" Target="../media/audio3.wav"/><Relationship Id="rId9" Type="http://schemas.openxmlformats.org/officeDocument/2006/relationships/image" Target="../media/image186.png"/><Relationship Id="rId14" Type="http://schemas.openxmlformats.org/officeDocument/2006/relationships/image" Target="../media/image17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gif"/><Relationship Id="rId13" Type="http://schemas.openxmlformats.org/officeDocument/2006/relationships/slide" Target="slide15.xml"/><Relationship Id="rId18" Type="http://schemas.openxmlformats.org/officeDocument/2006/relationships/image" Target="../media/image196.png"/><Relationship Id="rId3" Type="http://schemas.openxmlformats.org/officeDocument/2006/relationships/audio" Target="../media/audio2.wav"/><Relationship Id="rId7" Type="http://schemas.openxmlformats.org/officeDocument/2006/relationships/image" Target="../media/image184.gif"/><Relationship Id="rId12" Type="http://schemas.openxmlformats.org/officeDocument/2006/relationships/image" Target="../media/image188.png"/><Relationship Id="rId17" Type="http://schemas.openxmlformats.org/officeDocument/2006/relationships/image" Target="../media/image195.png"/><Relationship Id="rId2" Type="http://schemas.openxmlformats.org/officeDocument/2006/relationships/audio" Target="../media/audio1.wav"/><Relationship Id="rId16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187.png"/><Relationship Id="rId5" Type="http://schemas.openxmlformats.org/officeDocument/2006/relationships/image" Target="../media/image171.jpeg"/><Relationship Id="rId15" Type="http://schemas.openxmlformats.org/officeDocument/2006/relationships/slide" Target="slide1.xml"/><Relationship Id="rId10" Type="http://schemas.openxmlformats.org/officeDocument/2006/relationships/image" Target="../media/image193.gif"/><Relationship Id="rId4" Type="http://schemas.openxmlformats.org/officeDocument/2006/relationships/audio" Target="../media/audio3.wav"/><Relationship Id="rId9" Type="http://schemas.openxmlformats.org/officeDocument/2006/relationships/image" Target="../media/image192.jpg"/><Relationship Id="rId14" Type="http://schemas.openxmlformats.org/officeDocument/2006/relationships/image" Target="../media/image17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gif"/><Relationship Id="rId13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184.gif"/><Relationship Id="rId12" Type="http://schemas.openxmlformats.org/officeDocument/2006/relationships/image" Target="../media/image188.png"/><Relationship Id="rId2" Type="http://schemas.openxmlformats.org/officeDocument/2006/relationships/audio" Target="../media/audio1.wav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187.png"/><Relationship Id="rId5" Type="http://schemas.openxmlformats.org/officeDocument/2006/relationships/image" Target="../media/image171.jpeg"/><Relationship Id="rId15" Type="http://schemas.openxmlformats.org/officeDocument/2006/relationships/slide" Target="slide1.xml"/><Relationship Id="rId10" Type="http://schemas.openxmlformats.org/officeDocument/2006/relationships/image" Target="../media/image198.jpg"/><Relationship Id="rId4" Type="http://schemas.openxmlformats.org/officeDocument/2006/relationships/audio" Target="../media/audio3.wav"/><Relationship Id="rId9" Type="http://schemas.openxmlformats.org/officeDocument/2006/relationships/image" Target="../media/image197.png"/><Relationship Id="rId14" Type="http://schemas.openxmlformats.org/officeDocument/2006/relationships/image" Target="../media/image17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g"/><Relationship Id="rId13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184.gif"/><Relationship Id="rId12" Type="http://schemas.openxmlformats.org/officeDocument/2006/relationships/image" Target="../media/image188.png"/><Relationship Id="rId2" Type="http://schemas.openxmlformats.org/officeDocument/2006/relationships/audio" Target="../media/audio1.wav"/><Relationship Id="rId16" Type="http://schemas.openxmlformats.org/officeDocument/2006/relationships/image" Target="../media/image20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187.png"/><Relationship Id="rId5" Type="http://schemas.openxmlformats.org/officeDocument/2006/relationships/image" Target="../media/image171.jpeg"/><Relationship Id="rId15" Type="http://schemas.openxmlformats.org/officeDocument/2006/relationships/slide" Target="slide1.xml"/><Relationship Id="rId10" Type="http://schemas.openxmlformats.org/officeDocument/2006/relationships/image" Target="../media/image202.jpg"/><Relationship Id="rId4" Type="http://schemas.openxmlformats.org/officeDocument/2006/relationships/audio" Target="../media/audio3.wav"/><Relationship Id="rId9" Type="http://schemas.openxmlformats.org/officeDocument/2006/relationships/image" Target="../media/image201.png"/><Relationship Id="rId14" Type="http://schemas.openxmlformats.org/officeDocument/2006/relationships/image" Target="../media/image17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jpg"/><Relationship Id="rId13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184.gif"/><Relationship Id="rId12" Type="http://schemas.openxmlformats.org/officeDocument/2006/relationships/image" Target="../media/image188.png"/><Relationship Id="rId2" Type="http://schemas.openxmlformats.org/officeDocument/2006/relationships/audio" Target="../media/audio1.wav"/><Relationship Id="rId16" Type="http://schemas.openxmlformats.org/officeDocument/2006/relationships/image" Target="../media/image20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187.png"/><Relationship Id="rId5" Type="http://schemas.openxmlformats.org/officeDocument/2006/relationships/image" Target="../media/image171.jpeg"/><Relationship Id="rId15" Type="http://schemas.openxmlformats.org/officeDocument/2006/relationships/slide" Target="slide1.xml"/><Relationship Id="rId10" Type="http://schemas.openxmlformats.org/officeDocument/2006/relationships/image" Target="../media/image206.png"/><Relationship Id="rId4" Type="http://schemas.openxmlformats.org/officeDocument/2006/relationships/audio" Target="../media/audio3.wav"/><Relationship Id="rId9" Type="http://schemas.openxmlformats.org/officeDocument/2006/relationships/image" Target="../media/image205.jpg"/><Relationship Id="rId14" Type="http://schemas.openxmlformats.org/officeDocument/2006/relationships/image" Target="../media/image17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jpg"/><Relationship Id="rId13" Type="http://schemas.microsoft.com/office/2007/relationships/hdphoto" Target="../media/hdphoto17.wdp"/><Relationship Id="rId3" Type="http://schemas.openxmlformats.org/officeDocument/2006/relationships/audio" Target="../media/audio2.wav"/><Relationship Id="rId7" Type="http://schemas.openxmlformats.org/officeDocument/2006/relationships/image" Target="../media/image184.gif"/><Relationship Id="rId12" Type="http://schemas.openxmlformats.org/officeDocument/2006/relationships/image" Target="../media/image211.png"/><Relationship Id="rId17" Type="http://schemas.openxmlformats.org/officeDocument/2006/relationships/image" Target="../media/image212.png"/><Relationship Id="rId2" Type="http://schemas.openxmlformats.org/officeDocument/2006/relationships/audio" Target="../media/audio1.wav"/><Relationship Id="rId16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187.png"/><Relationship Id="rId5" Type="http://schemas.openxmlformats.org/officeDocument/2006/relationships/image" Target="../media/image171.jpeg"/><Relationship Id="rId15" Type="http://schemas.openxmlformats.org/officeDocument/2006/relationships/image" Target="../media/image173.jpg"/><Relationship Id="rId10" Type="http://schemas.openxmlformats.org/officeDocument/2006/relationships/image" Target="../media/image210.jpg"/><Relationship Id="rId4" Type="http://schemas.openxmlformats.org/officeDocument/2006/relationships/audio" Target="../media/audio3.wav"/><Relationship Id="rId9" Type="http://schemas.openxmlformats.org/officeDocument/2006/relationships/image" Target="../media/image209.jpg"/><Relationship Id="rId14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13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184.gif"/><Relationship Id="rId12" Type="http://schemas.openxmlformats.org/officeDocument/2006/relationships/image" Target="../media/image214.gif"/><Relationship Id="rId2" Type="http://schemas.openxmlformats.org/officeDocument/2006/relationships/audio" Target="../media/audio1.wav"/><Relationship Id="rId16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188.png"/><Relationship Id="rId5" Type="http://schemas.openxmlformats.org/officeDocument/2006/relationships/image" Target="../media/image171.jpeg"/><Relationship Id="rId15" Type="http://schemas.openxmlformats.org/officeDocument/2006/relationships/slide" Target="slide1.xml"/><Relationship Id="rId10" Type="http://schemas.openxmlformats.org/officeDocument/2006/relationships/image" Target="../media/image187.png"/><Relationship Id="rId4" Type="http://schemas.openxmlformats.org/officeDocument/2006/relationships/audio" Target="../media/audio3.wav"/><Relationship Id="rId9" Type="http://schemas.openxmlformats.org/officeDocument/2006/relationships/image" Target="../media/image202.jpg"/><Relationship Id="rId14" Type="http://schemas.openxmlformats.org/officeDocument/2006/relationships/image" Target="../media/image17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13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184.gif"/><Relationship Id="rId12" Type="http://schemas.openxmlformats.org/officeDocument/2006/relationships/image" Target="../media/image198.jpg"/><Relationship Id="rId2" Type="http://schemas.openxmlformats.org/officeDocument/2006/relationships/audio" Target="../media/audio1.wav"/><Relationship Id="rId16" Type="http://schemas.openxmlformats.org/officeDocument/2006/relationships/image" Target="../media/image2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188.png"/><Relationship Id="rId5" Type="http://schemas.openxmlformats.org/officeDocument/2006/relationships/image" Target="../media/image171.jpeg"/><Relationship Id="rId15" Type="http://schemas.openxmlformats.org/officeDocument/2006/relationships/slide" Target="slide1.xml"/><Relationship Id="rId10" Type="http://schemas.openxmlformats.org/officeDocument/2006/relationships/image" Target="../media/image187.png"/><Relationship Id="rId4" Type="http://schemas.openxmlformats.org/officeDocument/2006/relationships/audio" Target="../media/audio3.wav"/><Relationship Id="rId9" Type="http://schemas.openxmlformats.org/officeDocument/2006/relationships/image" Target="../media/image202.jpg"/><Relationship Id="rId14" Type="http://schemas.openxmlformats.org/officeDocument/2006/relationships/image" Target="../media/image17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184.gif"/><Relationship Id="rId12" Type="http://schemas.openxmlformats.org/officeDocument/2006/relationships/image" Target="../media/image219.gif"/><Relationship Id="rId17" Type="http://schemas.openxmlformats.org/officeDocument/2006/relationships/image" Target="../media/image10.svg"/><Relationship Id="rId2" Type="http://schemas.openxmlformats.org/officeDocument/2006/relationships/audio" Target="../media/audio1.wav"/><Relationship Id="rId16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188.png"/><Relationship Id="rId5" Type="http://schemas.openxmlformats.org/officeDocument/2006/relationships/image" Target="../media/image171.jpeg"/><Relationship Id="rId15" Type="http://schemas.openxmlformats.org/officeDocument/2006/relationships/slide" Target="slide1.xml"/><Relationship Id="rId10" Type="http://schemas.openxmlformats.org/officeDocument/2006/relationships/image" Target="../media/image187.png"/><Relationship Id="rId4" Type="http://schemas.openxmlformats.org/officeDocument/2006/relationships/audio" Target="../media/audio3.wav"/><Relationship Id="rId9" Type="http://schemas.openxmlformats.org/officeDocument/2006/relationships/image" Target="../media/image202.jpg"/><Relationship Id="rId14" Type="http://schemas.openxmlformats.org/officeDocument/2006/relationships/image" Target="../media/image17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g"/><Relationship Id="rId13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184.gif"/><Relationship Id="rId12" Type="http://schemas.openxmlformats.org/officeDocument/2006/relationships/image" Target="../media/image192.jpg"/><Relationship Id="rId17" Type="http://schemas.openxmlformats.org/officeDocument/2006/relationships/image" Target="../media/image8.svg"/><Relationship Id="rId2" Type="http://schemas.openxmlformats.org/officeDocument/2006/relationships/audio" Target="../media/audio1.wav"/><Relationship Id="rId16" Type="http://schemas.openxmlformats.org/officeDocument/2006/relationships/image" Target="../media/image2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188.png"/><Relationship Id="rId5" Type="http://schemas.openxmlformats.org/officeDocument/2006/relationships/image" Target="../media/image171.jpeg"/><Relationship Id="rId15" Type="http://schemas.openxmlformats.org/officeDocument/2006/relationships/slide" Target="slide1.xml"/><Relationship Id="rId10" Type="http://schemas.openxmlformats.org/officeDocument/2006/relationships/image" Target="../media/image187.png"/><Relationship Id="rId4" Type="http://schemas.openxmlformats.org/officeDocument/2006/relationships/audio" Target="../media/audio3.wav"/><Relationship Id="rId9" Type="http://schemas.openxmlformats.org/officeDocument/2006/relationships/image" Target="../media/image175.png"/><Relationship Id="rId14" Type="http://schemas.openxmlformats.org/officeDocument/2006/relationships/image" Target="../media/image173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riowiki.com/Blue_Balloon" TargetMode="External"/><Relationship Id="rId13" Type="http://schemas.openxmlformats.org/officeDocument/2006/relationships/image" Target="../media/image227.png"/><Relationship Id="rId18" Type="http://schemas.openxmlformats.org/officeDocument/2006/relationships/image" Target="../media/image231.png"/><Relationship Id="rId3" Type="http://schemas.openxmlformats.org/officeDocument/2006/relationships/image" Target="../media/image222.gif"/><Relationship Id="rId21" Type="http://schemas.openxmlformats.org/officeDocument/2006/relationships/image" Target="../media/image233.jpeg"/><Relationship Id="rId12" Type="http://schemas.openxmlformats.org/officeDocument/2006/relationships/hyperlink" Target="http://www.allwhitebackground.com/balloon.html" TargetMode="External"/><Relationship Id="rId17" Type="http://schemas.microsoft.com/office/2007/relationships/hdphoto" Target="../media/hdphoto19.wdp"/><Relationship Id="rId2" Type="http://schemas.openxmlformats.org/officeDocument/2006/relationships/audio" Target="../media/audio4.wav"/><Relationship Id="rId16" Type="http://schemas.openxmlformats.org/officeDocument/2006/relationships/image" Target="../media/image230.png"/><Relationship Id="rId20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26.png"/><Relationship Id="rId5" Type="http://schemas.openxmlformats.org/officeDocument/2006/relationships/image" Target="../media/image224.png"/><Relationship Id="rId15" Type="http://schemas.openxmlformats.org/officeDocument/2006/relationships/image" Target="../media/image229.png"/><Relationship Id="rId10" Type="http://schemas.microsoft.com/office/2007/relationships/hdphoto" Target="../media/hdphoto18.wdp"/><Relationship Id="rId19" Type="http://schemas.openxmlformats.org/officeDocument/2006/relationships/image" Target="../media/image232.png"/><Relationship Id="rId4" Type="http://schemas.openxmlformats.org/officeDocument/2006/relationships/image" Target="../media/image223.jpeg"/><Relationship Id="rId9" Type="http://schemas.openxmlformats.org/officeDocument/2006/relationships/image" Target="../media/image225.png"/><Relationship Id="rId14" Type="http://schemas.openxmlformats.org/officeDocument/2006/relationships/image" Target="../media/image228.png"/><Relationship Id="rId22" Type="http://schemas.openxmlformats.org/officeDocument/2006/relationships/image" Target="../media/image23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35.png"/><Relationship Id="rId18" Type="http://schemas.openxmlformats.org/officeDocument/2006/relationships/image" Target="../media/image111.svg"/><Relationship Id="rId39" Type="http://schemas.openxmlformats.org/officeDocument/2006/relationships/image" Target="../media/image70.svg"/><Relationship Id="rId21" Type="http://schemas.openxmlformats.org/officeDocument/2006/relationships/image" Target="../media/image240.png"/><Relationship Id="rId34" Type="http://schemas.openxmlformats.org/officeDocument/2006/relationships/image" Target="../media/image243.png"/><Relationship Id="rId42" Type="http://schemas.openxmlformats.org/officeDocument/2006/relationships/image" Target="../media/image248.gif"/><Relationship Id="rId7" Type="http://schemas.openxmlformats.org/officeDocument/2006/relationships/image" Target="../media/image110.png"/><Relationship Id="rId12" Type="http://schemas.openxmlformats.org/officeDocument/2006/relationships/image" Target="../media/image48.svg"/><Relationship Id="rId17" Type="http://schemas.openxmlformats.org/officeDocument/2006/relationships/image" Target="../media/image237.png"/><Relationship Id="rId33" Type="http://schemas.openxmlformats.org/officeDocument/2006/relationships/image" Target="../media/image87.svg"/><Relationship Id="rId38" Type="http://schemas.openxmlformats.org/officeDocument/2006/relationships/image" Target="../media/image245.png"/><Relationship Id="rId2" Type="http://schemas.openxmlformats.org/officeDocument/2006/relationships/image" Target="../media/image21.png"/><Relationship Id="rId16" Type="http://schemas.openxmlformats.org/officeDocument/2006/relationships/image" Target="../media/image109.svg"/><Relationship Id="rId20" Type="http://schemas.openxmlformats.org/officeDocument/2006/relationships/image" Target="../media/image239.gif"/><Relationship Id="rId41" Type="http://schemas.openxmlformats.org/officeDocument/2006/relationships/image" Target="../media/image24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svg"/><Relationship Id="rId11" Type="http://schemas.openxmlformats.org/officeDocument/2006/relationships/image" Target="../media/image44.png"/><Relationship Id="rId24" Type="http://schemas.openxmlformats.org/officeDocument/2006/relationships/image" Target="../media/image166.png"/><Relationship Id="rId32" Type="http://schemas.openxmlformats.org/officeDocument/2006/relationships/image" Target="../media/image117.png"/><Relationship Id="rId37" Type="http://schemas.openxmlformats.org/officeDocument/2006/relationships/image" Target="../media/image100.svg"/><Relationship Id="rId40" Type="http://schemas.openxmlformats.org/officeDocument/2006/relationships/image" Target="../media/image246.gif"/><Relationship Id="rId5" Type="http://schemas.openxmlformats.org/officeDocument/2006/relationships/image" Target="../media/image4.png"/><Relationship Id="rId15" Type="http://schemas.openxmlformats.org/officeDocument/2006/relationships/image" Target="../media/image236.png"/><Relationship Id="rId23" Type="http://schemas.openxmlformats.org/officeDocument/2006/relationships/image" Target="../media/image242.jpg"/><Relationship Id="rId36" Type="http://schemas.openxmlformats.org/officeDocument/2006/relationships/image" Target="../media/image244.png"/><Relationship Id="rId10" Type="http://schemas.openxmlformats.org/officeDocument/2006/relationships/image" Target="../media/image13.svg"/><Relationship Id="rId19" Type="http://schemas.openxmlformats.org/officeDocument/2006/relationships/image" Target="../media/image238.gif"/><Relationship Id="rId31" Type="http://schemas.openxmlformats.org/officeDocument/2006/relationships/image" Target="../media/image68.svg"/><Relationship Id="rId4" Type="http://schemas.openxmlformats.org/officeDocument/2006/relationships/image" Target="../media/image20.svg"/><Relationship Id="rId9" Type="http://schemas.openxmlformats.org/officeDocument/2006/relationships/image" Target="../media/image6.png"/><Relationship Id="rId14" Type="http://schemas.openxmlformats.org/officeDocument/2006/relationships/image" Target="../media/image107.svg"/><Relationship Id="rId22" Type="http://schemas.openxmlformats.org/officeDocument/2006/relationships/image" Target="../media/image241.png"/><Relationship Id="rId35" Type="http://schemas.openxmlformats.org/officeDocument/2006/relationships/image" Target="../media/image98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microsoft.com/office/2007/relationships/hdphoto" Target="../media/hdphoto20.wdp"/><Relationship Id="rId3" Type="http://schemas.openxmlformats.org/officeDocument/2006/relationships/image" Target="../media/image20.svg"/><Relationship Id="rId7" Type="http://schemas.openxmlformats.org/officeDocument/2006/relationships/image" Target="../media/image68.svg"/><Relationship Id="rId12" Type="http://schemas.openxmlformats.org/officeDocument/2006/relationships/image" Target="../media/image251.png"/><Relationship Id="rId17" Type="http://schemas.openxmlformats.org/officeDocument/2006/relationships/image" Target="../media/image255.gif"/><Relationship Id="rId2" Type="http://schemas.openxmlformats.org/officeDocument/2006/relationships/image" Target="../media/image21.png"/><Relationship Id="rId16" Type="http://schemas.openxmlformats.org/officeDocument/2006/relationships/image" Target="../media/image25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11" Type="http://schemas.openxmlformats.org/officeDocument/2006/relationships/image" Target="../media/image112.gif"/><Relationship Id="rId5" Type="http://schemas.openxmlformats.org/officeDocument/2006/relationships/image" Target="../media/image121.svg"/><Relationship Id="rId15" Type="http://schemas.openxmlformats.org/officeDocument/2006/relationships/image" Target="../media/image253.png"/><Relationship Id="rId10" Type="http://schemas.openxmlformats.org/officeDocument/2006/relationships/image" Target="../media/image250.png"/><Relationship Id="rId4" Type="http://schemas.openxmlformats.org/officeDocument/2006/relationships/image" Target="../media/image249.png"/><Relationship Id="rId9" Type="http://schemas.openxmlformats.org/officeDocument/2006/relationships/image" Target="../media/image3.svg"/><Relationship Id="rId14" Type="http://schemas.openxmlformats.org/officeDocument/2006/relationships/image" Target="../media/image252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9.svg"/><Relationship Id="rId39" Type="http://schemas.openxmlformats.org/officeDocument/2006/relationships/image" Target="../media/image25.gif"/><Relationship Id="rId3" Type="http://schemas.openxmlformats.org/officeDocument/2006/relationships/image" Target="../media/image256.png"/><Relationship Id="rId34" Type="http://schemas.openxmlformats.org/officeDocument/2006/relationships/image" Target="../media/image262.png"/><Relationship Id="rId7" Type="http://schemas.openxmlformats.org/officeDocument/2006/relationships/image" Target="../media/image257.png"/><Relationship Id="rId12" Type="http://schemas.openxmlformats.org/officeDocument/2006/relationships/image" Target="../media/image259.png"/><Relationship Id="rId33" Type="http://schemas.openxmlformats.org/officeDocument/2006/relationships/image" Target="../media/image50.svg"/><Relationship Id="rId38" Type="http://schemas.openxmlformats.org/officeDocument/2006/relationships/image" Target="../media/image265.gi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60.png"/><Relationship Id="rId41" Type="http://schemas.openxmlformats.org/officeDocument/2006/relationships/image" Target="../media/image26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115.svg"/><Relationship Id="rId37" Type="http://schemas.openxmlformats.org/officeDocument/2006/relationships/image" Target="../media/image264.png"/><Relationship Id="rId40" Type="http://schemas.openxmlformats.org/officeDocument/2006/relationships/image" Target="../media/image266.gif"/><Relationship Id="rId5" Type="http://schemas.openxmlformats.org/officeDocument/2006/relationships/image" Target="../media/image250.png"/><Relationship Id="rId15" Type="http://schemas.openxmlformats.org/officeDocument/2006/relationships/image" Target="../media/image111.svg"/><Relationship Id="rId36" Type="http://schemas.microsoft.com/office/2007/relationships/hdphoto" Target="../media/hdphoto21.wdp"/><Relationship Id="rId10" Type="http://schemas.openxmlformats.org/officeDocument/2006/relationships/image" Target="../media/image258.png"/><Relationship Id="rId31" Type="http://schemas.openxmlformats.org/officeDocument/2006/relationships/image" Target="../media/image261.png"/><Relationship Id="rId4" Type="http://schemas.openxmlformats.org/officeDocument/2006/relationships/slide" Target="slide31.xml"/><Relationship Id="rId9" Type="http://schemas.openxmlformats.org/officeDocument/2006/relationships/image" Target="../media/image113.svg"/><Relationship Id="rId14" Type="http://schemas.openxmlformats.org/officeDocument/2006/relationships/image" Target="../media/image237.png"/><Relationship Id="rId30" Type="http://schemas.openxmlformats.org/officeDocument/2006/relationships/image" Target="../media/image66.svg"/><Relationship Id="rId35" Type="http://schemas.openxmlformats.org/officeDocument/2006/relationships/image" Target="../media/image263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8" Type="http://schemas.openxmlformats.org/officeDocument/2006/relationships/image" Target="../media/image16.svg"/><Relationship Id="rId18" Type="http://schemas.openxmlformats.org/officeDocument/2006/relationships/image" Target="../media/image23.png"/><Relationship Id="rId26" Type="http://schemas.openxmlformats.org/officeDocument/2006/relationships/image" Target="../media/image29.png"/><Relationship Id="rId3" Type="http://schemas.openxmlformats.org/officeDocument/2006/relationships/image" Target="../media/image16.gif"/><Relationship Id="rId21" Type="http://schemas.openxmlformats.org/officeDocument/2006/relationships/image" Target="../media/image26.svg"/><Relationship Id="rId7" Type="http://schemas.openxmlformats.org/officeDocument/2006/relationships/image" Target="../media/image19.png"/><Relationship Id="rId12" Type="http://schemas.openxmlformats.org/officeDocument/2006/relationships/image" Target="../media/image13.svg"/><Relationship Id="rId17" Type="http://schemas.openxmlformats.org/officeDocument/2006/relationships/image" Target="../media/image22.svg"/><Relationship Id="rId25" Type="http://schemas.openxmlformats.org/officeDocument/2006/relationships/image" Target="../media/image28.gif"/><Relationship Id="rId2" Type="http://schemas.openxmlformats.org/officeDocument/2006/relationships/image" Target="../media/image15.jpeg"/><Relationship Id="rId16" Type="http://schemas.openxmlformats.org/officeDocument/2006/relationships/image" Target="../media/image22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24" Type="http://schemas.openxmlformats.org/officeDocument/2006/relationships/image" Target="../media/image27.gif"/><Relationship Id="rId5" Type="http://schemas.openxmlformats.org/officeDocument/2006/relationships/image" Target="../media/image18.png"/><Relationship Id="rId15" Type="http://schemas.openxmlformats.org/officeDocument/2006/relationships/image" Target="../media/image20.svg"/><Relationship Id="rId23" Type="http://schemas.openxmlformats.org/officeDocument/2006/relationships/image" Target="../media/image26.gif"/><Relationship Id="rId10" Type="http://schemas.openxmlformats.org/officeDocument/2006/relationships/image" Target="../media/image18.svg"/><Relationship Id="rId19" Type="http://schemas.openxmlformats.org/officeDocument/2006/relationships/image" Target="../media/image24.svg"/><Relationship Id="rId4" Type="http://schemas.openxmlformats.org/officeDocument/2006/relationships/image" Target="../media/image17.png"/><Relationship Id="rId14" Type="http://schemas.openxmlformats.org/officeDocument/2006/relationships/image" Target="../media/image21.png"/><Relationship Id="rId22" Type="http://schemas.openxmlformats.org/officeDocument/2006/relationships/image" Target="../media/image25.gif"/><Relationship Id="rId27" Type="http://schemas.openxmlformats.org/officeDocument/2006/relationships/image" Target="../media/image30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13" Type="http://schemas.openxmlformats.org/officeDocument/2006/relationships/image" Target="../media/image245.png"/><Relationship Id="rId18" Type="http://schemas.openxmlformats.org/officeDocument/2006/relationships/image" Target="../media/image273.gif"/><Relationship Id="rId3" Type="http://schemas.openxmlformats.org/officeDocument/2006/relationships/image" Target="../media/image269.png"/><Relationship Id="rId12" Type="http://schemas.openxmlformats.org/officeDocument/2006/relationships/image" Target="../media/image100.svg"/><Relationship Id="rId17" Type="http://schemas.openxmlformats.org/officeDocument/2006/relationships/image" Target="../media/image272.jpeg"/><Relationship Id="rId2" Type="http://schemas.openxmlformats.org/officeDocument/2006/relationships/image" Target="../media/image268.jpeg"/><Relationship Id="rId16" Type="http://schemas.openxmlformats.org/officeDocument/2006/relationships/image" Target="../media/image271.jpeg"/><Relationship Id="rId20" Type="http://schemas.openxmlformats.org/officeDocument/2006/relationships/image" Target="../media/image27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svg"/><Relationship Id="rId11" Type="http://schemas.openxmlformats.org/officeDocument/2006/relationships/image" Target="../media/image244.png"/><Relationship Id="rId15" Type="http://schemas.openxmlformats.org/officeDocument/2006/relationships/image" Target="../media/image270.png"/><Relationship Id="rId10" Type="http://schemas.openxmlformats.org/officeDocument/2006/relationships/image" Target="../media/image243.png"/><Relationship Id="rId19" Type="http://schemas.openxmlformats.org/officeDocument/2006/relationships/image" Target="../media/image274.gif"/><Relationship Id="rId9" Type="http://schemas.openxmlformats.org/officeDocument/2006/relationships/image" Target="../media/image166.png"/><Relationship Id="rId4" Type="http://schemas.openxmlformats.org/officeDocument/2006/relationships/image" Target="../media/image68.svg"/><Relationship Id="rId14" Type="http://schemas.openxmlformats.org/officeDocument/2006/relationships/image" Target="../media/image7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jpeg"/><Relationship Id="rId13" Type="http://schemas.openxmlformats.org/officeDocument/2006/relationships/image" Target="../media/image284.gif"/><Relationship Id="rId18" Type="http://schemas.openxmlformats.org/officeDocument/2006/relationships/image" Target="../media/image289.gif"/><Relationship Id="rId26" Type="http://schemas.openxmlformats.org/officeDocument/2006/relationships/image" Target="../media/image297.gif"/><Relationship Id="rId3" Type="http://schemas.microsoft.com/office/2007/relationships/hdphoto" Target="../media/hdphoto16.wdp"/><Relationship Id="rId21" Type="http://schemas.openxmlformats.org/officeDocument/2006/relationships/image" Target="../media/image292.jpeg"/><Relationship Id="rId7" Type="http://schemas.openxmlformats.org/officeDocument/2006/relationships/image" Target="../media/image278.jpeg"/><Relationship Id="rId12" Type="http://schemas.openxmlformats.org/officeDocument/2006/relationships/image" Target="../media/image283.gif"/><Relationship Id="rId17" Type="http://schemas.openxmlformats.org/officeDocument/2006/relationships/image" Target="../media/image288.gif"/><Relationship Id="rId25" Type="http://schemas.openxmlformats.org/officeDocument/2006/relationships/image" Target="../media/image296.gif"/><Relationship Id="rId2" Type="http://schemas.openxmlformats.org/officeDocument/2006/relationships/image" Target="../media/image171.jpeg"/><Relationship Id="rId16" Type="http://schemas.openxmlformats.org/officeDocument/2006/relationships/image" Target="../media/image287.jpeg"/><Relationship Id="rId20" Type="http://schemas.openxmlformats.org/officeDocument/2006/relationships/image" Target="../media/image29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7.jpeg"/><Relationship Id="rId11" Type="http://schemas.openxmlformats.org/officeDocument/2006/relationships/image" Target="../media/image282.gif"/><Relationship Id="rId24" Type="http://schemas.openxmlformats.org/officeDocument/2006/relationships/image" Target="../media/image295.gif"/><Relationship Id="rId5" Type="http://schemas.openxmlformats.org/officeDocument/2006/relationships/image" Target="../media/image276.jpeg"/><Relationship Id="rId15" Type="http://schemas.openxmlformats.org/officeDocument/2006/relationships/image" Target="../media/image286.gif"/><Relationship Id="rId23" Type="http://schemas.openxmlformats.org/officeDocument/2006/relationships/image" Target="../media/image294.gif"/><Relationship Id="rId10" Type="http://schemas.openxmlformats.org/officeDocument/2006/relationships/image" Target="../media/image281.gif"/><Relationship Id="rId19" Type="http://schemas.openxmlformats.org/officeDocument/2006/relationships/image" Target="../media/image290.gif"/><Relationship Id="rId4" Type="http://schemas.openxmlformats.org/officeDocument/2006/relationships/image" Target="../media/image184.gif"/><Relationship Id="rId9" Type="http://schemas.openxmlformats.org/officeDocument/2006/relationships/image" Target="../media/image280.jpeg"/><Relationship Id="rId14" Type="http://schemas.openxmlformats.org/officeDocument/2006/relationships/image" Target="../media/image285.gif"/><Relationship Id="rId22" Type="http://schemas.openxmlformats.org/officeDocument/2006/relationships/image" Target="../media/image293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jpeg"/><Relationship Id="rId3" Type="http://schemas.openxmlformats.org/officeDocument/2006/relationships/image" Target="../media/image299.gif"/><Relationship Id="rId7" Type="http://schemas.openxmlformats.org/officeDocument/2006/relationships/image" Target="../media/image303.gif"/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2.gif"/><Relationship Id="rId5" Type="http://schemas.openxmlformats.org/officeDocument/2006/relationships/image" Target="../media/image301.gif"/><Relationship Id="rId10" Type="http://schemas.openxmlformats.org/officeDocument/2006/relationships/image" Target="../media/image305.jpeg"/><Relationship Id="rId4" Type="http://schemas.openxmlformats.org/officeDocument/2006/relationships/image" Target="../media/image300.gif"/><Relationship Id="rId9" Type="http://schemas.openxmlformats.org/officeDocument/2006/relationships/image" Target="../media/image304.gif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svg"/><Relationship Id="rId18" Type="http://schemas.openxmlformats.org/officeDocument/2006/relationships/image" Target="../media/image39.png"/><Relationship Id="rId26" Type="http://schemas.openxmlformats.org/officeDocument/2006/relationships/image" Target="../media/image43.png"/><Relationship Id="rId39" Type="http://schemas.openxmlformats.org/officeDocument/2006/relationships/image" Target="../media/image51.png"/><Relationship Id="rId3" Type="http://schemas.microsoft.com/office/2007/relationships/hdphoto" Target="../media/hdphoto2.wdp"/><Relationship Id="rId21" Type="http://schemas.openxmlformats.org/officeDocument/2006/relationships/image" Target="../media/image40.svg"/><Relationship Id="rId34" Type="http://schemas.openxmlformats.org/officeDocument/2006/relationships/image" Target="../media/image47.png"/><Relationship Id="rId42" Type="http://schemas.microsoft.com/office/2007/relationships/hdphoto" Target="../media/hdphoto4.wdp"/><Relationship Id="rId47" Type="http://schemas.openxmlformats.org/officeDocument/2006/relationships/image" Target="../media/image13.svg"/><Relationship Id="rId50" Type="http://schemas.openxmlformats.org/officeDocument/2006/relationships/image" Target="../media/image55.png"/><Relationship Id="rId7" Type="http://schemas.openxmlformats.org/officeDocument/2006/relationships/image" Target="../media/image80.svg"/><Relationship Id="rId12" Type="http://schemas.openxmlformats.org/officeDocument/2006/relationships/image" Target="../media/image36.png"/><Relationship Id="rId17" Type="http://schemas.openxmlformats.org/officeDocument/2006/relationships/image" Target="../media/image36.svg"/><Relationship Id="rId25" Type="http://schemas.openxmlformats.org/officeDocument/2006/relationships/image" Target="../media/image44.svg"/><Relationship Id="rId33" Type="http://schemas.openxmlformats.org/officeDocument/2006/relationships/image" Target="../media/image25.gif"/><Relationship Id="rId38" Type="http://schemas.openxmlformats.org/officeDocument/2006/relationships/image" Target="../media/image50.png"/><Relationship Id="rId2" Type="http://schemas.openxmlformats.org/officeDocument/2006/relationships/image" Target="../media/image31.png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29" Type="http://schemas.openxmlformats.org/officeDocument/2006/relationships/image" Target="../media/image48.svg"/><Relationship Id="rId41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0.svg"/><Relationship Id="rId24" Type="http://schemas.openxmlformats.org/officeDocument/2006/relationships/image" Target="../media/image42.png"/><Relationship Id="rId32" Type="http://schemas.openxmlformats.org/officeDocument/2006/relationships/image" Target="../media/image16.gif"/><Relationship Id="rId37" Type="http://schemas.microsoft.com/office/2007/relationships/hdphoto" Target="../media/hdphoto3.wdp"/><Relationship Id="rId40" Type="http://schemas.openxmlformats.org/officeDocument/2006/relationships/image" Target="../media/image52.png"/><Relationship Id="rId45" Type="http://schemas.openxmlformats.org/officeDocument/2006/relationships/image" Target="../media/image6.png"/><Relationship Id="rId53" Type="http://schemas.openxmlformats.org/officeDocument/2006/relationships/image" Target="../media/image57.gif"/><Relationship Id="rId5" Type="http://schemas.openxmlformats.org/officeDocument/2006/relationships/image" Target="../media/image33.gif"/><Relationship Id="rId15" Type="http://schemas.openxmlformats.org/officeDocument/2006/relationships/image" Target="../media/image34.svg"/><Relationship Id="rId23" Type="http://schemas.openxmlformats.org/officeDocument/2006/relationships/image" Target="../media/image42.svg"/><Relationship Id="rId28" Type="http://schemas.openxmlformats.org/officeDocument/2006/relationships/image" Target="../media/image44.png"/><Relationship Id="rId36" Type="http://schemas.openxmlformats.org/officeDocument/2006/relationships/image" Target="../media/image49.png"/><Relationship Id="rId49" Type="http://schemas.openxmlformats.org/officeDocument/2006/relationships/image" Target="../media/image85.svg"/><Relationship Id="rId10" Type="http://schemas.openxmlformats.org/officeDocument/2006/relationships/image" Target="../media/image35.png"/><Relationship Id="rId19" Type="http://schemas.openxmlformats.org/officeDocument/2006/relationships/image" Target="../media/image38.svg"/><Relationship Id="rId31" Type="http://schemas.openxmlformats.org/officeDocument/2006/relationships/image" Target="../media/image46.png"/><Relationship Id="rId44" Type="http://schemas.microsoft.com/office/2007/relationships/hdphoto" Target="../media/hdphoto5.wdp"/><Relationship Id="rId52" Type="http://schemas.openxmlformats.org/officeDocument/2006/relationships/image" Target="../media/image56.jpeg"/><Relationship Id="rId4" Type="http://schemas.openxmlformats.org/officeDocument/2006/relationships/image" Target="../media/image32.gif"/><Relationship Id="rId9" Type="http://schemas.openxmlformats.org/officeDocument/2006/relationships/image" Target="../media/image28.svg"/><Relationship Id="rId14" Type="http://schemas.openxmlformats.org/officeDocument/2006/relationships/image" Target="../media/image37.png"/><Relationship Id="rId22" Type="http://schemas.openxmlformats.org/officeDocument/2006/relationships/image" Target="../media/image41.png"/><Relationship Id="rId27" Type="http://schemas.openxmlformats.org/officeDocument/2006/relationships/image" Target="../media/image46.svg"/><Relationship Id="rId30" Type="http://schemas.openxmlformats.org/officeDocument/2006/relationships/image" Target="../media/image45.png"/><Relationship Id="rId35" Type="http://schemas.openxmlformats.org/officeDocument/2006/relationships/image" Target="../media/image48.png"/><Relationship Id="rId43" Type="http://schemas.openxmlformats.org/officeDocument/2006/relationships/image" Target="../media/image54.png"/><Relationship Id="rId48" Type="http://schemas.openxmlformats.org/officeDocument/2006/relationships/image" Target="../media/image8.png"/><Relationship Id="rId8" Type="http://schemas.openxmlformats.org/officeDocument/2006/relationships/image" Target="../media/image34.png"/><Relationship Id="rId51" Type="http://schemas.openxmlformats.org/officeDocument/2006/relationships/image" Target="../media/image6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1.png"/><Relationship Id="rId12" Type="http://schemas.openxmlformats.org/officeDocument/2006/relationships/image" Target="../media/image6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72.png"/><Relationship Id="rId18" Type="http://schemas.openxmlformats.org/officeDocument/2006/relationships/image" Target="../media/image75.gif"/><Relationship Id="rId26" Type="http://schemas.openxmlformats.org/officeDocument/2006/relationships/image" Target="../media/image83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78.jpeg"/><Relationship Id="rId7" Type="http://schemas.openxmlformats.org/officeDocument/2006/relationships/image" Target="../media/image69.png"/><Relationship Id="rId12" Type="http://schemas.microsoft.com/office/2007/relationships/hdphoto" Target="../media/hdphoto9.wdp"/><Relationship Id="rId17" Type="http://schemas.openxmlformats.org/officeDocument/2006/relationships/image" Target="../media/image74.png"/><Relationship Id="rId25" Type="http://schemas.openxmlformats.org/officeDocument/2006/relationships/image" Target="../media/image82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77.jpeg"/><Relationship Id="rId29" Type="http://schemas.openxmlformats.org/officeDocument/2006/relationships/image" Target="../media/image86.png"/><Relationship Id="rId1" Type="http://schemas.microsoft.com/office/2007/relationships/media" Target="../media/media2.mp3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24" Type="http://schemas.openxmlformats.org/officeDocument/2006/relationships/image" Target="../media/image81.png"/><Relationship Id="rId32" Type="http://schemas.openxmlformats.org/officeDocument/2006/relationships/image" Target="../media/image65.png"/><Relationship Id="rId5" Type="http://schemas.microsoft.com/office/2007/relationships/hdphoto" Target="../media/hdphoto6.wdp"/><Relationship Id="rId15" Type="http://schemas.openxmlformats.org/officeDocument/2006/relationships/image" Target="../media/image73.png"/><Relationship Id="rId23" Type="http://schemas.openxmlformats.org/officeDocument/2006/relationships/image" Target="../media/image80.jpeg"/><Relationship Id="rId28" Type="http://schemas.openxmlformats.org/officeDocument/2006/relationships/image" Target="../media/image85.png"/><Relationship Id="rId10" Type="http://schemas.microsoft.com/office/2007/relationships/hdphoto" Target="../media/hdphoto8.wdp"/><Relationship Id="rId19" Type="http://schemas.openxmlformats.org/officeDocument/2006/relationships/image" Target="../media/image76.gif"/><Relationship Id="rId31" Type="http://schemas.openxmlformats.org/officeDocument/2006/relationships/image" Target="../media/image88.gif"/><Relationship Id="rId4" Type="http://schemas.openxmlformats.org/officeDocument/2006/relationships/image" Target="../media/image67.jpeg"/><Relationship Id="rId9" Type="http://schemas.openxmlformats.org/officeDocument/2006/relationships/image" Target="../media/image70.png"/><Relationship Id="rId14" Type="http://schemas.microsoft.com/office/2007/relationships/hdphoto" Target="../media/hdphoto10.wdp"/><Relationship Id="rId22" Type="http://schemas.openxmlformats.org/officeDocument/2006/relationships/image" Target="../media/image79.png"/><Relationship Id="rId27" Type="http://schemas.openxmlformats.org/officeDocument/2006/relationships/image" Target="../media/image84.jpeg"/><Relationship Id="rId30" Type="http://schemas.openxmlformats.org/officeDocument/2006/relationships/image" Target="../media/image87.gif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2.svg"/><Relationship Id="rId26" Type="http://schemas.openxmlformats.org/officeDocument/2006/relationships/image" Target="../media/image5.gif"/><Relationship Id="rId8" Type="http://schemas.openxmlformats.org/officeDocument/2006/relationships/image" Target="../media/image28.svg"/><Relationship Id="rId39" Type="http://schemas.openxmlformats.org/officeDocument/2006/relationships/image" Target="../media/image100.gif"/><Relationship Id="rId3" Type="http://schemas.openxmlformats.org/officeDocument/2006/relationships/image" Target="../media/image90.png"/><Relationship Id="rId34" Type="http://schemas.openxmlformats.org/officeDocument/2006/relationships/image" Target="../media/image22.png"/><Relationship Id="rId25" Type="http://schemas.openxmlformats.org/officeDocument/2006/relationships/image" Target="../media/image24.svg"/><Relationship Id="rId12" Type="http://schemas.openxmlformats.org/officeDocument/2006/relationships/image" Target="../media/image56.svg"/><Relationship Id="rId33" Type="http://schemas.openxmlformats.org/officeDocument/2006/relationships/image" Target="../media/image98.jpeg"/><Relationship Id="rId38" Type="http://schemas.openxmlformats.org/officeDocument/2006/relationships/image" Target="../media/image99.jpeg"/><Relationship Id="rId2" Type="http://schemas.openxmlformats.org/officeDocument/2006/relationships/image" Target="../media/image89.gif"/><Relationship Id="rId20" Type="http://schemas.openxmlformats.org/officeDocument/2006/relationships/image" Target="../media/image23.png"/><Relationship Id="rId29" Type="http://schemas.openxmlformats.org/officeDocument/2006/relationships/image" Target="../media/image34.png"/><Relationship Id="rId16" Type="http://schemas.openxmlformats.org/officeDocument/2006/relationships/image" Target="../media/image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svg"/><Relationship Id="rId32" Type="http://schemas.openxmlformats.org/officeDocument/2006/relationships/image" Target="../media/image97.png"/><Relationship Id="rId37" Type="http://schemas.openxmlformats.org/officeDocument/2006/relationships/image" Target="../media/image26.svg"/><Relationship Id="rId40" Type="http://schemas.openxmlformats.org/officeDocument/2006/relationships/image" Target="../media/image101.gif"/><Relationship Id="rId5" Type="http://schemas.openxmlformats.org/officeDocument/2006/relationships/image" Target="../media/image91.png"/><Relationship Id="rId15" Type="http://schemas.openxmlformats.org/officeDocument/2006/relationships/image" Target="../media/image55.png"/><Relationship Id="rId28" Type="http://schemas.openxmlformats.org/officeDocument/2006/relationships/image" Target="../media/image94.jpeg"/><Relationship Id="rId23" Type="http://schemas.openxmlformats.org/officeDocument/2006/relationships/image" Target="../media/image22.svg"/><Relationship Id="rId19" Type="http://schemas.openxmlformats.org/officeDocument/2006/relationships/image" Target="../media/image92.png"/><Relationship Id="rId10" Type="http://schemas.openxmlformats.org/officeDocument/2006/relationships/image" Target="../media/image54.svg"/><Relationship Id="rId31" Type="http://schemas.openxmlformats.org/officeDocument/2006/relationships/image" Target="../media/image96.png"/><Relationship Id="rId4" Type="http://schemas.openxmlformats.org/officeDocument/2006/relationships/image" Target="../media/image50.svg"/><Relationship Id="rId14" Type="http://schemas.openxmlformats.org/officeDocument/2006/relationships/image" Target="../media/image58.svg"/><Relationship Id="rId27" Type="http://schemas.openxmlformats.org/officeDocument/2006/relationships/image" Target="../media/image93.png"/><Relationship Id="rId30" Type="http://schemas.openxmlformats.org/officeDocument/2006/relationships/image" Target="../media/image95.png"/><Relationship Id="rId35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3.svg"/><Relationship Id="rId18" Type="http://schemas.openxmlformats.org/officeDocument/2006/relationships/image" Target="../media/image109.png"/><Relationship Id="rId3" Type="http://schemas.openxmlformats.org/officeDocument/2006/relationships/image" Target="../media/image103.png"/><Relationship Id="rId7" Type="http://schemas.openxmlformats.org/officeDocument/2006/relationships/image" Target="../media/image7.svg"/><Relationship Id="rId17" Type="http://schemas.openxmlformats.org/officeDocument/2006/relationships/image" Target="../media/image108.png"/><Relationship Id="rId2" Type="http://schemas.openxmlformats.org/officeDocument/2006/relationships/image" Target="../media/image102.png"/><Relationship Id="rId16" Type="http://schemas.openxmlformats.org/officeDocument/2006/relationships/image" Target="../media/image107.png"/><Relationship Id="rId20" Type="http://schemas.openxmlformats.org/officeDocument/2006/relationships/image" Target="../media/image5.sv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.svg"/><Relationship Id="rId15" Type="http://schemas.openxmlformats.org/officeDocument/2006/relationships/image" Target="../media/image106.png"/><Relationship Id="rId5" Type="http://schemas.openxmlformats.org/officeDocument/2006/relationships/image" Target="../media/image3.svg"/><Relationship Id="rId19" Type="http://schemas.openxmlformats.org/officeDocument/2006/relationships/image" Target="../media/image110.png"/><Relationship Id="rId14" Type="http://schemas.openxmlformats.org/officeDocument/2006/relationships/image" Target="../media/image105.png"/><Relationship Id="rId9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11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1198;p44"/>
          <p:cNvSpPr/>
          <p:nvPr/>
        </p:nvSpPr>
        <p:spPr>
          <a:xfrm rot="173206">
            <a:off x="758231" y="642341"/>
            <a:ext cx="17015535" cy="8437355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bg1">
              <a:alpha val="43000"/>
            </a:schemeClr>
          </a:solidFill>
          <a:ln w="1905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37160" tIns="68580" rIns="137160" bIns="68580"/>
          <a:lstStyle/>
          <a:p>
            <a:endParaRPr lang="ar-SA"/>
          </a:p>
        </p:txBody>
      </p:sp>
      <p:pic>
        <p:nvPicPr>
          <p:cNvPr id="30" name="Picture 36" descr="https://i.pinimg.com/originals/63/c5/96/63c5967798d0ddf744b6cdc918b25ca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85450"/>
            <a:ext cx="5406566" cy="3282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029630" y="2992777"/>
            <a:ext cx="6516021" cy="2795966"/>
          </a:xfrm>
          <a:prstGeom prst="rect">
            <a:avLst/>
          </a:prstGeom>
        </p:spPr>
      </p:pic>
      <p:grpSp>
        <p:nvGrpSpPr>
          <p:cNvPr id="8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562724" y="503828"/>
            <a:ext cx="12308510" cy="5062304"/>
            <a:chOff x="711958" y="2131325"/>
            <a:chExt cx="11348666" cy="4667535"/>
          </a:xfrm>
          <a:solidFill>
            <a:srgbClr val="FFC000">
              <a:alpha val="69000"/>
            </a:srgbClr>
          </a:solidFill>
        </p:grpSpPr>
        <p:sp>
          <p:nvSpPr>
            <p:cNvPr id="9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0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9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11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9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pic>
        <p:nvPicPr>
          <p:cNvPr id="7" name="Picture 4" descr="نتيجة بحث الصور عن earth gif">
            <a:extLst>
              <a:ext uri="{FF2B5EF4-FFF2-40B4-BE49-F238E27FC236}">
                <a16:creationId xmlns="" xmlns:a16="http://schemas.microsoft.com/office/drawing/2014/main" id="{9CFA89FE-F4D8-4D55-AC3D-D653883C1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6" y="4054917"/>
            <a:ext cx="5423364" cy="542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297071" y="-2972"/>
            <a:ext cx="4902125" cy="1907373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15446859" y="361682"/>
            <a:ext cx="2867094" cy="1798451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 l="19892" b="14514"/>
          <a:stretch>
            <a:fillRect/>
          </a:stretch>
        </p:blipFill>
        <p:spPr>
          <a:xfrm>
            <a:off x="0" y="7543770"/>
            <a:ext cx="4424379" cy="2781330"/>
          </a:xfrm>
          <a:prstGeom prst="rect">
            <a:avLst/>
          </a:prstGeom>
        </p:spPr>
      </p:pic>
      <p:grpSp>
        <p:nvGrpSpPr>
          <p:cNvPr id="12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697265" y="4137536"/>
            <a:ext cx="12308510" cy="5062304"/>
            <a:chOff x="711958" y="2131325"/>
            <a:chExt cx="11348666" cy="4667535"/>
          </a:xfrm>
          <a:solidFill>
            <a:srgbClr val="FFC000">
              <a:alpha val="69000"/>
            </a:srgbClr>
          </a:solidFill>
        </p:grpSpPr>
        <p:sp>
          <p:nvSpPr>
            <p:cNvPr id="13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14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13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15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13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</p:grpSp>
      <p:pic>
        <p:nvPicPr>
          <p:cNvPr id="26" name="Picture 76" descr="Infinity Pooh GIF | Gfycat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305" y="3852624"/>
            <a:ext cx="2531862" cy="20167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" descr="Winnie the Pooh KIDS - All Ages - NTPA Starcatchers, Willow Bend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251">
            <a:off x="5267229" y="369777"/>
            <a:ext cx="7057682" cy="385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قصاصات فنية متحركة مجانية ، تنزيل قصاصات فنية مجانية ، قصاصات فنية مجانية -  آخر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526" y="2095500"/>
            <a:ext cx="1502874" cy="238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0" descr="LINE Official Stickers - Winnie The Pooh Animated Stickers Example with GIF  Animation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210" y="6028595"/>
            <a:ext cx="4123590" cy="353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s://i.pinimg.com/originals/29/24/c4/2924c47076bb1cd97ac9abb977ea36d9.gif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7366" y="5566132"/>
            <a:ext cx="3212716" cy="328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idont carejhhhh by on emaze"/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6776">
            <a:off x="2461029" y="2041929"/>
            <a:ext cx="2175775" cy="217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12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="" xmlns:a16="http://schemas.microsoft.com/office/drawing/2014/main" id="{9B39AC97-260C-4A20-9514-DDCB906C251B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788175" y="977227"/>
            <a:ext cx="16905943" cy="879316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CC66"/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ar-SA" sz="1200" dirty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.</a:t>
            </a:r>
            <a:endParaRPr lang="en-US" sz="12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6" name="صورة 65">
            <a:extLst>
              <a:ext uri="{FF2B5EF4-FFF2-40B4-BE49-F238E27FC236}">
                <a16:creationId xmlns="" xmlns:a16="http://schemas.microsoft.com/office/drawing/2014/main" id="{45AAD2A1-A7EB-4804-B1C6-DF20A9EFE1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6949"/>
          <a:stretch/>
        </p:blipFill>
        <p:spPr>
          <a:xfrm>
            <a:off x="9753600" y="2356011"/>
            <a:ext cx="7886076" cy="260797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072F3472-E1BA-4A95-A4DA-6A0CE9EE4AF8}"/>
              </a:ext>
            </a:extLst>
          </p:cNvPr>
          <p:cNvSpPr txBox="1">
            <a:spLocks/>
          </p:cNvSpPr>
          <p:nvPr/>
        </p:nvSpPr>
        <p:spPr>
          <a:xfrm flipH="1">
            <a:off x="4141014" y="1936155"/>
            <a:ext cx="10005972" cy="1333169"/>
          </a:xfrm>
          <a:prstGeom prst="rect">
            <a:avLst/>
          </a:prstGeom>
        </p:spPr>
        <p:txBody>
          <a:bodyPr vert="horz" lIns="137147" tIns="68573" rIns="137147" bIns="6857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5400" b="1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1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142194">
            <a:off x="17326815" y="246416"/>
            <a:ext cx="625722" cy="1686996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 r="27110"/>
          <a:stretch>
            <a:fillRect/>
          </a:stretch>
        </p:blipFill>
        <p:spPr>
          <a:xfrm>
            <a:off x="16459201" y="8943234"/>
            <a:ext cx="1826648" cy="1458066"/>
          </a:xfrm>
          <a:prstGeom prst="rect">
            <a:avLst/>
          </a:prstGeom>
        </p:spPr>
      </p:pic>
      <p:pic>
        <p:nvPicPr>
          <p:cNvPr id="23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r="53063"/>
          <a:stretch>
            <a:fillRect/>
          </a:stretch>
        </p:blipFill>
        <p:spPr>
          <a:xfrm rot="-8598904">
            <a:off x="-140650" y="9240580"/>
            <a:ext cx="1857650" cy="1165421"/>
          </a:xfrm>
          <a:prstGeom prst="rect">
            <a:avLst/>
          </a:prstGeom>
        </p:spPr>
      </p:pic>
      <p:pic>
        <p:nvPicPr>
          <p:cNvPr id="25" name="Picture 13"/>
          <p:cNvPicPr>
            <a:picLocks noChangeAspect="1"/>
          </p:cNvPicPr>
          <p:nvPr/>
        </p:nvPicPr>
        <p:blipFill>
          <a:blip r:embed="rId21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283902">
            <a:off x="-932388" y="-98895"/>
            <a:ext cx="8597891" cy="1766585"/>
          </a:xfrm>
          <a:prstGeom prst="rect">
            <a:avLst/>
          </a:prstGeom>
        </p:spPr>
      </p:pic>
      <p:sp>
        <p:nvSpPr>
          <p:cNvPr id="26" name="TextBox 14"/>
          <p:cNvSpPr txBox="1"/>
          <p:nvPr/>
        </p:nvSpPr>
        <p:spPr>
          <a:xfrm>
            <a:off x="1588826" y="82897"/>
            <a:ext cx="6066026" cy="15132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ar-SA" sz="4200" spc="210" dirty="0">
                <a:solidFill>
                  <a:srgbClr val="F89FA1"/>
                </a:solidFill>
                <a:latin typeface="Dongol"/>
                <a:cs typeface="PT Bold Heading" pitchFamily="2" charset="-78"/>
              </a:rPr>
              <a:t>اختبار منتصف الفصل</a:t>
            </a:r>
          </a:p>
          <a:p>
            <a:pPr algn="ctr">
              <a:lnSpc>
                <a:spcPts val="5880"/>
              </a:lnSpc>
            </a:pPr>
            <a:r>
              <a:rPr lang="ar-SA" sz="4200" spc="210" dirty="0">
                <a:solidFill>
                  <a:srgbClr val="F89FA1"/>
                </a:solidFill>
                <a:latin typeface="Dongol"/>
                <a:cs typeface="PT Bold Heading" pitchFamily="2" charset="-78"/>
              </a:rPr>
              <a:t> ( الدروس 1, 2, 3, 4)</a:t>
            </a:r>
          </a:p>
        </p:txBody>
      </p:sp>
      <p:pic>
        <p:nvPicPr>
          <p:cNvPr id="19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35420" y="-83869"/>
            <a:ext cx="2016618" cy="1264970"/>
          </a:xfrm>
          <a:prstGeom prst="rect">
            <a:avLst/>
          </a:prstGeom>
        </p:spPr>
      </p:pic>
      <p:pic>
        <p:nvPicPr>
          <p:cNvPr id="20" name="Picture 24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417498">
            <a:off x="648954" y="1542133"/>
            <a:ext cx="1650789" cy="382832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="" xmlns:a16="http://schemas.microsoft.com/office/drawing/2014/main" id="{C9FD5A08-39FE-4398-B65E-2B57CF0D3506}"/>
              </a:ext>
            </a:extLst>
          </p:cNvPr>
          <p:cNvSpPr txBox="1"/>
          <p:nvPr/>
        </p:nvSpPr>
        <p:spPr>
          <a:xfrm>
            <a:off x="8675650" y="1874111"/>
            <a:ext cx="8621750" cy="830989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2400" dirty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1- </a:t>
            </a:r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عُد 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الفراشات ,ثم انطق العدد , </a:t>
            </a:r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ثم أُكتب 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العدد في المكان المخصص:      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  <a:p>
            <a:pPr algn="ctr"/>
            <a:endParaRPr lang="ar-SA" sz="2400" dirty="0">
              <a:solidFill>
                <a:srgbClr val="CC0099"/>
              </a:solidFill>
              <a:cs typeface="PT Bold Heading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="" xmlns:a16="http://schemas.microsoft.com/office/drawing/2014/main" id="{C9FD5A08-39FE-4398-B65E-2B57CF0D3506}"/>
              </a:ext>
            </a:extLst>
          </p:cNvPr>
          <p:cNvSpPr txBox="1"/>
          <p:nvPr/>
        </p:nvSpPr>
        <p:spPr>
          <a:xfrm>
            <a:off x="7970818" y="5443843"/>
            <a:ext cx="8858966" cy="461657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2400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2- </a:t>
            </a:r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عُد 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الزهرات ,ثم </a:t>
            </a:r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انطق العدد , ثم أُكتب العدد في المكان المخصص:      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30" name="مربع نص 29">
            <a:extLst>
              <a:ext uri="{FF2B5EF4-FFF2-40B4-BE49-F238E27FC236}">
                <a16:creationId xmlns="" xmlns:a16="http://schemas.microsoft.com/office/drawing/2014/main" id="{C9FD5A08-39FE-4398-B65E-2B57CF0D3506}"/>
              </a:ext>
            </a:extLst>
          </p:cNvPr>
          <p:cNvSpPr txBox="1"/>
          <p:nvPr/>
        </p:nvSpPr>
        <p:spPr>
          <a:xfrm>
            <a:off x="269948" y="1866900"/>
            <a:ext cx="7959652" cy="461657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2400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3- </a:t>
            </a:r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عُد 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حبات الكرز ,ثم ارسم المزيد للحصول على العدد </a:t>
            </a:r>
            <a:r>
              <a:rPr lang="ar-SA" sz="2400" b="1" u="sng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14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:      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4" name="سهم منحني 3"/>
          <p:cNvSpPr/>
          <p:nvPr/>
        </p:nvSpPr>
        <p:spPr>
          <a:xfrm flipH="1">
            <a:off x="8237673" y="1733549"/>
            <a:ext cx="601527" cy="7209686"/>
          </a:xfrm>
          <a:prstGeom prst="bentArrow">
            <a:avLst/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33" name="سهم منحني 32"/>
          <p:cNvSpPr/>
          <p:nvPr/>
        </p:nvSpPr>
        <p:spPr>
          <a:xfrm rot="5400000" flipH="1">
            <a:off x="12658683" y="617563"/>
            <a:ext cx="590636" cy="8229603"/>
          </a:xfrm>
          <a:prstGeom prst="bentArrow">
            <a:avLst/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0D96485D-D9DF-4B36-B590-C87CCD2DF277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357" y="7566743"/>
            <a:ext cx="1920157" cy="1920157"/>
          </a:xfrm>
          <a:prstGeom prst="rect">
            <a:avLst/>
          </a:prstGeom>
        </p:spPr>
      </p:pic>
      <p:sp>
        <p:nvSpPr>
          <p:cNvPr id="8" name="مربع نص 7"/>
          <p:cNvSpPr txBox="1"/>
          <p:nvPr/>
        </p:nvSpPr>
        <p:spPr>
          <a:xfrm>
            <a:off x="9601200" y="2853541"/>
            <a:ext cx="1988439" cy="1985159"/>
          </a:xfrm>
          <a:prstGeom prst="rect">
            <a:avLst/>
          </a:prstGeom>
          <a:noFill/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12000" dirty="0" smtClean="0">
                <a:solidFill>
                  <a:srgbClr val="FF0000"/>
                </a:solidFill>
                <a:cs typeface="PT Bold Heading" pitchFamily="2" charset="-78"/>
              </a:rPr>
              <a:t>12</a:t>
            </a:r>
            <a:endParaRPr lang="ar-SA" sz="120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45AAD2A1-A7EB-4804-B1C6-DF20A9EFE1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1023"/>
          <a:stretch/>
        </p:blipFill>
        <p:spPr>
          <a:xfrm>
            <a:off x="9753600" y="6096936"/>
            <a:ext cx="7239000" cy="2355056"/>
          </a:xfrm>
          <a:prstGeom prst="rect">
            <a:avLst/>
          </a:prstGeom>
        </p:spPr>
      </p:pic>
      <p:pic>
        <p:nvPicPr>
          <p:cNvPr id="53" name="صورة 52">
            <a:extLst>
              <a:ext uri="{FF2B5EF4-FFF2-40B4-BE49-F238E27FC236}">
                <a16:creationId xmlns="" xmlns:a16="http://schemas.microsoft.com/office/drawing/2014/main" id="{F5B635B7-C0D6-4B9B-8FB3-C74E73F141F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867" y="2414960"/>
            <a:ext cx="7558223" cy="2423739"/>
          </a:xfrm>
          <a:prstGeom prst="rect">
            <a:avLst/>
          </a:prstGeom>
        </p:spPr>
      </p:pic>
      <p:pic>
        <p:nvPicPr>
          <p:cNvPr id="55" name="صورة 54">
            <a:extLst>
              <a:ext uri="{FF2B5EF4-FFF2-40B4-BE49-F238E27FC236}">
                <a16:creationId xmlns="" xmlns:a16="http://schemas.microsoft.com/office/drawing/2014/main" id="{1181833B-15E5-4098-B970-D9FC2155F28C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867" y="5753100"/>
            <a:ext cx="7607546" cy="2618649"/>
          </a:xfrm>
          <a:prstGeom prst="rect">
            <a:avLst/>
          </a:prstGeom>
        </p:spPr>
      </p:pic>
      <p:sp>
        <p:nvSpPr>
          <p:cNvPr id="67" name="سهم منحني 66"/>
          <p:cNvSpPr/>
          <p:nvPr/>
        </p:nvSpPr>
        <p:spPr>
          <a:xfrm rot="5400000" flipH="1" flipV="1">
            <a:off x="4448486" y="830452"/>
            <a:ext cx="762718" cy="7713911"/>
          </a:xfrm>
          <a:prstGeom prst="bentArrow">
            <a:avLst/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sp>
        <p:nvSpPr>
          <p:cNvPr id="68" name="مربع نص 67">
            <a:extLst>
              <a:ext uri="{FF2B5EF4-FFF2-40B4-BE49-F238E27FC236}">
                <a16:creationId xmlns="" xmlns:a16="http://schemas.microsoft.com/office/drawing/2014/main" id="{C9FD5A08-39FE-4398-B65E-2B57CF0D3506}"/>
              </a:ext>
            </a:extLst>
          </p:cNvPr>
          <p:cNvSpPr txBox="1"/>
          <p:nvPr/>
        </p:nvSpPr>
        <p:spPr>
          <a:xfrm>
            <a:off x="685800" y="5215243"/>
            <a:ext cx="7959652" cy="461657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2400" dirty="0" smtClean="0">
                <a:ln w="0"/>
                <a:solidFill>
                  <a:srgbClr val="CC00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PT Bold Heading" pitchFamily="2" charset="-78"/>
              </a:rPr>
              <a:t>4- </a:t>
            </a:r>
            <a:r>
              <a:rPr lang="ar-SA" sz="2400" dirty="0">
                <a:solidFill>
                  <a:srgbClr val="CC0066"/>
                </a:solidFill>
                <a:cs typeface="PT Bold Heading" pitchFamily="2" charset="-78"/>
              </a:rPr>
              <a:t>عُد 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الأوراق ,ثم ارسم المزيد للحصول على العدد </a:t>
            </a:r>
            <a:r>
              <a:rPr lang="ar-SA" sz="2400" b="1" u="sng" dirty="0" smtClean="0">
                <a:solidFill>
                  <a:schemeClr val="accent5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17 </a:t>
            </a:r>
            <a:r>
              <a:rPr lang="ar-SA" sz="2400" dirty="0" smtClean="0">
                <a:solidFill>
                  <a:srgbClr val="CC0066"/>
                </a:solidFill>
                <a:cs typeface="PT Bold Heading" pitchFamily="2" charset="-78"/>
              </a:rPr>
              <a:t>:      </a:t>
            </a:r>
            <a:endParaRPr lang="ar-EG" sz="24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35" name="Picture 40" descr="https://i.pinimg.com/originals/ac/42/5b/ac425b020767218b72fd401e3b3ffd20.gif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221"/>
            <a:ext cx="1426423" cy="117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مربع نص 35"/>
          <p:cNvSpPr txBox="1"/>
          <p:nvPr/>
        </p:nvSpPr>
        <p:spPr>
          <a:xfrm>
            <a:off x="9220200" y="6815941"/>
            <a:ext cx="1988439" cy="1985159"/>
          </a:xfrm>
          <a:prstGeom prst="rect">
            <a:avLst/>
          </a:prstGeom>
          <a:noFill/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12000" dirty="0" smtClean="0">
                <a:solidFill>
                  <a:srgbClr val="0070C0"/>
                </a:solidFill>
                <a:cs typeface="PT Bold Heading" pitchFamily="2" charset="-78"/>
              </a:rPr>
              <a:t>11</a:t>
            </a:r>
            <a:endParaRPr lang="ar-SA" sz="12000" dirty="0">
              <a:solidFill>
                <a:srgbClr val="0070C0"/>
              </a:solidFill>
              <a:cs typeface="PT Bold Heading" pitchFamily="2" charset="-78"/>
            </a:endParaRPr>
          </a:p>
        </p:txBody>
      </p:sp>
      <p:pic>
        <p:nvPicPr>
          <p:cNvPr id="3076" name="Picture 4" descr="الكريسماس الكرز الحرة ، تحميل مجاني قصاصة فنية ، قصاصة فنية مجانية - آخر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304" y="2602739"/>
            <a:ext cx="479988" cy="104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الكرز ، الكرز, الطعام, عنب, رسم كاريكتوري png"/>
          <p:cNvPicPr>
            <a:picLocks noChangeAspect="1" noChangeArrowheads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467" y="1644243"/>
            <a:ext cx="1522306" cy="94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الكريسماس الكرز الحرة ، تحميل مجاني قصاصة فنية ، قصاصة فنية مجانية - آخر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618282"/>
            <a:ext cx="479988" cy="104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الكريسماس الكرز الحرة ، تحميل مجاني قصاصة فنية ، قصاصة فنية مجانية - آخر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85115"/>
            <a:ext cx="479988" cy="104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الكريسماس الكرز الحرة ، تحميل مجاني قصاصة فنية ، قصاصة فنية مجانية - آخر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73443"/>
            <a:ext cx="479988" cy="104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رسم كرتوني ورق شجر - Guuj"/>
          <p:cNvPicPr>
            <a:picLocks noChangeAspect="1" noChangeArrowheads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52" y="6219185"/>
            <a:ext cx="631347" cy="63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رسم كرتوني ورق شجر - Guuj"/>
          <p:cNvPicPr>
            <a:picLocks noChangeAspect="1" noChangeArrowheads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255352"/>
            <a:ext cx="631347" cy="63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رسم كرتوني ورق شجر - Guuj"/>
          <p:cNvPicPr>
            <a:picLocks noChangeAspect="1" noChangeArrowheads="1"/>
          </p:cNvPicPr>
          <p:nvPr/>
        </p:nvPicPr>
        <p:blipFill>
          <a:blip r:embed="rId3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331552"/>
            <a:ext cx="631347" cy="63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butterfly, butterfly , gif - PicMix"/>
          <p:cNvPicPr>
            <a:picLocks noChangeAspect="1" noChangeArrowheads="1" noCrop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379678" y="888100"/>
            <a:ext cx="1320844" cy="110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hursday is Butterfly Day and Insect Day Giveaway- Week 36 Winners — Steemit"/>
          <p:cNvPicPr>
            <a:picLocks noChangeAspect="1" noChangeArrowheads="1" noCrop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0100" y="932356"/>
            <a:ext cx="1905000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HINSEGAE GIFs - Find &amp;amp; Share on GIPHY"/>
          <p:cNvPicPr>
            <a:picLocks noChangeAspect="1" noChangeArrowheads="1" noCrop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0" y="5295900"/>
            <a:ext cx="1937892" cy="193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Cartoon Flower Sticker by pey chi for iOS &amp;amp; Android | GIPHY"/>
          <p:cNvPicPr>
            <a:picLocks noChangeAspect="1" noChangeArrowheads="1" noCrop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5452" y="5068768"/>
            <a:ext cx="1368664" cy="136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ورقة الشجر GIF - تحميل ومشاركة علىPHONEKY"/>
          <p:cNvPicPr>
            <a:picLocks noChangeAspect="1" noChangeArrowheads="1" noCrop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4724399"/>
            <a:ext cx="173355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14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/>
      <p:bldP spid="28" grpId="0"/>
      <p:bldP spid="29" grpId="0"/>
      <p:bldP spid="30" grpId="0"/>
      <p:bldP spid="4" grpId="0" animBg="1"/>
      <p:bldP spid="33" grpId="0" animBg="1"/>
      <p:bldP spid="8" grpId="0"/>
      <p:bldP spid="67" grpId="0" animBg="1"/>
      <p:bldP spid="68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itle 1">
            <a:extLst>
              <a:ext uri="{FF2B5EF4-FFF2-40B4-BE49-F238E27FC236}">
                <a16:creationId xmlns="" xmlns:a16="http://schemas.microsoft.com/office/drawing/2014/main" id="{9B39AC97-260C-4A20-9514-DDCB906C251B}"/>
              </a:ext>
            </a:extLst>
          </p:cNvPr>
          <p:cNvSpPr txBox="1">
            <a:spLocks/>
          </p:cNvSpPr>
          <p:nvPr/>
        </p:nvSpPr>
        <p:spPr>
          <a:xfrm>
            <a:off x="696257" y="757817"/>
            <a:ext cx="17023168" cy="8793162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CC66"/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ar-SA" sz="1200" smtClean="0">
                <a:solidFill>
                  <a:schemeClr val="accent5">
                    <a:lumMod val="5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.</a:t>
            </a:r>
            <a:endParaRPr lang="en-US" sz="12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55" name="صورة 6">
            <a:extLst>
              <a:ext uri="{FF2B5EF4-FFF2-40B4-BE49-F238E27FC236}">
                <a16:creationId xmlns="" xmlns:a16="http://schemas.microsoft.com/office/drawing/2014/main" id="{44724425-88FC-5847-99A8-E1175C5805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1" t="17994" r="9600" b="64011"/>
          <a:stretch/>
        </p:blipFill>
        <p:spPr>
          <a:xfrm>
            <a:off x="9325942" y="1670162"/>
            <a:ext cx="7517709" cy="2747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صورة 4">
            <a:extLst>
              <a:ext uri="{FF2B5EF4-FFF2-40B4-BE49-F238E27FC236}">
                <a16:creationId xmlns="" xmlns:a16="http://schemas.microsoft.com/office/drawing/2014/main" id="{3F56F58D-B323-354C-85A4-3F4B1A715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 t="36998" r="10256" b="42649"/>
          <a:stretch/>
        </p:blipFill>
        <p:spPr>
          <a:xfrm>
            <a:off x="9262836" y="5905500"/>
            <a:ext cx="8374751" cy="348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صورة 4">
            <a:extLst>
              <a:ext uri="{FF2B5EF4-FFF2-40B4-BE49-F238E27FC236}">
                <a16:creationId xmlns="" xmlns:a16="http://schemas.microsoft.com/office/drawing/2014/main" id="{7F417D86-93B4-1D48-B821-4BB4E4399A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1" t="58090" r="47703" b="20312"/>
          <a:stretch/>
        </p:blipFill>
        <p:spPr>
          <a:xfrm>
            <a:off x="1474347" y="5625911"/>
            <a:ext cx="7733493" cy="367179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072F3472-E1BA-4A95-A4DA-6A0CE9EE4AF8}"/>
              </a:ext>
            </a:extLst>
          </p:cNvPr>
          <p:cNvSpPr txBox="1">
            <a:spLocks/>
          </p:cNvSpPr>
          <p:nvPr/>
        </p:nvSpPr>
        <p:spPr>
          <a:xfrm flipH="1">
            <a:off x="-6705335" y="1710599"/>
            <a:ext cx="10005972" cy="1333169"/>
          </a:xfrm>
          <a:prstGeom prst="rect">
            <a:avLst/>
          </a:prstGeom>
        </p:spPr>
        <p:txBody>
          <a:bodyPr vert="horz" lIns="137147" tIns="68573" rIns="137147" bIns="6857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5400" b="1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="" xmlns:a16="http://schemas.microsoft.com/office/drawing/2014/main" id="{C9FD5A08-39FE-4398-B65E-2B57CF0D3506}"/>
              </a:ext>
            </a:extLst>
          </p:cNvPr>
          <p:cNvSpPr txBox="1"/>
          <p:nvPr/>
        </p:nvSpPr>
        <p:spPr>
          <a:xfrm>
            <a:off x="9677400" y="1409700"/>
            <a:ext cx="7400751" cy="400101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2000" dirty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1- </a:t>
            </a:r>
            <a:r>
              <a:rPr lang="ar-SA" sz="2000" dirty="0" smtClean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حوط الشكل التالي في النمط المعطى.</a:t>
            </a:r>
            <a:endParaRPr lang="ar-SA" sz="2000" dirty="0">
              <a:ln w="0"/>
              <a:solidFill>
                <a:srgbClr val="CC0099"/>
              </a:solidFill>
              <a:latin typeface="Arabic Typesetting" panose="03020402040406030203" pitchFamily="66" charset="-78"/>
              <a:cs typeface="PT Bold Heading" pitchFamily="2" charset="-78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="" xmlns:a16="http://schemas.microsoft.com/office/drawing/2014/main" id="{C9FD5A08-39FE-4398-B65E-2B57CF0D3506}"/>
              </a:ext>
            </a:extLst>
          </p:cNvPr>
          <p:cNvSpPr txBox="1"/>
          <p:nvPr/>
        </p:nvSpPr>
        <p:spPr>
          <a:xfrm>
            <a:off x="9907203" y="4838700"/>
            <a:ext cx="6723186" cy="707878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2000" dirty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3- </a:t>
            </a:r>
            <a:r>
              <a:rPr lang="ar-SA" sz="2000" dirty="0" smtClean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عُد الأشياء في كل صف ثم اكتب عددها , ثم صل بخط بين المجموعتين  وحوط المجموعة الأكثر عدداً والعدد المكتوب بجوارها .</a:t>
            </a:r>
            <a:endParaRPr lang="ar-SA" sz="2000" dirty="0">
              <a:ln w="0"/>
              <a:solidFill>
                <a:srgbClr val="CC0099"/>
              </a:solidFill>
              <a:latin typeface="Arabic Typesetting" panose="03020402040406030203" pitchFamily="66" charset="-78"/>
              <a:cs typeface="PT Bold Heading" pitchFamily="2" charset="-78"/>
            </a:endParaRPr>
          </a:p>
        </p:txBody>
      </p:sp>
      <p:pic>
        <p:nvPicPr>
          <p:cNvPr id="3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9417498">
            <a:off x="648954" y="1542133"/>
            <a:ext cx="1650789" cy="382832"/>
          </a:xfrm>
          <a:prstGeom prst="rect">
            <a:avLst/>
          </a:prstGeom>
        </p:spPr>
      </p:pic>
      <p:sp>
        <p:nvSpPr>
          <p:cNvPr id="552" name="مربع نص 551"/>
          <p:cNvSpPr txBox="1"/>
          <p:nvPr/>
        </p:nvSpPr>
        <p:spPr>
          <a:xfrm>
            <a:off x="9325943" y="5829300"/>
            <a:ext cx="1750196" cy="1831271"/>
          </a:xfrm>
          <a:prstGeom prst="rect">
            <a:avLst/>
          </a:prstGeom>
          <a:noFill/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11000" dirty="0" smtClean="0">
                <a:solidFill>
                  <a:srgbClr val="3366FF"/>
                </a:solidFill>
                <a:cs typeface="PT Bold Heading" pitchFamily="2" charset="-78"/>
              </a:rPr>
              <a:t>6</a:t>
            </a:r>
            <a:endParaRPr lang="ar-SA" sz="11000" dirty="0">
              <a:solidFill>
                <a:srgbClr val="3366FF"/>
              </a:solidFill>
              <a:cs typeface="PT Bold Heading" pitchFamily="2" charset="-78"/>
            </a:endParaRPr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="" xmlns:a16="http://schemas.microsoft.com/office/drawing/2014/main" id="{0D96485D-D9DF-4B36-B590-C87CCD2DF27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34" y="8630714"/>
            <a:ext cx="1513760" cy="1513760"/>
          </a:xfrm>
          <a:prstGeom prst="rect">
            <a:avLst/>
          </a:prstGeom>
        </p:spPr>
      </p:pic>
      <p:sp>
        <p:nvSpPr>
          <p:cNvPr id="29" name="سهم منحني 28"/>
          <p:cNvSpPr/>
          <p:nvPr/>
        </p:nvSpPr>
        <p:spPr>
          <a:xfrm flipH="1">
            <a:off x="8686800" y="1802738"/>
            <a:ext cx="568947" cy="7318928"/>
          </a:xfrm>
          <a:prstGeom prst="bentArrow">
            <a:avLst>
              <a:gd name="adj1" fmla="val 25000"/>
              <a:gd name="adj2" fmla="val 19181"/>
              <a:gd name="adj3" fmla="val 25000"/>
              <a:gd name="adj4" fmla="val 43750"/>
            </a:avLst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60" name="صورة 4">
            <a:extLst>
              <a:ext uri="{FF2B5EF4-FFF2-40B4-BE49-F238E27FC236}">
                <a16:creationId xmlns="" xmlns:a16="http://schemas.microsoft.com/office/drawing/2014/main" id="{7F417D86-93B4-1D48-B821-4BB4E4399A2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92" t="58090" r="13717" b="25321"/>
          <a:stretch/>
        </p:blipFill>
        <p:spPr>
          <a:xfrm>
            <a:off x="2438400" y="1638300"/>
            <a:ext cx="5791200" cy="4250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16" descr="https://i.pinimg.com/originals/28/d5/d1/28d5d1c75ef2f08a9ce6805c77748b2c.gif"/>
          <p:cNvPicPr>
            <a:picLocks noChangeAspect="1" noChangeArrowheads="1" noCrop="1"/>
          </p:cNvPicPr>
          <p:nvPr/>
        </p:nvPicPr>
        <p:blipFill>
          <a:blip r:embed="rId19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801" y="-123239"/>
            <a:ext cx="2352064" cy="233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شكل بيضاوي 1"/>
          <p:cNvSpPr/>
          <p:nvPr/>
        </p:nvSpPr>
        <p:spPr>
          <a:xfrm>
            <a:off x="9829800" y="1926278"/>
            <a:ext cx="838200" cy="1693222"/>
          </a:xfrm>
          <a:prstGeom prst="ellipse">
            <a:avLst/>
          </a:prstGeom>
          <a:noFill/>
          <a:ln w="889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مربع نص 38"/>
          <p:cNvSpPr txBox="1"/>
          <p:nvPr/>
        </p:nvSpPr>
        <p:spPr>
          <a:xfrm>
            <a:off x="9296400" y="7503229"/>
            <a:ext cx="1750196" cy="1831271"/>
          </a:xfrm>
          <a:prstGeom prst="rect">
            <a:avLst/>
          </a:prstGeom>
          <a:noFill/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11000" dirty="0" smtClean="0">
                <a:solidFill>
                  <a:srgbClr val="3366FF"/>
                </a:solidFill>
                <a:cs typeface="PT Bold Heading" pitchFamily="2" charset="-78"/>
              </a:rPr>
              <a:t>7</a:t>
            </a:r>
            <a:endParaRPr lang="ar-SA" sz="11000" dirty="0">
              <a:solidFill>
                <a:srgbClr val="3366FF"/>
              </a:solidFill>
              <a:cs typeface="PT Bold Heading" pitchFamily="2" charset="-78"/>
            </a:endParaRPr>
          </a:p>
        </p:txBody>
      </p:sp>
      <p:cxnSp>
        <p:nvCxnSpPr>
          <p:cNvPr id="4" name="رابط مستقيم 3"/>
          <p:cNvCxnSpPr/>
          <p:nvPr/>
        </p:nvCxnSpPr>
        <p:spPr>
          <a:xfrm>
            <a:off x="16459200" y="6502146"/>
            <a:ext cx="171189" cy="1243196"/>
          </a:xfrm>
          <a:prstGeom prst="line">
            <a:avLst/>
          </a:prstGeom>
          <a:ln w="8890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رابط مستقيم 39"/>
          <p:cNvCxnSpPr/>
          <p:nvPr/>
        </p:nvCxnSpPr>
        <p:spPr>
          <a:xfrm>
            <a:off x="15392400" y="6515100"/>
            <a:ext cx="171189" cy="1243196"/>
          </a:xfrm>
          <a:prstGeom prst="line">
            <a:avLst/>
          </a:prstGeom>
          <a:ln w="8890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رابط مستقيم 40"/>
          <p:cNvCxnSpPr/>
          <p:nvPr/>
        </p:nvCxnSpPr>
        <p:spPr>
          <a:xfrm>
            <a:off x="14554200" y="6515100"/>
            <a:ext cx="171189" cy="1243196"/>
          </a:xfrm>
          <a:prstGeom prst="line">
            <a:avLst/>
          </a:prstGeom>
          <a:ln w="8890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رابط مستقيم 43"/>
          <p:cNvCxnSpPr/>
          <p:nvPr/>
        </p:nvCxnSpPr>
        <p:spPr>
          <a:xfrm>
            <a:off x="13716000" y="6515100"/>
            <a:ext cx="171189" cy="1243196"/>
          </a:xfrm>
          <a:prstGeom prst="line">
            <a:avLst/>
          </a:prstGeom>
          <a:ln w="8890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رابط مستقيم 45"/>
          <p:cNvCxnSpPr/>
          <p:nvPr/>
        </p:nvCxnSpPr>
        <p:spPr>
          <a:xfrm>
            <a:off x="12706611" y="6438900"/>
            <a:ext cx="171189" cy="1243196"/>
          </a:xfrm>
          <a:prstGeom prst="line">
            <a:avLst/>
          </a:prstGeom>
          <a:ln w="8890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رابط مستقيم 46"/>
          <p:cNvCxnSpPr/>
          <p:nvPr/>
        </p:nvCxnSpPr>
        <p:spPr>
          <a:xfrm>
            <a:off x="11887200" y="6515100"/>
            <a:ext cx="171189" cy="1243196"/>
          </a:xfrm>
          <a:prstGeom prst="line">
            <a:avLst/>
          </a:prstGeom>
          <a:ln w="88900">
            <a:solidFill>
              <a:srgbClr val="33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شكل بيضاوي 51"/>
          <p:cNvSpPr/>
          <p:nvPr/>
        </p:nvSpPr>
        <p:spPr>
          <a:xfrm>
            <a:off x="10820399" y="7810500"/>
            <a:ext cx="6257751" cy="1099388"/>
          </a:xfrm>
          <a:prstGeom prst="ellipse">
            <a:avLst/>
          </a:prstGeom>
          <a:noFill/>
          <a:ln w="88900">
            <a:solidFill>
              <a:srgbClr val="CC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شكل بيضاوي 52"/>
          <p:cNvSpPr/>
          <p:nvPr/>
        </p:nvSpPr>
        <p:spPr>
          <a:xfrm>
            <a:off x="9753600" y="7658100"/>
            <a:ext cx="838200" cy="1143000"/>
          </a:xfrm>
          <a:prstGeom prst="ellipse">
            <a:avLst/>
          </a:prstGeom>
          <a:noFill/>
          <a:ln w="889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مربع نص 53">
            <a:extLst>
              <a:ext uri="{FF2B5EF4-FFF2-40B4-BE49-F238E27FC236}">
                <a16:creationId xmlns="" xmlns:a16="http://schemas.microsoft.com/office/drawing/2014/main" id="{C9FD5A08-39FE-4398-B65E-2B57CF0D3506}"/>
              </a:ext>
            </a:extLst>
          </p:cNvPr>
          <p:cNvSpPr txBox="1"/>
          <p:nvPr/>
        </p:nvSpPr>
        <p:spPr>
          <a:xfrm>
            <a:off x="1752600" y="1104900"/>
            <a:ext cx="6723186" cy="400101"/>
          </a:xfrm>
          <a:prstGeom prst="rect">
            <a:avLst/>
          </a:prstGeom>
          <a:noFill/>
        </p:spPr>
        <p:txBody>
          <a:bodyPr wrap="square" lIns="91431" tIns="45716" rIns="91431" bIns="45716">
            <a:spAutoFit/>
          </a:bodyPr>
          <a:lstStyle/>
          <a:p>
            <a:pPr algn="ctr"/>
            <a:r>
              <a:rPr lang="ar-SA" sz="2000" dirty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3- </a:t>
            </a:r>
            <a:r>
              <a:rPr lang="ar-SA" sz="2000" dirty="0" smtClean="0">
                <a:ln w="0"/>
                <a:solidFill>
                  <a:srgbClr val="CC0099"/>
                </a:solidFill>
                <a:latin typeface="Arabic Typesetting" panose="03020402040406030203" pitchFamily="66" charset="-78"/>
                <a:cs typeface="PT Bold Heading" pitchFamily="2" charset="-78"/>
              </a:rPr>
              <a:t>عُد السمك ونجم البحر والسرطان ثم أكتب عددها.</a:t>
            </a:r>
            <a:endParaRPr lang="ar-SA" sz="2000" dirty="0">
              <a:ln w="0"/>
              <a:solidFill>
                <a:srgbClr val="CC0099"/>
              </a:solidFill>
              <a:latin typeface="Arabic Typesetting" panose="03020402040406030203" pitchFamily="66" charset="-78"/>
              <a:cs typeface="PT Bold Heading" pitchFamily="2" charset="-78"/>
            </a:endParaRPr>
          </a:p>
        </p:txBody>
      </p:sp>
      <p:sp>
        <p:nvSpPr>
          <p:cNvPr id="56" name="مربع نص 55"/>
          <p:cNvSpPr txBox="1"/>
          <p:nvPr/>
        </p:nvSpPr>
        <p:spPr>
          <a:xfrm>
            <a:off x="1678804" y="5295900"/>
            <a:ext cx="1750196" cy="1831271"/>
          </a:xfrm>
          <a:prstGeom prst="rect">
            <a:avLst/>
          </a:prstGeom>
          <a:noFill/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11000" dirty="0" smtClean="0">
                <a:solidFill>
                  <a:srgbClr val="FF0000"/>
                </a:solidFill>
                <a:cs typeface="PT Bold Heading" pitchFamily="2" charset="-78"/>
              </a:rPr>
              <a:t>5</a:t>
            </a:r>
            <a:endParaRPr lang="ar-SA" sz="110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61" name="مربع نص 60"/>
          <p:cNvSpPr txBox="1"/>
          <p:nvPr/>
        </p:nvSpPr>
        <p:spPr>
          <a:xfrm>
            <a:off x="1905000" y="6512629"/>
            <a:ext cx="1750196" cy="1831271"/>
          </a:xfrm>
          <a:prstGeom prst="rect">
            <a:avLst/>
          </a:prstGeom>
          <a:noFill/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11000" dirty="0" smtClean="0">
                <a:solidFill>
                  <a:srgbClr val="006600"/>
                </a:solidFill>
                <a:cs typeface="PT Bold Heading" pitchFamily="2" charset="-78"/>
              </a:rPr>
              <a:t>3</a:t>
            </a:r>
            <a:endParaRPr lang="ar-SA" sz="11000" dirty="0">
              <a:solidFill>
                <a:srgbClr val="006600"/>
              </a:solidFill>
              <a:cs typeface="PT Bold Heading" pitchFamily="2" charset="-78"/>
            </a:endParaRPr>
          </a:p>
        </p:txBody>
      </p:sp>
      <p:sp>
        <p:nvSpPr>
          <p:cNvPr id="62" name="مربع نص 61"/>
          <p:cNvSpPr txBox="1"/>
          <p:nvPr/>
        </p:nvSpPr>
        <p:spPr>
          <a:xfrm>
            <a:off x="1983604" y="7731829"/>
            <a:ext cx="1750196" cy="1831271"/>
          </a:xfrm>
          <a:prstGeom prst="rect">
            <a:avLst/>
          </a:prstGeom>
          <a:noFill/>
        </p:spPr>
        <p:txBody>
          <a:bodyPr wrap="square" lIns="137160" tIns="68580" rIns="137160" bIns="68580" rtlCol="1">
            <a:spAutoFit/>
          </a:bodyPr>
          <a:lstStyle/>
          <a:p>
            <a:pPr algn="ctr"/>
            <a:r>
              <a:rPr lang="ar-SA" sz="11000" dirty="0" smtClean="0">
                <a:solidFill>
                  <a:srgbClr val="3333CC"/>
                </a:solidFill>
                <a:cs typeface="PT Bold Heading" pitchFamily="2" charset="-78"/>
              </a:rPr>
              <a:t>4</a:t>
            </a:r>
            <a:endParaRPr lang="ar-SA" sz="11000" dirty="0">
              <a:solidFill>
                <a:srgbClr val="3333CC"/>
              </a:solidFill>
              <a:cs typeface="PT Bold Heading" pitchFamily="2" charset="-78"/>
            </a:endParaRPr>
          </a:p>
        </p:txBody>
      </p:sp>
      <p:pic>
        <p:nvPicPr>
          <p:cNvPr id="63" name="Picture 1">
            <a:extLst>
              <a:ext uri="{FF2B5EF4-FFF2-40B4-BE49-F238E27FC236}">
                <a16:creationId xmlns:a16="http://schemas.microsoft.com/office/drawing/2014/main" xmlns="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1817" y="95231"/>
            <a:ext cx="2419437" cy="2419437"/>
          </a:xfrm>
          <a:prstGeom prst="rect">
            <a:avLst/>
          </a:prstGeom>
        </p:spPr>
      </p:pic>
      <p:pic>
        <p:nvPicPr>
          <p:cNvPr id="2050" name="Picture 2" descr="قطه صغيره GIF - تحميل ومشاركة علىPHONEKY"/>
          <p:cNvPicPr>
            <a:picLocks noChangeAspect="1" noChangeArrowheads="1" noCrop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3174" y="131096"/>
            <a:ext cx="1670050" cy="222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قطة النمر in 2021 | Character, Pikachu, Fictional characters"/>
          <p:cNvPicPr>
            <a:picLocks noChangeAspect="1" noChangeArrowheads="1" noCrop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5126" y="536779"/>
            <a:ext cx="1361046" cy="136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WiffleGif"/>
          <p:cNvPicPr>
            <a:picLocks noChangeAspect="1" noChangeArrowheads="1" noCrop="1"/>
          </p:cNvPicPr>
          <p:nvPr/>
        </p:nvPicPr>
        <p:blipFill>
          <a:blip r:embed="rId2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600" y="4227565"/>
            <a:ext cx="1353916" cy="1906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سهم منحني 29"/>
          <p:cNvSpPr/>
          <p:nvPr/>
        </p:nvSpPr>
        <p:spPr>
          <a:xfrm rot="5400000" flipH="1">
            <a:off x="13031906" y="197855"/>
            <a:ext cx="506978" cy="8045118"/>
          </a:xfrm>
          <a:prstGeom prst="bentArrow">
            <a:avLst/>
          </a:prstGeom>
          <a:solidFill>
            <a:srgbClr val="CC0066">
              <a:alpha val="2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2058" name="Picture 10" descr="Cartoon Starfish PNG Clipart Image | Cartoon clip art, Cartoon starfish,  Cartoon drawings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431" y="3407098"/>
            <a:ext cx="797969" cy="87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ArtStation - Nessie animations for BingoFriends, Marc Samper Tarancón"/>
          <p:cNvPicPr>
            <a:picLocks noChangeAspect="1" noChangeArrowheads="1" noCrop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4693" y="2654280"/>
            <a:ext cx="1115738" cy="17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26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26" grpId="0"/>
      <p:bldP spid="31" grpId="0"/>
      <p:bldP spid="552" grpId="0"/>
      <p:bldP spid="29" grpId="0" animBg="1"/>
      <p:bldP spid="2" grpId="0" animBg="1"/>
      <p:bldP spid="39" grpId="0"/>
      <p:bldP spid="52" grpId="0" animBg="1"/>
      <p:bldP spid="53" grpId="0" animBg="1"/>
      <p:bldP spid="54" grpId="0"/>
      <p:bldP spid="56" grpId="0"/>
      <p:bldP spid="61" grpId="0"/>
      <p:bldP spid="62" grpId="0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grpSp>
        <p:nvGrpSpPr>
          <p:cNvPr id="30" name="مجموعة 29">
            <a:extLst>
              <a:ext uri="{FF2B5EF4-FFF2-40B4-BE49-F238E27FC236}">
                <a16:creationId xmlns="" xmlns:a16="http://schemas.microsoft.com/office/drawing/2014/main" id="{DECA73D4-218F-4F46-A104-FB98A641593B}"/>
              </a:ext>
            </a:extLst>
          </p:cNvPr>
          <p:cNvGrpSpPr/>
          <p:nvPr/>
        </p:nvGrpSpPr>
        <p:grpSpPr>
          <a:xfrm>
            <a:off x="14329159" y="1597258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="" xmlns:a16="http://schemas.microsoft.com/office/drawing/2014/main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="" xmlns:a16="http://schemas.microsoft.com/office/drawing/2014/main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="" xmlns:a16="http://schemas.microsoft.com/office/drawing/2014/main" id="{A375F833-303C-4EA2-B0FB-D71CBF7E5F3E}"/>
              </a:ext>
            </a:extLst>
          </p:cNvPr>
          <p:cNvSpPr/>
          <p:nvPr/>
        </p:nvSpPr>
        <p:spPr>
          <a:xfrm>
            <a:off x="10668000" y="1559812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="" xmlns:a16="http://schemas.microsoft.com/office/drawing/2014/main" id="{B1723344-60A1-4937-82D6-E71EDBB47841}"/>
              </a:ext>
            </a:extLst>
          </p:cNvPr>
          <p:cNvSpPr/>
          <p:nvPr/>
        </p:nvSpPr>
        <p:spPr>
          <a:xfrm>
            <a:off x="12696564" y="1635936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="" xmlns:a16="http://schemas.microsoft.com/office/drawing/2014/main" id="{D32D8820-701A-45DF-9F07-8656434BFB40}"/>
              </a:ext>
            </a:extLst>
          </p:cNvPr>
          <p:cNvSpPr/>
          <p:nvPr/>
        </p:nvSpPr>
        <p:spPr>
          <a:xfrm>
            <a:off x="11822295" y="1714500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="" xmlns:a16="http://schemas.microsoft.com/office/drawing/2014/main" id="{8A25F950-CACC-42AF-92B8-BBDF985714F2}"/>
              </a:ext>
            </a:extLst>
          </p:cNvPr>
          <p:cNvSpPr/>
          <p:nvPr/>
        </p:nvSpPr>
        <p:spPr>
          <a:xfrm rot="16200000" flipH="1">
            <a:off x="13569904" y="1497059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="" xmlns:a16="http://schemas.microsoft.com/office/drawing/2014/main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2" descr="C:\Users\Mohammed\Desktop\العنوان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8656"/>
          <a:stretch/>
        </p:blipFill>
        <p:spPr bwMode="auto">
          <a:xfrm>
            <a:off x="6581292" y="25791"/>
            <a:ext cx="11554308" cy="1307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2" name="تجميع">
            <a:extLst>
              <a:ext uri="{FF2B5EF4-FFF2-40B4-BE49-F238E27FC236}">
                <a16:creationId xmlns:a16="http://schemas.microsoft.com/office/drawing/2014/main" xmlns="" id="{397F641D-C90B-4A33-ACCE-07F4DBF62108}"/>
              </a:ext>
            </a:extLst>
          </p:cNvPr>
          <p:cNvGrpSpPr/>
          <p:nvPr/>
        </p:nvGrpSpPr>
        <p:grpSpPr>
          <a:xfrm>
            <a:off x="1882297" y="3239682"/>
            <a:ext cx="12369881" cy="6984750"/>
            <a:chOff x="0" y="0"/>
            <a:chExt cx="19803791" cy="12387109"/>
          </a:xfrm>
        </p:grpSpPr>
        <p:pic>
          <p:nvPicPr>
            <p:cNvPr id="53" name="Graphic 5" descr="Graphic 5">
              <a:extLst>
                <a:ext uri="{FF2B5EF4-FFF2-40B4-BE49-F238E27FC236}">
                  <a16:creationId xmlns:a16="http://schemas.microsoft.com/office/drawing/2014/main" xmlns="" id="{7BCC8294-BC0E-44C5-A18E-931EF12C3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0" y="0"/>
              <a:ext cx="19803792" cy="123871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" name="بيضاوي">
              <a:extLst>
                <a:ext uri="{FF2B5EF4-FFF2-40B4-BE49-F238E27FC236}">
                  <a16:creationId xmlns:a16="http://schemas.microsoft.com/office/drawing/2014/main" xmlns="" id="{72010578-5BD2-47CD-B57D-1EC384F4102A}"/>
                </a:ext>
              </a:extLst>
            </p:cNvPr>
            <p:cNvSpPr/>
            <p:nvPr/>
          </p:nvSpPr>
          <p:spPr>
            <a:xfrm>
              <a:off x="293973" y="9611796"/>
              <a:ext cx="4185987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876213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  <p:sp>
          <p:nvSpPr>
            <p:cNvPr id="55" name="بيضاوي">
              <a:extLst>
                <a:ext uri="{FF2B5EF4-FFF2-40B4-BE49-F238E27FC236}">
                  <a16:creationId xmlns:a16="http://schemas.microsoft.com/office/drawing/2014/main" xmlns="" id="{011E5C22-CDD7-4DB7-9F91-0ED9AC621DC3}"/>
                </a:ext>
              </a:extLst>
            </p:cNvPr>
            <p:cNvSpPr/>
            <p:nvPr/>
          </p:nvSpPr>
          <p:spPr>
            <a:xfrm>
              <a:off x="15323828" y="9914982"/>
              <a:ext cx="3972306" cy="2193402"/>
            </a:xfrm>
            <a:prstGeom prst="ellipse">
              <a:avLst/>
            </a:prstGeom>
            <a:solidFill>
              <a:srgbClr val="E3EEE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876213">
                <a:defRPr sz="1800">
                  <a:solidFill>
                    <a:srgbClr val="FFFFFF"/>
                  </a:solidFill>
                  <a:latin typeface="Geeza Pro Regular"/>
                  <a:ea typeface="Geeza Pro Regular"/>
                  <a:cs typeface="Geeza Pro Regular"/>
                  <a:sym typeface="Geeza Pro Regular"/>
                </a:defRPr>
              </a:pPr>
              <a:endParaRPr/>
            </a:p>
          </p:txBody>
        </p:sp>
      </p:grpSp>
      <p:pic>
        <p:nvPicPr>
          <p:cNvPr id="5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 r="18216" b="17754"/>
          <a:stretch>
            <a:fillRect/>
          </a:stretch>
        </p:blipFill>
        <p:spPr>
          <a:xfrm flipH="1">
            <a:off x="-82126" y="8879262"/>
            <a:ext cx="2906932" cy="1369638"/>
          </a:xfrm>
          <a:prstGeom prst="rect">
            <a:avLst/>
          </a:prstGeom>
        </p:spPr>
      </p:pic>
      <p:pic>
        <p:nvPicPr>
          <p:cNvPr id="59" name="Picture 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 rot="-1186122">
            <a:off x="35046" y="1584918"/>
            <a:ext cx="4288371" cy="1282527"/>
          </a:xfrm>
          <a:prstGeom prst="rect">
            <a:avLst/>
          </a:prstGeom>
        </p:spPr>
      </p:pic>
      <p:pic>
        <p:nvPicPr>
          <p:cNvPr id="60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 rot="1221870">
            <a:off x="2391304" y="510849"/>
            <a:ext cx="4572648" cy="1274478"/>
          </a:xfrm>
          <a:prstGeom prst="rect">
            <a:avLst/>
          </a:prstGeom>
        </p:spPr>
      </p:pic>
      <p:pic>
        <p:nvPicPr>
          <p:cNvPr id="61" name="Picture 13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8983335">
            <a:off x="1353836" y="4114624"/>
            <a:ext cx="1650789" cy="382832"/>
          </a:xfrm>
          <a:prstGeom prst="rect">
            <a:avLst/>
          </a:prstGeom>
        </p:spPr>
      </p:pic>
      <p:pic>
        <p:nvPicPr>
          <p:cNvPr id="62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-354042" y="-252841"/>
            <a:ext cx="2504355" cy="2425656"/>
          </a:xfrm>
          <a:prstGeom prst="rect">
            <a:avLst/>
          </a:prstGeom>
        </p:spPr>
      </p:pic>
      <p:sp>
        <p:nvSpPr>
          <p:cNvPr id="63" name="مربع نص 62">
            <a:extLst>
              <a:ext uri="{FF2B5EF4-FFF2-40B4-BE49-F238E27FC236}">
                <a16:creationId xmlns:a16="http://schemas.microsoft.com/office/drawing/2014/main" xmlns="" id="{64FB4A24-5D53-4EDA-B969-556C56684F33}"/>
              </a:ext>
            </a:extLst>
          </p:cNvPr>
          <p:cNvSpPr txBox="1"/>
          <p:nvPr/>
        </p:nvSpPr>
        <p:spPr>
          <a:xfrm>
            <a:off x="1234078" y="2552700"/>
            <a:ext cx="12939122" cy="21395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3574" tIns="53574" rIns="53574" bIns="53574" numCol="1" spcCol="57144" rtlCol="1" anchor="ctr">
            <a:spAutoFit/>
          </a:bodyPr>
          <a:lstStyle/>
          <a:p>
            <a:pPr algn="ctr" defTabSz="616065" hangingPunct="0"/>
            <a:r>
              <a:rPr lang="ar-SA" sz="4400" b="1" dirty="0">
                <a:solidFill>
                  <a:srgbClr val="C00000"/>
                </a:solidFill>
              </a:rPr>
              <a:t>الدرس </a:t>
            </a:r>
            <a:r>
              <a:rPr lang="ar-SA" sz="4400" b="1" dirty="0">
                <a:solidFill>
                  <a:srgbClr val="0000FF"/>
                </a:solidFill>
              </a:rPr>
              <a:t>(اختبار منتصف الفصل </a:t>
            </a:r>
            <a:r>
              <a:rPr lang="ar-SA" sz="4400" b="1" dirty="0" smtClean="0">
                <a:solidFill>
                  <a:srgbClr val="0000FF"/>
                </a:solidFill>
              </a:rPr>
              <a:t>5( </a:t>
            </a:r>
            <a:r>
              <a:rPr lang="ar-SA" sz="4400" b="1" dirty="0">
                <a:solidFill>
                  <a:srgbClr val="0000FF"/>
                </a:solidFill>
              </a:rPr>
              <a:t>الدروس 1 , 2, 3, 4)</a:t>
            </a:r>
          </a:p>
          <a:p>
            <a:pPr algn="ctr" defTabSz="616065" hangingPunct="0"/>
            <a:r>
              <a:rPr lang="ar-SA" sz="4400" b="1" dirty="0">
                <a:solidFill>
                  <a:srgbClr val="0000FF"/>
                </a:solidFill>
              </a:rPr>
              <a:t> + مراجعة تراكمية ( الفصول 1-4 )</a:t>
            </a:r>
          </a:p>
          <a:p>
            <a:pPr algn="ctr" defTabSz="616065" hangingPunct="0"/>
            <a:endParaRPr lang="ar-SA" sz="4400" b="1" dirty="0">
              <a:solidFill>
                <a:srgbClr val="0000FF"/>
              </a:solidFill>
            </a:endParaRPr>
          </a:p>
        </p:txBody>
      </p:sp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3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1354259"/>
            <a:ext cx="1232766" cy="1179348"/>
          </a:xfrm>
          <a:prstGeom prst="rect">
            <a:avLst/>
          </a:prstGeom>
        </p:spPr>
      </p:pic>
      <p:pic>
        <p:nvPicPr>
          <p:cNvPr id="20" name="Picture 31">
            <a:extLst>
              <a:ext uri="{FF2B5EF4-FFF2-40B4-BE49-F238E27FC236}">
                <a16:creationId xmlns="" xmlns:a16="http://schemas.microsoft.com/office/drawing/2014/main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 rot="-687324">
            <a:off x="484763" y="3820761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64" name="Picture 2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434" y="7549"/>
            <a:ext cx="1883732" cy="2011754"/>
          </a:xfrm>
          <a:prstGeom prst="rect">
            <a:avLst/>
          </a:prstGeom>
        </p:spPr>
      </p:pic>
      <p:pic>
        <p:nvPicPr>
          <p:cNvPr id="65" name="Picture 5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99626" y="959988"/>
            <a:ext cx="2038775" cy="79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0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1198;p44"/>
          <p:cNvSpPr/>
          <p:nvPr/>
        </p:nvSpPr>
        <p:spPr>
          <a:xfrm rot="173206">
            <a:off x="1574231" y="880136"/>
            <a:ext cx="15495275" cy="8437355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FFFF99">
              <a:alpha val="48000"/>
            </a:srgbClr>
          </a:solidFill>
          <a:ln w="19050" cap="flat" cmpd="sng">
            <a:solidFill>
              <a:srgbClr val="FFCC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37160" tIns="68580" rIns="137160" bIns="68580"/>
          <a:lstStyle/>
          <a:p>
            <a:endParaRPr lang="ar-SA"/>
          </a:p>
        </p:txBody>
      </p:sp>
      <p:sp>
        <p:nvSpPr>
          <p:cNvPr id="31" name="عنوان 1">
            <a:extLst>
              <a:ext uri="{FF2B5EF4-FFF2-40B4-BE49-F238E27FC236}">
                <a16:creationId xmlns="" xmlns:a16="http://schemas.microsoft.com/office/drawing/2014/main" id="{A73E470F-1B84-4457-9974-50EE79B4C8BB}"/>
              </a:ext>
            </a:extLst>
          </p:cNvPr>
          <p:cNvSpPr txBox="1">
            <a:spLocks/>
          </p:cNvSpPr>
          <p:nvPr/>
        </p:nvSpPr>
        <p:spPr>
          <a:xfrm>
            <a:off x="3886200" y="3554824"/>
            <a:ext cx="10364621" cy="1512476"/>
          </a:xfrm>
          <a:prstGeom prst="rect">
            <a:avLst/>
          </a:prstGeom>
        </p:spPr>
        <p:txBody>
          <a:bodyPr lIns="137147" tIns="68573" rIns="137147" bIns="68573">
            <a:noAutofit/>
          </a:bodyPr>
          <a:lstStyle>
            <a:lvl1pPr algn="ctr" defTabSz="457200" rtl="1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ar-SA" sz="9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هل انتم مستعدون</a:t>
            </a:r>
            <a:endParaRPr lang="ar-KW" sz="9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" name="BE0C18F9-FDEC-46D3-8EC0-84918E30E11B-L0-001.jpeg" descr="BE0C18F9-FDEC-46D3-8EC0-84918E30E11B-L0-001.jpeg">
            <a:extLst>
              <a:ext uri="{FF2B5EF4-FFF2-40B4-BE49-F238E27FC236}">
                <a16:creationId xmlns="" xmlns:a16="http://schemas.microsoft.com/office/drawing/2014/main" id="{2708C3CD-36D8-4316-83D4-5C6431A906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" r="4" b="7796"/>
          <a:stretch>
            <a:fillRect/>
          </a:stretch>
        </p:blipFill>
        <p:spPr>
          <a:xfrm rot="21254925" flipH="1">
            <a:off x="8733401" y="2338290"/>
            <a:ext cx="1258308" cy="1237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20411" y="0"/>
                </a:moveTo>
                <a:cubicBezTo>
                  <a:pt x="19251" y="0"/>
                  <a:pt x="19226" y="1"/>
                  <a:pt x="19019" y="102"/>
                </a:cubicBezTo>
                <a:cubicBezTo>
                  <a:pt x="18747" y="236"/>
                  <a:pt x="18493" y="520"/>
                  <a:pt x="18327" y="874"/>
                </a:cubicBezTo>
                <a:cubicBezTo>
                  <a:pt x="18116" y="1323"/>
                  <a:pt x="18051" y="1671"/>
                  <a:pt x="18051" y="2333"/>
                </a:cubicBezTo>
                <a:cubicBezTo>
                  <a:pt x="18052" y="2982"/>
                  <a:pt x="18110" y="3235"/>
                  <a:pt x="18383" y="3744"/>
                </a:cubicBezTo>
                <a:lnTo>
                  <a:pt x="18526" y="4011"/>
                </a:lnTo>
                <a:lnTo>
                  <a:pt x="18420" y="4221"/>
                </a:lnTo>
                <a:cubicBezTo>
                  <a:pt x="18332" y="4394"/>
                  <a:pt x="18316" y="4474"/>
                  <a:pt x="18332" y="4672"/>
                </a:cubicBezTo>
                <a:cubicBezTo>
                  <a:pt x="18356" y="4959"/>
                  <a:pt x="18486" y="5235"/>
                  <a:pt x="18656" y="5362"/>
                </a:cubicBezTo>
                <a:cubicBezTo>
                  <a:pt x="18725" y="5414"/>
                  <a:pt x="18790" y="5514"/>
                  <a:pt x="18804" y="5589"/>
                </a:cubicBezTo>
                <a:cubicBezTo>
                  <a:pt x="18819" y="5662"/>
                  <a:pt x="18864" y="5756"/>
                  <a:pt x="18903" y="5799"/>
                </a:cubicBezTo>
                <a:cubicBezTo>
                  <a:pt x="18969" y="5873"/>
                  <a:pt x="18968" y="5885"/>
                  <a:pt x="18881" y="5966"/>
                </a:cubicBezTo>
                <a:cubicBezTo>
                  <a:pt x="18772" y="6069"/>
                  <a:pt x="18755" y="6316"/>
                  <a:pt x="18852" y="6398"/>
                </a:cubicBezTo>
                <a:cubicBezTo>
                  <a:pt x="18887" y="6428"/>
                  <a:pt x="18978" y="6467"/>
                  <a:pt x="19054" y="6487"/>
                </a:cubicBezTo>
                <a:cubicBezTo>
                  <a:pt x="19260" y="6541"/>
                  <a:pt x="19808" y="6504"/>
                  <a:pt x="20000" y="6422"/>
                </a:cubicBezTo>
                <a:cubicBezTo>
                  <a:pt x="20093" y="6383"/>
                  <a:pt x="20213" y="6308"/>
                  <a:pt x="20265" y="6258"/>
                </a:cubicBezTo>
                <a:cubicBezTo>
                  <a:pt x="20368" y="6160"/>
                  <a:pt x="20394" y="5970"/>
                  <a:pt x="20316" y="5891"/>
                </a:cubicBezTo>
                <a:cubicBezTo>
                  <a:pt x="20282" y="5856"/>
                  <a:pt x="20333" y="5803"/>
                  <a:pt x="20504" y="5691"/>
                </a:cubicBezTo>
                <a:cubicBezTo>
                  <a:pt x="20826" y="5482"/>
                  <a:pt x="20978" y="5214"/>
                  <a:pt x="20973" y="4871"/>
                </a:cubicBezTo>
                <a:cubicBezTo>
                  <a:pt x="20970" y="4624"/>
                  <a:pt x="20974" y="4618"/>
                  <a:pt x="21149" y="4496"/>
                </a:cubicBezTo>
                <a:cubicBezTo>
                  <a:pt x="21260" y="4419"/>
                  <a:pt x="21362" y="4295"/>
                  <a:pt x="21424" y="4165"/>
                </a:cubicBezTo>
                <a:cubicBezTo>
                  <a:pt x="21479" y="4050"/>
                  <a:pt x="21540" y="3920"/>
                  <a:pt x="21560" y="3879"/>
                </a:cubicBezTo>
                <a:cubicBezTo>
                  <a:pt x="21579" y="3837"/>
                  <a:pt x="21594" y="2948"/>
                  <a:pt x="21594" y="1902"/>
                </a:cubicBezTo>
                <a:lnTo>
                  <a:pt x="21594" y="0"/>
                </a:lnTo>
                <a:lnTo>
                  <a:pt x="20411" y="0"/>
                </a:lnTo>
                <a:close/>
                <a:moveTo>
                  <a:pt x="14159" y="3118"/>
                </a:moveTo>
                <a:cubicBezTo>
                  <a:pt x="14090" y="3129"/>
                  <a:pt x="14018" y="3158"/>
                  <a:pt x="13941" y="3207"/>
                </a:cubicBezTo>
                <a:lnTo>
                  <a:pt x="13790" y="3304"/>
                </a:lnTo>
                <a:lnTo>
                  <a:pt x="14007" y="3328"/>
                </a:lnTo>
                <a:cubicBezTo>
                  <a:pt x="14264" y="3356"/>
                  <a:pt x="14414" y="3447"/>
                  <a:pt x="14570" y="3671"/>
                </a:cubicBezTo>
                <a:cubicBezTo>
                  <a:pt x="14708" y="3871"/>
                  <a:pt x="14746" y="3795"/>
                  <a:pt x="14644" y="3523"/>
                </a:cubicBezTo>
                <a:cubicBezTo>
                  <a:pt x="14531" y="3222"/>
                  <a:pt x="14364" y="3085"/>
                  <a:pt x="14159" y="3118"/>
                </a:cubicBezTo>
                <a:close/>
                <a:moveTo>
                  <a:pt x="12377" y="3148"/>
                </a:moveTo>
                <a:cubicBezTo>
                  <a:pt x="12287" y="3150"/>
                  <a:pt x="12196" y="3172"/>
                  <a:pt x="12135" y="3212"/>
                </a:cubicBezTo>
                <a:cubicBezTo>
                  <a:pt x="12005" y="3300"/>
                  <a:pt x="11874" y="3520"/>
                  <a:pt x="11772" y="3822"/>
                </a:cubicBezTo>
                <a:cubicBezTo>
                  <a:pt x="11727" y="3955"/>
                  <a:pt x="11703" y="4063"/>
                  <a:pt x="11719" y="4062"/>
                </a:cubicBezTo>
                <a:cubicBezTo>
                  <a:pt x="11735" y="4061"/>
                  <a:pt x="11817" y="3949"/>
                  <a:pt x="11899" y="3817"/>
                </a:cubicBezTo>
                <a:cubicBezTo>
                  <a:pt x="12081" y="3523"/>
                  <a:pt x="12267" y="3372"/>
                  <a:pt x="12528" y="3304"/>
                </a:cubicBezTo>
                <a:cubicBezTo>
                  <a:pt x="12718" y="3255"/>
                  <a:pt x="12722" y="3254"/>
                  <a:pt x="12626" y="3202"/>
                </a:cubicBezTo>
                <a:cubicBezTo>
                  <a:pt x="12558" y="3165"/>
                  <a:pt x="12467" y="3145"/>
                  <a:pt x="12377" y="3148"/>
                </a:cubicBezTo>
                <a:close/>
                <a:moveTo>
                  <a:pt x="5477" y="3806"/>
                </a:moveTo>
                <a:cubicBezTo>
                  <a:pt x="5383" y="3810"/>
                  <a:pt x="5279" y="3838"/>
                  <a:pt x="5185" y="3887"/>
                </a:cubicBezTo>
                <a:cubicBezTo>
                  <a:pt x="5046" y="3959"/>
                  <a:pt x="4668" y="4323"/>
                  <a:pt x="4668" y="4386"/>
                </a:cubicBezTo>
                <a:cubicBezTo>
                  <a:pt x="4668" y="4430"/>
                  <a:pt x="4733" y="4406"/>
                  <a:pt x="4859" y="4318"/>
                </a:cubicBezTo>
                <a:cubicBezTo>
                  <a:pt x="5088" y="4160"/>
                  <a:pt x="5458" y="3983"/>
                  <a:pt x="5625" y="3952"/>
                </a:cubicBezTo>
                <a:cubicBezTo>
                  <a:pt x="5776" y="3923"/>
                  <a:pt x="5783" y="3917"/>
                  <a:pt x="5710" y="3863"/>
                </a:cubicBezTo>
                <a:cubicBezTo>
                  <a:pt x="5654" y="3821"/>
                  <a:pt x="5570" y="3802"/>
                  <a:pt x="5477" y="3806"/>
                </a:cubicBezTo>
                <a:close/>
                <a:moveTo>
                  <a:pt x="14729" y="4839"/>
                </a:moveTo>
                <a:cubicBezTo>
                  <a:pt x="14663" y="4839"/>
                  <a:pt x="14591" y="4856"/>
                  <a:pt x="14517" y="4890"/>
                </a:cubicBezTo>
                <a:cubicBezTo>
                  <a:pt x="14400" y="4944"/>
                  <a:pt x="14244" y="5165"/>
                  <a:pt x="14153" y="5403"/>
                </a:cubicBezTo>
                <a:cubicBezTo>
                  <a:pt x="14067" y="5629"/>
                  <a:pt x="14028" y="5662"/>
                  <a:pt x="13854" y="5662"/>
                </a:cubicBezTo>
                <a:cubicBezTo>
                  <a:pt x="13721" y="5662"/>
                  <a:pt x="13675" y="5637"/>
                  <a:pt x="13581" y="5511"/>
                </a:cubicBezTo>
                <a:cubicBezTo>
                  <a:pt x="13356" y="5211"/>
                  <a:pt x="12916" y="5098"/>
                  <a:pt x="12642" y="5268"/>
                </a:cubicBezTo>
                <a:cubicBezTo>
                  <a:pt x="12569" y="5313"/>
                  <a:pt x="12453" y="5459"/>
                  <a:pt x="12377" y="5605"/>
                </a:cubicBezTo>
                <a:lnTo>
                  <a:pt x="12244" y="5861"/>
                </a:lnTo>
                <a:lnTo>
                  <a:pt x="11913" y="5915"/>
                </a:lnTo>
                <a:cubicBezTo>
                  <a:pt x="11547" y="5977"/>
                  <a:pt x="10312" y="6288"/>
                  <a:pt x="10221" y="6341"/>
                </a:cubicBezTo>
                <a:cubicBezTo>
                  <a:pt x="10176" y="6368"/>
                  <a:pt x="10393" y="7141"/>
                  <a:pt x="11244" y="9985"/>
                </a:cubicBezTo>
                <a:cubicBezTo>
                  <a:pt x="11839" y="11970"/>
                  <a:pt x="12672" y="14750"/>
                  <a:pt x="13095" y="16165"/>
                </a:cubicBezTo>
                <a:cubicBezTo>
                  <a:pt x="13519" y="17579"/>
                  <a:pt x="13882" y="18800"/>
                  <a:pt x="13904" y="18878"/>
                </a:cubicBezTo>
                <a:cubicBezTo>
                  <a:pt x="13941" y="19009"/>
                  <a:pt x="13957" y="19019"/>
                  <a:pt x="14082" y="18997"/>
                </a:cubicBezTo>
                <a:cubicBezTo>
                  <a:pt x="14156" y="18984"/>
                  <a:pt x="14626" y="18916"/>
                  <a:pt x="15126" y="18846"/>
                </a:cubicBezTo>
                <a:cubicBezTo>
                  <a:pt x="15627" y="18776"/>
                  <a:pt x="16040" y="18712"/>
                  <a:pt x="16044" y="18706"/>
                </a:cubicBezTo>
                <a:cubicBezTo>
                  <a:pt x="16055" y="18690"/>
                  <a:pt x="16667" y="6062"/>
                  <a:pt x="16664" y="5894"/>
                </a:cubicBezTo>
                <a:lnTo>
                  <a:pt x="16662" y="5759"/>
                </a:lnTo>
                <a:lnTo>
                  <a:pt x="16375" y="5734"/>
                </a:lnTo>
                <a:cubicBezTo>
                  <a:pt x="16218" y="5720"/>
                  <a:pt x="15930" y="5696"/>
                  <a:pt x="15736" y="5681"/>
                </a:cubicBezTo>
                <a:lnTo>
                  <a:pt x="15384" y="5651"/>
                </a:lnTo>
                <a:lnTo>
                  <a:pt x="15243" y="5341"/>
                </a:lnTo>
                <a:cubicBezTo>
                  <a:pt x="15089" y="5002"/>
                  <a:pt x="14926" y="4840"/>
                  <a:pt x="14729" y="4839"/>
                </a:cubicBezTo>
                <a:close/>
                <a:moveTo>
                  <a:pt x="4480" y="5074"/>
                </a:moveTo>
                <a:cubicBezTo>
                  <a:pt x="4161" y="5107"/>
                  <a:pt x="3782" y="5312"/>
                  <a:pt x="3507" y="5621"/>
                </a:cubicBezTo>
                <a:cubicBezTo>
                  <a:pt x="3305" y="5848"/>
                  <a:pt x="3241" y="5889"/>
                  <a:pt x="2942" y="5991"/>
                </a:cubicBezTo>
                <a:cubicBezTo>
                  <a:pt x="1550" y="6463"/>
                  <a:pt x="636" y="7449"/>
                  <a:pt x="179" y="8969"/>
                </a:cubicBezTo>
                <a:cubicBezTo>
                  <a:pt x="114" y="9182"/>
                  <a:pt x="43" y="9383"/>
                  <a:pt x="20" y="9414"/>
                </a:cubicBezTo>
                <a:cubicBezTo>
                  <a:pt x="-6" y="9447"/>
                  <a:pt x="-6" y="9484"/>
                  <a:pt x="17" y="9505"/>
                </a:cubicBezTo>
                <a:cubicBezTo>
                  <a:pt x="38" y="9525"/>
                  <a:pt x="380" y="9615"/>
                  <a:pt x="778" y="9705"/>
                </a:cubicBezTo>
                <a:cubicBezTo>
                  <a:pt x="1762" y="9927"/>
                  <a:pt x="1698" y="9894"/>
                  <a:pt x="1682" y="10169"/>
                </a:cubicBezTo>
                <a:cubicBezTo>
                  <a:pt x="1672" y="10359"/>
                  <a:pt x="1657" y="10396"/>
                  <a:pt x="1584" y="10406"/>
                </a:cubicBezTo>
                <a:cubicBezTo>
                  <a:pt x="1280" y="10451"/>
                  <a:pt x="1294" y="11211"/>
                  <a:pt x="1608" y="11596"/>
                </a:cubicBezTo>
                <a:cubicBezTo>
                  <a:pt x="1852" y="11894"/>
                  <a:pt x="2097" y="11952"/>
                  <a:pt x="2194" y="11736"/>
                </a:cubicBezTo>
                <a:lnTo>
                  <a:pt x="2239" y="11633"/>
                </a:lnTo>
                <a:lnTo>
                  <a:pt x="2443" y="11712"/>
                </a:lnTo>
                <a:cubicBezTo>
                  <a:pt x="3094" y="11963"/>
                  <a:pt x="3708" y="11800"/>
                  <a:pt x="3942" y="11312"/>
                </a:cubicBezTo>
                <a:cubicBezTo>
                  <a:pt x="3990" y="11212"/>
                  <a:pt x="4106" y="11056"/>
                  <a:pt x="4199" y="10965"/>
                </a:cubicBezTo>
                <a:cubicBezTo>
                  <a:pt x="4297" y="10868"/>
                  <a:pt x="4401" y="10703"/>
                  <a:pt x="4448" y="10573"/>
                </a:cubicBezTo>
                <a:cubicBezTo>
                  <a:pt x="4546" y="10304"/>
                  <a:pt x="4636" y="10251"/>
                  <a:pt x="5111" y="10180"/>
                </a:cubicBezTo>
                <a:cubicBezTo>
                  <a:pt x="5300" y="10151"/>
                  <a:pt x="5502" y="10103"/>
                  <a:pt x="5559" y="10072"/>
                </a:cubicBezTo>
                <a:cubicBezTo>
                  <a:pt x="5657" y="10018"/>
                  <a:pt x="5676" y="10027"/>
                  <a:pt x="5848" y="10220"/>
                </a:cubicBezTo>
                <a:cubicBezTo>
                  <a:pt x="6200" y="10615"/>
                  <a:pt x="6238" y="11079"/>
                  <a:pt x="5970" y="11652"/>
                </a:cubicBezTo>
                <a:cubicBezTo>
                  <a:pt x="5724" y="12180"/>
                  <a:pt x="5142" y="12680"/>
                  <a:pt x="4498" y="12917"/>
                </a:cubicBezTo>
                <a:cubicBezTo>
                  <a:pt x="3935" y="13126"/>
                  <a:pt x="3738" y="13158"/>
                  <a:pt x="3011" y="13157"/>
                </a:cubicBezTo>
                <a:cubicBezTo>
                  <a:pt x="2325" y="13157"/>
                  <a:pt x="2238" y="13147"/>
                  <a:pt x="1483" y="12961"/>
                </a:cubicBezTo>
                <a:cubicBezTo>
                  <a:pt x="1441" y="12950"/>
                  <a:pt x="1401" y="13037"/>
                  <a:pt x="1346" y="13268"/>
                </a:cubicBezTo>
                <a:cubicBezTo>
                  <a:pt x="897" y="15127"/>
                  <a:pt x="597" y="16404"/>
                  <a:pt x="606" y="16413"/>
                </a:cubicBezTo>
                <a:cubicBezTo>
                  <a:pt x="612" y="16419"/>
                  <a:pt x="1399" y="16511"/>
                  <a:pt x="2356" y="16615"/>
                </a:cubicBezTo>
                <a:cubicBezTo>
                  <a:pt x="3312" y="16720"/>
                  <a:pt x="4115" y="16807"/>
                  <a:pt x="4140" y="16810"/>
                </a:cubicBezTo>
                <a:cubicBezTo>
                  <a:pt x="4168" y="16812"/>
                  <a:pt x="4243" y="16419"/>
                  <a:pt x="4331" y="15809"/>
                </a:cubicBezTo>
                <a:cubicBezTo>
                  <a:pt x="4490" y="14714"/>
                  <a:pt x="4512" y="14652"/>
                  <a:pt x="4764" y="14652"/>
                </a:cubicBezTo>
                <a:cubicBezTo>
                  <a:pt x="4977" y="14652"/>
                  <a:pt x="5609" y="14531"/>
                  <a:pt x="6020" y="14412"/>
                </a:cubicBezTo>
                <a:cubicBezTo>
                  <a:pt x="6500" y="14272"/>
                  <a:pt x="7247" y="13898"/>
                  <a:pt x="7619" y="13611"/>
                </a:cubicBezTo>
                <a:cubicBezTo>
                  <a:pt x="8611" y="12845"/>
                  <a:pt x="9204" y="11248"/>
                  <a:pt x="9054" y="9748"/>
                </a:cubicBezTo>
                <a:cubicBezTo>
                  <a:pt x="8895" y="8150"/>
                  <a:pt x="8111" y="6942"/>
                  <a:pt x="6797" y="6269"/>
                </a:cubicBezTo>
                <a:cubicBezTo>
                  <a:pt x="6555" y="6144"/>
                  <a:pt x="6531" y="6122"/>
                  <a:pt x="6596" y="6074"/>
                </a:cubicBezTo>
                <a:cubicBezTo>
                  <a:pt x="6662" y="6025"/>
                  <a:pt x="6634" y="5975"/>
                  <a:pt x="6299" y="5581"/>
                </a:cubicBezTo>
                <a:cubicBezTo>
                  <a:pt x="6095" y="5340"/>
                  <a:pt x="5913" y="5144"/>
                  <a:pt x="5896" y="5144"/>
                </a:cubicBezTo>
                <a:cubicBezTo>
                  <a:pt x="5829" y="5144"/>
                  <a:pt x="5980" y="5527"/>
                  <a:pt x="6103" y="5670"/>
                </a:cubicBezTo>
                <a:cubicBezTo>
                  <a:pt x="6183" y="5764"/>
                  <a:pt x="6112" y="5804"/>
                  <a:pt x="5967" y="5748"/>
                </a:cubicBezTo>
                <a:cubicBezTo>
                  <a:pt x="5810" y="5687"/>
                  <a:pt x="5626" y="5695"/>
                  <a:pt x="5456" y="5767"/>
                </a:cubicBezTo>
                <a:cubicBezTo>
                  <a:pt x="5285" y="5839"/>
                  <a:pt x="5247" y="5809"/>
                  <a:pt x="5204" y="5567"/>
                </a:cubicBezTo>
                <a:cubicBezTo>
                  <a:pt x="5169" y="5374"/>
                  <a:pt x="4981" y="5168"/>
                  <a:pt x="4772" y="5098"/>
                </a:cubicBezTo>
                <a:cubicBezTo>
                  <a:pt x="4684" y="5069"/>
                  <a:pt x="4586" y="5062"/>
                  <a:pt x="4480" y="5074"/>
                </a:cubicBezTo>
                <a:close/>
                <a:moveTo>
                  <a:pt x="855" y="18026"/>
                </a:moveTo>
                <a:cubicBezTo>
                  <a:pt x="774" y="18025"/>
                  <a:pt x="758" y="18060"/>
                  <a:pt x="712" y="18336"/>
                </a:cubicBezTo>
                <a:cubicBezTo>
                  <a:pt x="683" y="18509"/>
                  <a:pt x="587" y="19059"/>
                  <a:pt x="500" y="19558"/>
                </a:cubicBezTo>
                <a:cubicBezTo>
                  <a:pt x="412" y="20057"/>
                  <a:pt x="344" y="20470"/>
                  <a:pt x="348" y="20475"/>
                </a:cubicBezTo>
                <a:cubicBezTo>
                  <a:pt x="353" y="20481"/>
                  <a:pt x="1113" y="20602"/>
                  <a:pt x="2035" y="20742"/>
                </a:cubicBezTo>
                <a:cubicBezTo>
                  <a:pt x="2957" y="20883"/>
                  <a:pt x="3724" y="20999"/>
                  <a:pt x="3740" y="21001"/>
                </a:cubicBezTo>
                <a:cubicBezTo>
                  <a:pt x="3781" y="21008"/>
                  <a:pt x="3800" y="20896"/>
                  <a:pt x="3952" y="19698"/>
                </a:cubicBezTo>
                <a:cubicBezTo>
                  <a:pt x="4027" y="19110"/>
                  <a:pt x="4075" y="18615"/>
                  <a:pt x="4058" y="18598"/>
                </a:cubicBezTo>
                <a:cubicBezTo>
                  <a:pt x="4027" y="18566"/>
                  <a:pt x="1014" y="18028"/>
                  <a:pt x="855" y="18026"/>
                </a:cubicBezTo>
                <a:close/>
                <a:moveTo>
                  <a:pt x="15980" y="19434"/>
                </a:moveTo>
                <a:cubicBezTo>
                  <a:pt x="15945" y="19437"/>
                  <a:pt x="15500" y="19513"/>
                  <a:pt x="14991" y="19604"/>
                </a:cubicBezTo>
                <a:cubicBezTo>
                  <a:pt x="14155" y="19753"/>
                  <a:pt x="14068" y="19778"/>
                  <a:pt x="14068" y="19855"/>
                </a:cubicBezTo>
                <a:cubicBezTo>
                  <a:pt x="14068" y="19902"/>
                  <a:pt x="14117" y="20308"/>
                  <a:pt x="14177" y="20758"/>
                </a:cubicBezTo>
                <a:cubicBezTo>
                  <a:pt x="14235" y="21190"/>
                  <a:pt x="14267" y="21539"/>
                  <a:pt x="14259" y="21600"/>
                </a:cubicBezTo>
                <a:lnTo>
                  <a:pt x="16063" y="21600"/>
                </a:lnTo>
                <a:lnTo>
                  <a:pt x="16055" y="20553"/>
                </a:lnTo>
                <a:cubicBezTo>
                  <a:pt x="16047" y="19585"/>
                  <a:pt x="16035" y="19430"/>
                  <a:pt x="15980" y="19434"/>
                </a:cubicBezTo>
                <a:close/>
              </a:path>
            </a:pathLst>
          </a:custGeom>
          <a:ln w="12700">
            <a:miter lim="400000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6" name="Picture 6" descr="Get In Touch – Growth Mindset by K.J Walton">
            <a:extLst>
              <a:ext uri="{FF2B5EF4-FFF2-40B4-BE49-F238E27FC236}">
                <a16:creationId xmlns="" xmlns:a16="http://schemas.microsoft.com/office/drawing/2014/main" id="{44D8CC21-9A45-45B0-9052-C15CEE7F7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9" r="63472"/>
          <a:stretch>
            <a:fillRect/>
          </a:stretch>
        </p:blipFill>
        <p:spPr bwMode="auto">
          <a:xfrm rot="1662959">
            <a:off x="11803206" y="3406715"/>
            <a:ext cx="1184910" cy="130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رابط مستقيم 26">
            <a:extLst>
              <a:ext uri="{FF2B5EF4-FFF2-40B4-BE49-F238E27FC236}">
                <a16:creationId xmlns="" xmlns:a16="http://schemas.microsoft.com/office/drawing/2014/main" id="{64E4F979-A2F3-443A-A060-EFF7B1CC4BE0}"/>
              </a:ext>
            </a:extLst>
          </p:cNvPr>
          <p:cNvCxnSpPr/>
          <p:nvPr/>
        </p:nvCxnSpPr>
        <p:spPr>
          <a:xfrm flipH="1">
            <a:off x="5915810" y="4990326"/>
            <a:ext cx="6600825" cy="0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13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83902">
            <a:off x="69587" y="8711"/>
            <a:ext cx="8597891" cy="1766585"/>
          </a:xfrm>
          <a:prstGeom prst="rect">
            <a:avLst/>
          </a:prstGeom>
        </p:spPr>
      </p:pic>
      <p:sp>
        <p:nvSpPr>
          <p:cNvPr id="10" name="TextBox 14"/>
          <p:cNvSpPr txBox="1"/>
          <p:nvPr/>
        </p:nvSpPr>
        <p:spPr>
          <a:xfrm>
            <a:off x="2590801" y="190500"/>
            <a:ext cx="6066026" cy="1500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ar-SA" sz="4200" spc="210" dirty="0">
                <a:solidFill>
                  <a:srgbClr val="F89FA1"/>
                </a:solidFill>
                <a:latin typeface="Dongol"/>
                <a:cs typeface="PT Bold Heading" pitchFamily="2" charset="-78"/>
              </a:rPr>
              <a:t>وقت المرح </a:t>
            </a:r>
          </a:p>
          <a:p>
            <a:pPr algn="ctr">
              <a:lnSpc>
                <a:spcPts val="5880"/>
              </a:lnSpc>
            </a:pPr>
            <a:r>
              <a:rPr lang="ar-SA" sz="4200" spc="210" dirty="0" smtClean="0">
                <a:solidFill>
                  <a:srgbClr val="F89FA1"/>
                </a:solidFill>
                <a:latin typeface="Dongol"/>
                <a:cs typeface="PT Bold Heading" pitchFamily="2" charset="-78"/>
              </a:rPr>
              <a:t>ويني الدبدوب</a:t>
            </a:r>
            <a:endParaRPr lang="ar-SA" sz="4200" spc="210" dirty="0">
              <a:solidFill>
                <a:srgbClr val="F89FA1"/>
              </a:solidFill>
              <a:latin typeface="Dongol"/>
              <a:cs typeface="PT Bold Heading" pitchFamily="2" charset="-78"/>
            </a:endParaRPr>
          </a:p>
        </p:txBody>
      </p:sp>
      <p:pic>
        <p:nvPicPr>
          <p:cNvPr id="11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27027" b="27027"/>
          <a:stretch>
            <a:fillRect/>
          </a:stretch>
        </p:blipFill>
        <p:spPr>
          <a:xfrm rot="-10800000" flipH="1">
            <a:off x="-76200" y="-38098"/>
            <a:ext cx="2016618" cy="1264970"/>
          </a:xfrm>
          <a:prstGeom prst="rect">
            <a:avLst/>
          </a:prstGeom>
        </p:spPr>
      </p:pic>
      <p:pic>
        <p:nvPicPr>
          <p:cNvPr id="13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417498">
            <a:off x="1115025" y="1179816"/>
            <a:ext cx="1650789" cy="382832"/>
          </a:xfrm>
          <a:prstGeom prst="rect">
            <a:avLst/>
          </a:prstGeom>
        </p:spPr>
      </p:pic>
      <p:pic>
        <p:nvPicPr>
          <p:cNvPr id="14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047" y="1295567"/>
            <a:ext cx="2492252" cy="2492252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295400" y="-358214"/>
            <a:ext cx="15621000" cy="9768915"/>
            <a:chOff x="1295400" y="-358214"/>
            <a:chExt cx="15621000" cy="9768915"/>
          </a:xfrm>
        </p:grpSpPr>
        <p:pic>
          <p:nvPicPr>
            <p:cNvPr id="26" name="Picture 48" descr="Winnie the Pooh: Lost and Found eBook by Lisa Ann Marsoli | Rakuten Kobo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9118" y="3250715"/>
              <a:ext cx="5037282" cy="61599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0" descr="https://i.pinimg.com/564x/88/75/60/88756035203dd420bf118d6171f6a3e9.jpg"/>
            <p:cNvPicPr>
              <a:picLocks noChangeAspect="1" noChangeArrowheads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22" t="68721" r="17908"/>
            <a:stretch/>
          </p:blipFill>
          <p:spPr bwMode="auto">
            <a:xfrm>
              <a:off x="6203264" y="4427930"/>
              <a:ext cx="6192398" cy="4525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مجموعة 2"/>
            <p:cNvGrpSpPr/>
            <p:nvPr/>
          </p:nvGrpSpPr>
          <p:grpSpPr>
            <a:xfrm>
              <a:off x="1295400" y="-358214"/>
              <a:ext cx="8067154" cy="9286572"/>
              <a:chOff x="-5943600" y="800100"/>
              <a:chExt cx="8067154" cy="9286572"/>
            </a:xfrm>
          </p:grpSpPr>
          <p:pic>
            <p:nvPicPr>
              <p:cNvPr id="21" name="Picture 30" descr="https://i.pinimg.com/564x/88/75/60/88756035203dd420bf118d6171f6a3e9.jpg"/>
              <p:cNvPicPr>
                <a:picLocks noChangeAspect="1" noChangeArrowheads="1"/>
              </p:cNvPicPr>
              <p:nvPr/>
            </p:nvPicPr>
            <p:blipFill rotWithShape="1"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235" t="68721" r="17908"/>
              <a:stretch/>
            </p:blipFill>
            <p:spPr bwMode="auto">
              <a:xfrm>
                <a:off x="-4077549" y="5489295"/>
                <a:ext cx="6201103" cy="45255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" name="مجموعة 1"/>
              <p:cNvGrpSpPr/>
              <p:nvPr/>
            </p:nvGrpSpPr>
            <p:grpSpPr>
              <a:xfrm>
                <a:off x="-5943600" y="800100"/>
                <a:ext cx="7312839" cy="9286572"/>
                <a:chOff x="-5943600" y="800100"/>
                <a:chExt cx="7312839" cy="9286572"/>
              </a:xfrm>
            </p:grpSpPr>
            <p:pic>
              <p:nvPicPr>
                <p:cNvPr id="22" name="Picture 14" descr="https://i.pinimg.com/564x/9a/fb/95/9afb95a9a82bcdd730d80ab4585a6654.jpg"/>
                <p:cNvPicPr>
                  <a:picLocks noChangeAspect="1" noChangeArrowheads="1"/>
                </p:cNvPicPr>
                <p:nvPr/>
              </p:nvPicPr>
              <p:blipFill rotWithShape="1">
                <a:blip r:embed="rId17">
                  <a:clrChange>
                    <a:clrFrom>
                      <a:srgbClr val="FEF9F5"/>
                    </a:clrFrom>
                    <a:clrTo>
                      <a:srgbClr val="FEF9F5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69" t="34346" r="6698" b="6113"/>
                <a:stretch/>
              </p:blipFill>
              <p:spPr bwMode="auto">
                <a:xfrm>
                  <a:off x="-5504528" y="3787819"/>
                  <a:ext cx="6873767" cy="62988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4" name="Picture 6" descr="Winnie The Pooh Clipart - Winnie The Pooh With Balloon, HD Png Download -  kindpng"/>
                <p:cNvPicPr>
                  <a:picLocks noChangeAspect="1" noChangeArrowheads="1"/>
                </p:cNvPicPr>
                <p:nvPr/>
              </p:nvPicPr>
              <p:blipFill>
                <a:blip r:embed="rId18" cstate="print">
                  <a:clrChange>
                    <a:clrFrom>
                      <a:srgbClr val="F7F7F7"/>
                    </a:clrFrom>
                    <a:clrTo>
                      <a:srgbClr val="F7F7F7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5943600" y="800100"/>
                  <a:ext cx="2743200" cy="365325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pic>
        <p:nvPicPr>
          <p:cNvPr id="29" name="Picture 58" descr="https://i.pinimg.com/originals/a9/b4/67/a9b4671e332967104d874d17eab63bcf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00" y="6429375"/>
            <a:ext cx="3030291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41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-1293434" y="-1235960"/>
            <a:ext cx="4541261" cy="4398552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07786" y="3331253"/>
            <a:ext cx="553995" cy="794312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686324" y="2866313"/>
            <a:ext cx="484313" cy="464940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18057"/>
          <a:stretch>
            <a:fillRect/>
          </a:stretch>
        </p:blipFill>
        <p:spPr>
          <a:xfrm>
            <a:off x="-15766" y="-181440"/>
            <a:ext cx="2843850" cy="2763827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968572" y="-800782"/>
            <a:ext cx="8251628" cy="10059082"/>
            <a:chOff x="-5080991" y="518429"/>
            <a:chExt cx="8251628" cy="10059082"/>
          </a:xfrm>
        </p:grpSpPr>
        <p:pic>
          <p:nvPicPr>
            <p:cNvPr id="24" name="Picture 30" descr="https://i.pinimg.com/564x/88/75/60/88756035203dd420bf118d6171f6a3e9.jpg"/>
            <p:cNvPicPr>
              <a:picLocks noChangeAspect="1" noChangeArrowheads="1"/>
            </p:cNvPicPr>
            <p:nvPr/>
          </p:nvPicPr>
          <p:blipFill rotWithShape="1"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35" t="68721" r="17908"/>
            <a:stretch/>
          </p:blipFill>
          <p:spPr bwMode="auto">
            <a:xfrm>
              <a:off x="-3030466" y="5980134"/>
              <a:ext cx="6201103" cy="4525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4" descr="https://i.pinimg.com/564x/9a/fb/95/9afb95a9a82bcdd730d80ab4585a6654.jpg"/>
            <p:cNvPicPr>
              <a:picLocks noChangeAspect="1" noChangeArrowheads="1"/>
            </p:cNvPicPr>
            <p:nvPr/>
          </p:nvPicPr>
          <p:blipFill rotWithShape="1">
            <a:blip r:embed="rId21">
              <a:clrChange>
                <a:clrFrom>
                  <a:srgbClr val="FEF9F5"/>
                </a:clrFrom>
                <a:clrTo>
                  <a:srgbClr val="FEF9F5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9" t="20727" r="6698" b="6113"/>
            <a:stretch/>
          </p:blipFill>
          <p:spPr bwMode="auto">
            <a:xfrm>
              <a:off x="-4457445" y="2837956"/>
              <a:ext cx="6873767" cy="7739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6" descr="https://i.pinimg.com/564x/a4/75/f2/a475f24454c284344a32540a36be6f42.jpg"/>
            <p:cNvPicPr>
              <a:picLocks noChangeAspect="1" noChangeArrowheads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5080991" y="518429"/>
              <a:ext cx="2484837" cy="4568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Google Shape;1198;p44"/>
          <p:cNvSpPr/>
          <p:nvPr/>
        </p:nvSpPr>
        <p:spPr>
          <a:xfrm rot="173206">
            <a:off x="1370894" y="1108736"/>
            <a:ext cx="15495275" cy="8437355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FFFF99">
              <a:alpha val="48000"/>
            </a:srgbClr>
          </a:solidFill>
          <a:ln w="19050" cap="flat" cmpd="sng">
            <a:solidFill>
              <a:srgbClr val="FFCC66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37160" tIns="68580" rIns="137160" bIns="68580"/>
          <a:lstStyle/>
          <a:p>
            <a:endParaRPr lang="ar-SA"/>
          </a:p>
        </p:txBody>
      </p:sp>
      <p:sp>
        <p:nvSpPr>
          <p:cNvPr id="9" name="Rectangle 7">
            <a:extLst>
              <a:ext uri="{FF2B5EF4-FFF2-40B4-BE49-F238E27FC236}">
                <a16:creationId xmlns="" xmlns:a16="http://schemas.microsoft.com/office/drawing/2014/main" id="{0EFBAA83-8A72-4CA6-BD56-787B94E04A99}"/>
              </a:ext>
            </a:extLst>
          </p:cNvPr>
          <p:cNvSpPr/>
          <p:nvPr/>
        </p:nvSpPr>
        <p:spPr>
          <a:xfrm>
            <a:off x="4273251" y="2933700"/>
            <a:ext cx="7994949" cy="1246481"/>
          </a:xfrm>
          <a:prstGeom prst="rect">
            <a:avLst/>
          </a:prstGeom>
          <a:solidFill>
            <a:schemeClr val="accent1">
              <a:lumMod val="20000"/>
              <a:lumOff val="80000"/>
              <a:alpha val="62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dir="8340000" sx="43000" sy="43000" kx="-1200000" algn="bl" rotWithShape="0">
              <a:prstClr val="black">
                <a:alpha val="61000"/>
              </a:prstClr>
            </a:outerShdw>
          </a:effectLst>
        </p:spPr>
        <p:txBody>
          <a:bodyPr wrap="square" lIns="137147" tIns="68573" rIns="137147" bIns="68573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ar-KW" sz="7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PT Bold Heading" pitchFamily="2" charset="-78"/>
              </a:rPr>
              <a:t>اختر الاجابة </a:t>
            </a:r>
            <a:r>
              <a:rPr lang="ar-KW" sz="72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cs typeface="PT Bold Heading" pitchFamily="2" charset="-78"/>
              </a:rPr>
              <a:t>الصحيحة</a:t>
            </a:r>
            <a:endParaRPr lang="en-US" sz="7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reflection blurRad="12700" stA="50000" endPos="50000" dist="5000" dir="5400000" sy="-100000" rotWithShape="0"/>
              </a:effectLst>
              <a:cs typeface="PT Bold Heading" pitchFamily="2" charset="-78"/>
            </a:endParaRPr>
          </a:p>
        </p:txBody>
      </p:sp>
      <p:pic>
        <p:nvPicPr>
          <p:cNvPr id="27" name="Picture 16" descr="https://i.pinimg.com/564x/ee/4b/8d/ee4b8de6104718306166966e2b27f54b.jpg"/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17"/>
          <a:stretch/>
        </p:blipFill>
        <p:spPr bwMode="auto">
          <a:xfrm>
            <a:off x="5943600" y="4152900"/>
            <a:ext cx="5372100" cy="265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4" descr="https://i.pinimg.com/originals/36/45/9b/36459b110d05a04ff9683bd557fd7e36.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5864" y="6926990"/>
            <a:ext cx="26479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6" descr="https://i.pinimg.com/originals/1a/9f/37/1a9f375c2912ec8d1ff56603cf9d4ed2.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9799" y="7102563"/>
            <a:ext cx="250507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734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1198;p44"/>
          <p:cNvSpPr/>
          <p:nvPr/>
        </p:nvSpPr>
        <p:spPr>
          <a:xfrm rot="173206">
            <a:off x="4000000" y="2011203"/>
            <a:ext cx="9987750" cy="6886141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chemeClr val="bg1">
              <a:alpha val="43000"/>
            </a:schemeClr>
          </a:solidFill>
          <a:ln w="19050" cap="flat" cmpd="sng">
            <a:solidFill>
              <a:schemeClr val="accent4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137160" tIns="68580" rIns="137160" bIns="68580"/>
          <a:lstStyle/>
          <a:p>
            <a:endParaRPr lang="ar-SA"/>
          </a:p>
        </p:txBody>
      </p:sp>
      <p:sp>
        <p:nvSpPr>
          <p:cNvPr id="51" name="32-Point Star 1">
            <a:extLst>
              <a:ext uri="{FF2B5EF4-FFF2-40B4-BE49-F238E27FC236}">
                <a16:creationId xmlns:a16="http://schemas.microsoft.com/office/drawing/2014/main" xmlns="" id="{8A40D45C-AEC2-491E-AE13-73F878A91E52}"/>
              </a:ext>
            </a:extLst>
          </p:cNvPr>
          <p:cNvSpPr/>
          <p:nvPr/>
        </p:nvSpPr>
        <p:spPr>
          <a:xfrm>
            <a:off x="-1445342" y="-5445842"/>
            <a:ext cx="21178683" cy="21178683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rtl="0"/>
            <a:endParaRPr lang="ar-JO"/>
          </a:p>
        </p:txBody>
      </p:sp>
      <p:sp>
        <p:nvSpPr>
          <p:cNvPr id="3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983115"/>
            <a:ext cx="16736126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rgbClr val="FFCC66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36" name="مجموعة 35"/>
          <p:cNvGrpSpPr/>
          <p:nvPr/>
        </p:nvGrpSpPr>
        <p:grpSpPr>
          <a:xfrm>
            <a:off x="2103610" y="945015"/>
            <a:ext cx="14007542" cy="8610600"/>
            <a:chOff x="2933700" y="1752600"/>
            <a:chExt cx="14007542" cy="8610600"/>
          </a:xfrm>
        </p:grpSpPr>
        <p:pic>
          <p:nvPicPr>
            <p:cNvPr id="40" name="Picture 12" descr="الحديقة, الكرتون, العشب صورة بابوا نيو غينيا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3700" y="1790700"/>
              <a:ext cx="8572500" cy="857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2" descr="الحديقة, الكرتون, العشب صورة بابوا نيو غينيا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845242" y="1752600"/>
              <a:ext cx="6096000" cy="857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10">
            <a:extLst>
              <a:ext uri="{FF2B5EF4-FFF2-40B4-BE49-F238E27FC236}">
                <a16:creationId xmlns:a16="http://schemas.microsoft.com/office/drawing/2014/main" xmlns="" id="{F6DE113F-86C2-4D03-8095-3A66AD599F56}"/>
              </a:ext>
            </a:extLst>
          </p:cNvPr>
          <p:cNvGrpSpPr/>
          <p:nvPr/>
        </p:nvGrpSpPr>
        <p:grpSpPr>
          <a:xfrm flipH="1" flipV="1">
            <a:off x="562724" y="448222"/>
            <a:ext cx="12308510" cy="5062304"/>
            <a:chOff x="711958" y="2131325"/>
            <a:chExt cx="11348666" cy="4667535"/>
          </a:xfrm>
          <a:solidFill>
            <a:srgbClr val="996633">
              <a:alpha val="69000"/>
            </a:srgbClr>
          </a:solidFill>
        </p:grpSpPr>
        <p:sp>
          <p:nvSpPr>
            <p:cNvPr id="26" name="Oval 11">
              <a:extLst>
                <a:ext uri="{FF2B5EF4-FFF2-40B4-BE49-F238E27FC236}">
                  <a16:creationId xmlns:a16="http://schemas.microsoft.com/office/drawing/2014/main" xmlns="" id="{316AAA8A-01EA-4F20-A29F-5F9A4C25A52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27" name="Straight Connector 12">
              <a:extLst>
                <a:ext uri="{FF2B5EF4-FFF2-40B4-BE49-F238E27FC236}">
                  <a16:creationId xmlns:a16="http://schemas.microsoft.com/office/drawing/2014/main" xmlns="" id="{28AEEC72-B5F3-4539-8F89-8BE1C2FD9A59}"/>
                </a:ext>
              </a:extLst>
            </p:cNvPr>
            <p:cNvCxnSpPr>
              <a:stCxn id="26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  <p:cxnSp>
          <p:nvCxnSpPr>
            <p:cNvPr id="28" name="Straight Connector 13">
              <a:extLst>
                <a:ext uri="{FF2B5EF4-FFF2-40B4-BE49-F238E27FC236}">
                  <a16:creationId xmlns:a16="http://schemas.microsoft.com/office/drawing/2014/main" xmlns="" id="{6841B50C-4BCD-448C-B49D-F865DA4E1776}"/>
                </a:ext>
              </a:extLst>
            </p:cNvPr>
            <p:cNvCxnSpPr>
              <a:stCxn id="26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</p:cxnSp>
      </p:grpSp>
      <p:grpSp>
        <p:nvGrpSpPr>
          <p:cNvPr id="29" name="Group 16">
            <a:extLst>
              <a:ext uri="{FF2B5EF4-FFF2-40B4-BE49-F238E27FC236}">
                <a16:creationId xmlns:a16="http://schemas.microsoft.com/office/drawing/2014/main" xmlns="" id="{980917E4-54C6-45A7-B591-BE3DA3E9B0CE}"/>
              </a:ext>
            </a:extLst>
          </p:cNvPr>
          <p:cNvGrpSpPr/>
          <p:nvPr/>
        </p:nvGrpSpPr>
        <p:grpSpPr>
          <a:xfrm rot="10800000" flipH="1" flipV="1">
            <a:off x="5697265" y="4693828"/>
            <a:ext cx="12308510" cy="5062304"/>
            <a:chOff x="711958" y="2131325"/>
            <a:chExt cx="11348666" cy="4667535"/>
          </a:xfrm>
          <a:solidFill>
            <a:srgbClr val="996633">
              <a:alpha val="69000"/>
            </a:srgbClr>
          </a:solidFill>
        </p:grpSpPr>
        <p:sp>
          <p:nvSpPr>
            <p:cNvPr id="30" name="Oval 17">
              <a:extLst>
                <a:ext uri="{FF2B5EF4-FFF2-40B4-BE49-F238E27FC236}">
                  <a16:creationId xmlns:a16="http://schemas.microsoft.com/office/drawing/2014/main" xmlns="" id="{543302C5-9FD8-4004-B714-BEB4BDF512A0}"/>
                </a:ext>
              </a:extLst>
            </p:cNvPr>
            <p:cNvSpPr/>
            <p:nvPr userDrawn="1"/>
          </p:nvSpPr>
          <p:spPr>
            <a:xfrm>
              <a:off x="11405531" y="6143767"/>
              <a:ext cx="655093" cy="655093"/>
            </a:xfrm>
            <a:prstGeom prst="ellips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cxnSp>
          <p:nvCxnSpPr>
            <p:cNvPr id="32" name="Straight Connector 18">
              <a:extLst>
                <a:ext uri="{FF2B5EF4-FFF2-40B4-BE49-F238E27FC236}">
                  <a16:creationId xmlns:a16="http://schemas.microsoft.com/office/drawing/2014/main" xmlns="" id="{24373373-C3E5-41C1-879D-A19952DDE8EB}"/>
                </a:ext>
              </a:extLst>
            </p:cNvPr>
            <p:cNvCxnSpPr>
              <a:stCxn id="30" idx="0"/>
            </p:cNvCxnSpPr>
            <p:nvPr userDrawn="1"/>
          </p:nvCxnSpPr>
          <p:spPr>
            <a:xfrm flipH="1" flipV="1">
              <a:off x="11712054" y="2131325"/>
              <a:ext cx="21024" cy="4012442"/>
            </a:xfrm>
            <a:prstGeom prst="lin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  <p:cxnSp>
          <p:nvCxnSpPr>
            <p:cNvPr id="34" name="Straight Connector 19">
              <a:extLst>
                <a:ext uri="{FF2B5EF4-FFF2-40B4-BE49-F238E27FC236}">
                  <a16:creationId xmlns:a16="http://schemas.microsoft.com/office/drawing/2014/main" xmlns="" id="{20DE293A-1D11-4506-877D-260A33538391}"/>
                </a:ext>
              </a:extLst>
            </p:cNvPr>
            <p:cNvCxnSpPr>
              <a:stCxn id="30" idx="2"/>
            </p:cNvCxnSpPr>
            <p:nvPr userDrawn="1"/>
          </p:nvCxnSpPr>
          <p:spPr>
            <a:xfrm flipH="1" flipV="1">
              <a:off x="711958" y="6471313"/>
              <a:ext cx="10693573" cy="1"/>
            </a:xfrm>
            <a:prstGeom prst="line">
              <a:avLst/>
            </a:prstGeom>
            <a:grpFill/>
            <a:ln>
              <a:solidFill>
                <a:srgbClr val="996633"/>
              </a:solidFill>
            </a:ln>
          </p:spPr>
          <p:style>
            <a:lnRef idx="1">
              <a:schemeClr val="accent2"/>
            </a:lnRef>
            <a:fillRef idx="1003">
              <a:schemeClr val="lt2"/>
            </a:fillRef>
            <a:effectRef idx="1">
              <a:schemeClr val="accent2"/>
            </a:effectRef>
            <a:fontRef idx="minor">
              <a:schemeClr val="dk1"/>
            </a:fontRef>
          </p:style>
        </p:cxnSp>
      </p:grpSp>
      <p:pic>
        <p:nvPicPr>
          <p:cNvPr id="31" name="ازرق">
            <a:hlinkClick r:id="rId4" action="ppaction://hlinksldjump"/>
            <a:extLst>
              <a:ext uri="{FF2B5EF4-FFF2-40B4-BE49-F238E27FC236}">
                <a16:creationId xmlns:a16="http://schemas.microsoft.com/office/drawing/2014/main" xmlns="" id="{AAE4897D-3F24-4F4D-BA7D-70A3DACFBF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103" y="6869730"/>
            <a:ext cx="2135615" cy="1573062"/>
          </a:xfrm>
          <a:prstGeom prst="rect">
            <a:avLst/>
          </a:prstGeom>
        </p:spPr>
      </p:pic>
      <p:pic>
        <p:nvPicPr>
          <p:cNvPr id="33" name="رمادي">
            <a:hlinkClick r:id="rId6" action="ppaction://hlinksldjump"/>
            <a:extLst>
              <a:ext uri="{FF2B5EF4-FFF2-40B4-BE49-F238E27FC236}">
                <a16:creationId xmlns:a16="http://schemas.microsoft.com/office/drawing/2014/main" xmlns="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738" y="6417741"/>
            <a:ext cx="1431735" cy="1971670"/>
          </a:xfrm>
          <a:prstGeom prst="rect">
            <a:avLst/>
          </a:prstGeom>
        </p:spPr>
      </p:pic>
      <p:pic>
        <p:nvPicPr>
          <p:cNvPr id="37" name="برتقالي">
            <a:hlinkClick r:id="rId8" action="ppaction://hlinksldjump"/>
            <a:extLst>
              <a:ext uri="{FF2B5EF4-FFF2-40B4-BE49-F238E27FC236}">
                <a16:creationId xmlns:a16="http://schemas.microsoft.com/office/drawing/2014/main" xmlns="" id="{97F61F1D-448A-43E1-B87A-AAFE28C804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6279428"/>
            <a:ext cx="2293072" cy="2293072"/>
          </a:xfrm>
          <a:prstGeom prst="rect">
            <a:avLst/>
          </a:prstGeom>
        </p:spPr>
      </p:pic>
      <p:pic>
        <p:nvPicPr>
          <p:cNvPr id="39" name="وردي">
            <a:hlinkClick r:id="rId10" action="ppaction://hlinksldjump"/>
            <a:extLst>
              <a:ext uri="{FF2B5EF4-FFF2-40B4-BE49-F238E27FC236}">
                <a16:creationId xmlns:a16="http://schemas.microsoft.com/office/drawing/2014/main" xmlns="" id="{EC9B8EC3-B590-4A40-80BC-E6B0142809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719" y="2698571"/>
            <a:ext cx="1487725" cy="2151227"/>
          </a:xfrm>
          <a:prstGeom prst="rect">
            <a:avLst/>
          </a:prstGeom>
        </p:spPr>
      </p:pic>
      <p:pic>
        <p:nvPicPr>
          <p:cNvPr id="41" name="اخضر">
            <a:hlinkClick r:id="rId12" action="ppaction://hlinksldjump"/>
            <a:extLst>
              <a:ext uri="{FF2B5EF4-FFF2-40B4-BE49-F238E27FC236}">
                <a16:creationId xmlns:a16="http://schemas.microsoft.com/office/drawing/2014/main" xmlns="" id="{50BADC1A-98A0-424D-859A-953A95056C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580" y="3809623"/>
            <a:ext cx="2098559" cy="2269113"/>
          </a:xfrm>
          <a:prstGeom prst="rect">
            <a:avLst/>
          </a:prstGeom>
        </p:spPr>
      </p:pic>
      <p:pic>
        <p:nvPicPr>
          <p:cNvPr id="43" name="بنفسجي">
            <a:hlinkClick r:id="rId14" action="ppaction://hlinksldjump"/>
            <a:extLst>
              <a:ext uri="{FF2B5EF4-FFF2-40B4-BE49-F238E27FC236}">
                <a16:creationId xmlns:a16="http://schemas.microsoft.com/office/drawing/2014/main" xmlns="" id="{B7DEA914-B91E-4B46-A660-D23C86D9B09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738" y="2239071"/>
            <a:ext cx="2071391" cy="2191104"/>
          </a:xfrm>
          <a:prstGeom prst="rect">
            <a:avLst/>
          </a:prstGeom>
        </p:spPr>
      </p:pic>
      <p:pic>
        <p:nvPicPr>
          <p:cNvPr id="46" name="برتقالي">
            <a:hlinkClick r:id="rId16" action="ppaction://hlinksldjump"/>
            <a:extLst>
              <a:ext uri="{FF2B5EF4-FFF2-40B4-BE49-F238E27FC236}">
                <a16:creationId xmlns:a16="http://schemas.microsoft.com/office/drawing/2014/main" xmlns="" id="{97F61F1D-448A-43E1-B87A-AAFE28C8041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5760" y="4543661"/>
            <a:ext cx="3828147" cy="3828147"/>
          </a:xfrm>
          <a:prstGeom prst="rect">
            <a:avLst/>
          </a:prstGeom>
        </p:spPr>
      </p:pic>
      <p:pic>
        <p:nvPicPr>
          <p:cNvPr id="47" name="Picture 12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5546" y="6867505"/>
            <a:ext cx="2696254" cy="272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4281272" y="1100147"/>
            <a:ext cx="8139729" cy="969496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r>
              <a:rPr lang="ar-S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أختر الشخصية لتحصل على السؤال</a:t>
            </a:r>
            <a:endParaRPr lang="ar-SA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2" name="رمادي">
            <a:hlinkClick r:id="rId20" action="ppaction://hlinksldjump"/>
            <a:extLst>
              <a:ext uri="{FF2B5EF4-FFF2-40B4-BE49-F238E27FC236}">
                <a16:creationId xmlns:a16="http://schemas.microsoft.com/office/drawing/2014/main" xmlns="" id="{8B5AAA95-6F4C-4138-BCDC-54E83FEBADBA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891" y="6486951"/>
            <a:ext cx="2049057" cy="1626571"/>
          </a:xfrm>
          <a:prstGeom prst="rect">
            <a:avLst/>
          </a:prstGeom>
        </p:spPr>
      </p:pic>
      <p:pic>
        <p:nvPicPr>
          <p:cNvPr id="48" name="بنفسجي">
            <a:hlinkClick r:id="rId22" action="ppaction://hlinksldjump"/>
            <a:extLst>
              <a:ext uri="{FF2B5EF4-FFF2-40B4-BE49-F238E27FC236}">
                <a16:creationId xmlns:a16="http://schemas.microsoft.com/office/drawing/2014/main" xmlns="" id="{B7DEA914-B91E-4B46-A660-D23C86D9B09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612" y="1900448"/>
            <a:ext cx="2873064" cy="1873737"/>
          </a:xfrm>
          <a:prstGeom prst="rect">
            <a:avLst/>
          </a:prstGeom>
        </p:spPr>
      </p:pic>
      <p:pic>
        <p:nvPicPr>
          <p:cNvPr id="49" name="بنفسجي">
            <a:hlinkClick r:id="rId24" action="ppaction://hlinksldjump"/>
            <a:extLst>
              <a:ext uri="{FF2B5EF4-FFF2-40B4-BE49-F238E27FC236}">
                <a16:creationId xmlns:a16="http://schemas.microsoft.com/office/drawing/2014/main" xmlns="" id="{B7DEA914-B91E-4B46-A660-D23C86D9B090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001" y="2232401"/>
            <a:ext cx="2306069" cy="1543338"/>
          </a:xfrm>
          <a:prstGeom prst="rect">
            <a:avLst/>
          </a:prstGeom>
        </p:spPr>
      </p:pic>
      <p:pic>
        <p:nvPicPr>
          <p:cNvPr id="63" name="Picture 22" descr="https://i.pinimg.com/originals/fd/6c/db/fd6cdbdf127a5dfea516751ce72924d4.gif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22" y="952500"/>
            <a:ext cx="2619375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19">
            <a:hlinkClick r:id="rId27" action="ppaction://hlinksldjump"/>
            <a:extLst>
              <a:ext uri="{FF2B5EF4-FFF2-40B4-BE49-F238E27FC236}">
                <a16:creationId xmlns="" xmlns:a16="http://schemas.microsoft.com/office/drawing/2014/main" id="{DF4D381A-0D39-4360-A04A-C73F3D6CCCFB}"/>
              </a:ext>
            </a:extLst>
          </p:cNvPr>
          <p:cNvSpPr txBox="1"/>
          <p:nvPr/>
        </p:nvSpPr>
        <p:spPr>
          <a:xfrm>
            <a:off x="914400" y="9435525"/>
            <a:ext cx="14649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600" dirty="0" smtClean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rPr>
              <a:t>للعودة للشريحة الجديدة اضغط هنا</a:t>
            </a:r>
            <a:endParaRPr lang="ar-AE" sz="1600" dirty="0">
              <a:solidFill>
                <a:schemeClr val="bg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17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31" dur="1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983115"/>
            <a:ext cx="16736126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rgbClr val="FFCC66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2103610" y="-392112"/>
            <a:ext cx="16711091" cy="9947727"/>
            <a:chOff x="2103610" y="-392112"/>
            <a:chExt cx="16711091" cy="9947727"/>
          </a:xfrm>
        </p:grpSpPr>
        <p:grpSp>
          <p:nvGrpSpPr>
            <p:cNvPr id="3" name="مجموعة 2"/>
            <p:cNvGrpSpPr/>
            <p:nvPr/>
          </p:nvGrpSpPr>
          <p:grpSpPr>
            <a:xfrm>
              <a:off x="2103610" y="945015"/>
              <a:ext cx="14007542" cy="8610600"/>
              <a:chOff x="2103610" y="945015"/>
              <a:chExt cx="14007542" cy="8610600"/>
            </a:xfrm>
          </p:grpSpPr>
          <p:pic>
            <p:nvPicPr>
              <p:cNvPr id="17" name="Picture 12" descr="الحديقة, الكرتون, العشب صورة بابوا نيو غينيا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3610" y="983115"/>
                <a:ext cx="8572500" cy="857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12" descr="الحديقة, الكرتون, العشب صورة بابوا نيو غينيا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015152" y="945015"/>
                <a:ext cx="6096000" cy="857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" name="مجموعة 3"/>
            <p:cNvGrpSpPr/>
            <p:nvPr/>
          </p:nvGrpSpPr>
          <p:grpSpPr>
            <a:xfrm>
              <a:off x="14403963" y="-392112"/>
              <a:ext cx="4410738" cy="4621212"/>
              <a:chOff x="14403963" y="-392112"/>
              <a:chExt cx="4410738" cy="4621212"/>
            </a:xfrm>
          </p:grpSpPr>
          <p:pic>
            <p:nvPicPr>
              <p:cNvPr id="27" name="Picture 36" descr="https://i.pinimg.com/originals/6f/21/9b/6f219bd638300ce3631b981715433a52.gif"/>
              <p:cNvPicPr>
                <a:picLocks noChangeAspect="1" noChangeArrowheads="1" noCrop="1"/>
              </p:cNvPicPr>
              <p:nvPr/>
            </p:nvPicPr>
            <p:blipFill>
              <a:blip r:embed="rId7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3963" y="-392112"/>
                <a:ext cx="3067050" cy="3848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36" descr="https://i.pinimg.com/originals/6f/21/9b/6f219bd638300ce3631b981715433a52.gif"/>
              <p:cNvPicPr>
                <a:picLocks noChangeAspect="1" noChangeArrowheads="1" noCrop="1"/>
              </p:cNvPicPr>
              <p:nvPr/>
            </p:nvPicPr>
            <p:blipFill>
              <a:blip r:embed="rId7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47651" y="380999"/>
                <a:ext cx="3067050" cy="3848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0" name="مجموعة 29"/>
          <p:cNvGrpSpPr/>
          <p:nvPr/>
        </p:nvGrpSpPr>
        <p:grpSpPr>
          <a:xfrm>
            <a:off x="4729655" y="1817142"/>
            <a:ext cx="8512920" cy="1919298"/>
            <a:chOff x="3909871" y="943406"/>
            <a:chExt cx="6107524" cy="1665762"/>
          </a:xfrm>
        </p:grpSpPr>
        <p:sp>
          <p:nvSpPr>
            <p:cNvPr id="31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4176541" y="1275765"/>
              <a:ext cx="5612210" cy="120204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81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عدد النملات هو؟</a:t>
              </a:r>
              <a:endParaRPr lang="ar-SA" sz="81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37" name="Group 10">
            <a:extLst>
              <a:ext uri="{FF2B5EF4-FFF2-40B4-BE49-F238E27FC236}">
                <a16:creationId xmlns="" xmlns:a16="http://schemas.microsoft.com/office/drawing/2014/main" id="{07F5C4B5-B1AA-414A-A35C-48ADE99AEA12}"/>
              </a:ext>
            </a:extLst>
          </p:cNvPr>
          <p:cNvGrpSpPr/>
          <p:nvPr/>
        </p:nvGrpSpPr>
        <p:grpSpPr>
          <a:xfrm>
            <a:off x="-9764135" y="7275332"/>
            <a:ext cx="3210935" cy="2668768"/>
            <a:chOff x="3210876" y="4856231"/>
            <a:chExt cx="2140621" cy="1779176"/>
          </a:xfrm>
        </p:grpSpPr>
        <p:pic>
          <p:nvPicPr>
            <p:cNvPr id="38" name="Picture 8">
              <a:extLst>
                <a:ext uri="{FF2B5EF4-FFF2-40B4-BE49-F238E27FC236}">
                  <a16:creationId xmlns="" xmlns:a16="http://schemas.microsoft.com/office/drawing/2014/main" id="{43929039-C7B3-4601-9E30-EFAC7583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2301" y="5110046"/>
              <a:ext cx="1219196" cy="1525361"/>
            </a:xfrm>
            <a:prstGeom prst="rect">
              <a:avLst/>
            </a:prstGeom>
          </p:spPr>
        </p:pic>
        <p:sp>
          <p:nvSpPr>
            <p:cNvPr id="39" name="TextBox 9">
              <a:extLst>
                <a:ext uri="{FF2B5EF4-FFF2-40B4-BE49-F238E27FC236}">
                  <a16:creationId xmlns="" xmlns:a16="http://schemas.microsoft.com/office/drawing/2014/main" id="{8D43A23A-B974-451E-A73E-EBE55470F84D}"/>
                </a:ext>
              </a:extLst>
            </p:cNvPr>
            <p:cNvSpPr txBox="1"/>
            <p:nvPr/>
          </p:nvSpPr>
          <p:spPr>
            <a:xfrm>
              <a:off x="3210876" y="4856231"/>
              <a:ext cx="1044302" cy="104643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15</a:t>
              </a:r>
              <a:endParaRPr lang="en-GB" sz="9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0" name="Group 11">
            <a:extLst>
              <a:ext uri="{FF2B5EF4-FFF2-40B4-BE49-F238E27FC236}">
                <a16:creationId xmlns="" xmlns:a16="http://schemas.microsoft.com/office/drawing/2014/main" id="{1FE34789-E183-4558-820F-30F348AF02C4}"/>
              </a:ext>
            </a:extLst>
          </p:cNvPr>
          <p:cNvGrpSpPr/>
          <p:nvPr/>
        </p:nvGrpSpPr>
        <p:grpSpPr>
          <a:xfrm>
            <a:off x="-4346697" y="7200901"/>
            <a:ext cx="3019269" cy="2611443"/>
            <a:chOff x="4068507" y="4864934"/>
            <a:chExt cx="2012845" cy="1740959"/>
          </a:xfrm>
        </p:grpSpPr>
        <p:pic>
          <p:nvPicPr>
            <p:cNvPr id="41" name="Picture 12">
              <a:extLst>
                <a:ext uri="{FF2B5EF4-FFF2-40B4-BE49-F238E27FC236}">
                  <a16:creationId xmlns="" xmlns:a16="http://schemas.microsoft.com/office/drawing/2014/main" id="{48755646-0917-4220-AE0E-C180D31E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8507" y="5099824"/>
              <a:ext cx="1422400" cy="1506069"/>
            </a:xfrm>
            <a:prstGeom prst="rect">
              <a:avLst/>
            </a:prstGeom>
          </p:spPr>
        </p:pic>
        <p:sp>
          <p:nvSpPr>
            <p:cNvPr id="42" name="TextBox 13">
              <a:extLst>
                <a:ext uri="{FF2B5EF4-FFF2-40B4-BE49-F238E27FC236}">
                  <a16:creationId xmlns="" xmlns:a16="http://schemas.microsoft.com/office/drawing/2014/main" id="{7FE6DC0C-D91F-4245-8A63-1C61D7F7A898}"/>
                </a:ext>
              </a:extLst>
            </p:cNvPr>
            <p:cNvSpPr txBox="1"/>
            <p:nvPr/>
          </p:nvSpPr>
          <p:spPr>
            <a:xfrm>
              <a:off x="5137504" y="4864934"/>
              <a:ext cx="943848" cy="104643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13</a:t>
              </a:r>
              <a:endParaRPr lang="en-GB" sz="9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pic>
        <p:nvPicPr>
          <p:cNvPr id="43" name="X2">
            <a:extLst>
              <a:ext uri="{FF2B5EF4-FFF2-40B4-BE49-F238E27FC236}">
                <a16:creationId xmlns="" xmlns:a16="http://schemas.microsoft.com/office/drawing/2014/main" id="{7BCCE566-E13B-4134-A8E8-B551FDDE5F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7174307"/>
            <a:ext cx="1754549" cy="2226575"/>
          </a:xfrm>
          <a:prstGeom prst="rect">
            <a:avLst/>
          </a:prstGeom>
        </p:spPr>
      </p:pic>
      <p:pic>
        <p:nvPicPr>
          <p:cNvPr id="44" name="CHECK">
            <a:extLst>
              <a:ext uri="{FF2B5EF4-FFF2-40B4-BE49-F238E27FC236}">
                <a16:creationId xmlns="" xmlns:a16="http://schemas.microsoft.com/office/drawing/2014/main" id="{E7600512-C8B7-4E12-85BF-011F06911F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7279815"/>
            <a:ext cx="1739403" cy="1679253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="" xmlns:a16="http://schemas.microsoft.com/office/drawing/2014/main" id="{C6073756-9029-4E01-B2FD-585A946D0EA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5527" y="1891778"/>
            <a:ext cx="2848392" cy="2553340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3352799" y="1473486"/>
            <a:ext cx="1740456" cy="2146013"/>
            <a:chOff x="3328124" y="1078476"/>
            <a:chExt cx="2022250" cy="2541024"/>
          </a:xfrm>
        </p:grpSpPr>
        <p:pic>
          <p:nvPicPr>
            <p:cNvPr id="26" name="Picture 25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11807105-7C7B-4165-B3A6-76CCA41D6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1078476"/>
              <a:ext cx="1845174" cy="2541024"/>
            </a:xfrm>
            <a:prstGeom prst="rect">
              <a:avLst/>
            </a:prstGeom>
          </p:spPr>
        </p:pic>
        <p:sp>
          <p:nvSpPr>
            <p:cNvPr id="52" name="TextBox 19">
              <a:hlinkClick r:id="rId15" action="ppaction://hlinksldjump"/>
              <a:extLst>
                <a:ext uri="{FF2B5EF4-FFF2-40B4-BE49-F238E27FC236}">
                  <a16:creationId xmlns="" xmlns:a16="http://schemas.microsoft.com/office/drawing/2014/main" id="{DF4D381A-0D39-4360-A04A-C73F3D6CCCFB}"/>
                </a:ext>
              </a:extLst>
            </p:cNvPr>
            <p:cNvSpPr txBox="1"/>
            <p:nvPr/>
          </p:nvSpPr>
          <p:spPr>
            <a:xfrm>
              <a:off x="3328124" y="1181100"/>
              <a:ext cx="170218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3200" dirty="0">
                  <a:solidFill>
                    <a:schemeClr val="bg2">
                      <a:lumMod val="50000"/>
                    </a:schemeClr>
                  </a:solidFill>
                  <a:latin typeface="Century Gothic" panose="020B0502020202020204" pitchFamily="34" charset="0"/>
                </a:rPr>
                <a:t>back</a:t>
              </a:r>
              <a:endParaRPr lang="ar-AE" sz="32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مجموعة 5"/>
          <p:cNvGrpSpPr/>
          <p:nvPr/>
        </p:nvGrpSpPr>
        <p:grpSpPr>
          <a:xfrm>
            <a:off x="5867400" y="3695700"/>
            <a:ext cx="6617088" cy="2562486"/>
            <a:chOff x="6434071" y="3695700"/>
            <a:chExt cx="6617088" cy="2562486"/>
          </a:xfrm>
        </p:grpSpPr>
        <p:sp>
          <p:nvSpPr>
            <p:cNvPr id="25" name="مستطيل مستدير الزوايا"/>
            <p:cNvSpPr/>
            <p:nvPr/>
          </p:nvSpPr>
          <p:spPr>
            <a:xfrm>
              <a:off x="6434071" y="3924300"/>
              <a:ext cx="6617088" cy="1964613"/>
            </a:xfrm>
            <a:prstGeom prst="roundRect">
              <a:avLst>
                <a:gd name="adj" fmla="val 10918"/>
              </a:avLst>
            </a:prstGeom>
            <a:ln w="63500">
              <a:solidFill>
                <a:schemeClr val="accent1">
                  <a:lumMod val="60000"/>
                  <a:lumOff val="40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/>
            </a:p>
          </p:txBody>
        </p:sp>
        <p:pic>
          <p:nvPicPr>
            <p:cNvPr id="8194" name="Picture 2" descr="أفضل الطرق الطبيعية للتخلص من النمل في المنزل بمنتجات متوفرة وتعطي نتيجة  فعالة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533" b="719"/>
            <a:stretch/>
          </p:blipFill>
          <p:spPr bwMode="auto">
            <a:xfrm>
              <a:off x="11020979" y="3724234"/>
              <a:ext cx="1637904" cy="1560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أفضل الطرق الطبيعية للتخلص من النمل في المنزل بمنتجات متوفرة وتعطي نتيجة  فعالة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8200" y="3695700"/>
              <a:ext cx="2357828" cy="157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أفضل الطرق الطبيعية للتخلص من النمل في المنزل بمنتجات متوفرة وتعطي نتيجة  فعالة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2372" y="4638414"/>
              <a:ext cx="2357828" cy="157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أفضل الطرق الطبيعية للتخلص من النمل في المنزل بمنتجات متوفرة وتعطي نتيجة  فعالة"/>
            <p:cNvPicPr>
              <a:picLocks noChangeAspect="1" noChangeArrowheads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0200" y="4638414"/>
              <a:ext cx="2357828" cy="1571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أفضل الطرق الطبيعية للتخلص من النمل في المنزل بمنتجات متوفرة وتعطي نتيجة  فعالة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67" r="62895"/>
            <a:stretch/>
          </p:blipFill>
          <p:spPr bwMode="auto">
            <a:xfrm>
              <a:off x="7751177" y="3759981"/>
              <a:ext cx="874885" cy="14890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أفضل الطرق الطبيعية للتخلص من النمل في المنزل بمنتجات متوفرة وتعطي نتيجة  فعالة"/>
            <p:cNvPicPr>
              <a:picLocks noChangeAspect="1" noChangeArrowheads="1"/>
            </p:cNvPicPr>
            <p:nvPr/>
          </p:nvPicPr>
          <p:blipFill rotWithShape="1"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5" r="32967"/>
            <a:stretch/>
          </p:blipFill>
          <p:spPr bwMode="auto">
            <a:xfrm>
              <a:off x="11451269" y="4686301"/>
              <a:ext cx="777323" cy="1571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2002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0.82057 -0.0534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9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79076 -0.0384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983115"/>
            <a:ext cx="16736126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rgbClr val="FFCC66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5" name="مجموعة 4"/>
          <p:cNvGrpSpPr/>
          <p:nvPr/>
        </p:nvGrpSpPr>
        <p:grpSpPr>
          <a:xfrm>
            <a:off x="2103610" y="-392112"/>
            <a:ext cx="16711091" cy="9947727"/>
            <a:chOff x="2103610" y="-392112"/>
            <a:chExt cx="16711091" cy="9947727"/>
          </a:xfrm>
        </p:grpSpPr>
        <p:grpSp>
          <p:nvGrpSpPr>
            <p:cNvPr id="3" name="مجموعة 2"/>
            <p:cNvGrpSpPr/>
            <p:nvPr/>
          </p:nvGrpSpPr>
          <p:grpSpPr>
            <a:xfrm>
              <a:off x="2103610" y="945015"/>
              <a:ext cx="14007542" cy="8610600"/>
              <a:chOff x="2103610" y="945015"/>
              <a:chExt cx="14007542" cy="8610600"/>
            </a:xfrm>
          </p:grpSpPr>
          <p:pic>
            <p:nvPicPr>
              <p:cNvPr id="17" name="Picture 12" descr="الحديقة, الكرتون, العشب صورة بابوا نيو غينيا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3610" y="983115"/>
                <a:ext cx="8572500" cy="857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12" descr="الحديقة, الكرتون, العشب صورة بابوا نيو غينيا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015152" y="945015"/>
                <a:ext cx="6096000" cy="857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" name="مجموعة 3"/>
            <p:cNvGrpSpPr/>
            <p:nvPr/>
          </p:nvGrpSpPr>
          <p:grpSpPr>
            <a:xfrm>
              <a:off x="14403963" y="-392112"/>
              <a:ext cx="4410738" cy="4621212"/>
              <a:chOff x="14403963" y="-392112"/>
              <a:chExt cx="4410738" cy="4621212"/>
            </a:xfrm>
          </p:grpSpPr>
          <p:pic>
            <p:nvPicPr>
              <p:cNvPr id="27" name="Picture 36" descr="https://i.pinimg.com/originals/6f/21/9b/6f219bd638300ce3631b981715433a52.gif"/>
              <p:cNvPicPr>
                <a:picLocks noChangeAspect="1" noChangeArrowheads="1" noCrop="1"/>
              </p:cNvPicPr>
              <p:nvPr/>
            </p:nvPicPr>
            <p:blipFill>
              <a:blip r:embed="rId7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3963" y="-392112"/>
                <a:ext cx="3067050" cy="3848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36" descr="https://i.pinimg.com/originals/6f/21/9b/6f219bd638300ce3631b981715433a52.gif"/>
              <p:cNvPicPr>
                <a:picLocks noChangeAspect="1" noChangeArrowheads="1" noCrop="1"/>
              </p:cNvPicPr>
              <p:nvPr/>
            </p:nvPicPr>
            <p:blipFill>
              <a:blip r:embed="rId7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47651" y="380999"/>
                <a:ext cx="3067050" cy="3848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0" name="مجموعة 29"/>
          <p:cNvGrpSpPr/>
          <p:nvPr/>
        </p:nvGrpSpPr>
        <p:grpSpPr>
          <a:xfrm>
            <a:off x="4974480" y="1776402"/>
            <a:ext cx="8512920" cy="1919298"/>
            <a:chOff x="3909871" y="943406"/>
            <a:chExt cx="6107524" cy="1665762"/>
          </a:xfrm>
        </p:grpSpPr>
        <p:sp>
          <p:nvSpPr>
            <p:cNvPr id="31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4176541" y="1275765"/>
              <a:ext cx="5612210" cy="11619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81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العدد الذي يمثل الجواهر هو؟</a:t>
              </a:r>
              <a:endParaRPr lang="ar-SA" sz="81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pic>
        <p:nvPicPr>
          <p:cNvPr id="23" name="Picture 5">
            <a:extLst>
              <a:ext uri="{FF2B5EF4-FFF2-40B4-BE49-F238E27FC236}">
                <a16:creationId xmlns="" xmlns:a16="http://schemas.microsoft.com/office/drawing/2014/main" id="{C6073756-9029-4E01-B2FD-585A946D0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8" y="7221962"/>
            <a:ext cx="2699442" cy="2188737"/>
          </a:xfrm>
          <a:prstGeom prst="rect">
            <a:avLst/>
          </a:prstGeom>
        </p:spPr>
      </p:pic>
      <p:grpSp>
        <p:nvGrpSpPr>
          <p:cNvPr id="25" name="Group 10">
            <a:extLst>
              <a:ext uri="{FF2B5EF4-FFF2-40B4-BE49-F238E27FC236}">
                <a16:creationId xmlns="" xmlns:a16="http://schemas.microsoft.com/office/drawing/2014/main" id="{07F5C4B5-B1AA-414A-A35C-48ADE99AEA12}"/>
              </a:ext>
            </a:extLst>
          </p:cNvPr>
          <p:cNvGrpSpPr/>
          <p:nvPr/>
        </p:nvGrpSpPr>
        <p:grpSpPr>
          <a:xfrm>
            <a:off x="-4693842" y="6457769"/>
            <a:ext cx="3659822" cy="2648131"/>
            <a:chOff x="3850099" y="4828847"/>
            <a:chExt cx="2439881" cy="1765418"/>
          </a:xfrm>
        </p:grpSpPr>
        <p:pic>
          <p:nvPicPr>
            <p:cNvPr id="28" name="Picture 8">
              <a:extLst>
                <a:ext uri="{FF2B5EF4-FFF2-40B4-BE49-F238E27FC236}">
                  <a16:creationId xmlns="" xmlns:a16="http://schemas.microsoft.com/office/drawing/2014/main" id="{43929039-C7B3-4601-9E30-EFAC7583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099" y="5468746"/>
              <a:ext cx="1997370" cy="1125519"/>
            </a:xfrm>
            <a:prstGeom prst="rect">
              <a:avLst/>
            </a:prstGeom>
          </p:spPr>
        </p:pic>
        <p:sp>
          <p:nvSpPr>
            <p:cNvPr id="33" name="TextBox 9">
              <a:extLst>
                <a:ext uri="{FF2B5EF4-FFF2-40B4-BE49-F238E27FC236}">
                  <a16:creationId xmlns="" xmlns:a16="http://schemas.microsoft.com/office/drawing/2014/main" id="{8D43A23A-B974-451E-A73E-EBE55470F84D}"/>
                </a:ext>
              </a:extLst>
            </p:cNvPr>
            <p:cNvSpPr txBox="1"/>
            <p:nvPr/>
          </p:nvSpPr>
          <p:spPr>
            <a:xfrm>
              <a:off x="5346132" y="4828847"/>
              <a:ext cx="943848" cy="104643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17</a:t>
              </a:r>
              <a:endParaRPr lang="ar-AE" sz="9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grpSp>
        <p:nvGrpSpPr>
          <p:cNvPr id="34" name="Group 11">
            <a:extLst>
              <a:ext uri="{FF2B5EF4-FFF2-40B4-BE49-F238E27FC236}">
                <a16:creationId xmlns="" xmlns:a16="http://schemas.microsoft.com/office/drawing/2014/main" id="{1FE34789-E183-4558-820F-30F348AF02C4}"/>
              </a:ext>
            </a:extLst>
          </p:cNvPr>
          <p:cNvGrpSpPr/>
          <p:nvPr/>
        </p:nvGrpSpPr>
        <p:grpSpPr>
          <a:xfrm>
            <a:off x="-9067226" y="6245301"/>
            <a:ext cx="3276025" cy="2936799"/>
            <a:chOff x="3224365" y="4290529"/>
            <a:chExt cx="2184015" cy="1957862"/>
          </a:xfrm>
        </p:grpSpPr>
        <p:pic>
          <p:nvPicPr>
            <p:cNvPr id="35" name="Picture 12">
              <a:extLst>
                <a:ext uri="{FF2B5EF4-FFF2-40B4-BE49-F238E27FC236}">
                  <a16:creationId xmlns="" xmlns:a16="http://schemas.microsoft.com/office/drawing/2014/main" id="{48755646-0917-4220-AE0E-C180D31E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9182" y="4714716"/>
              <a:ext cx="1219198" cy="1533675"/>
            </a:xfrm>
            <a:prstGeom prst="rect">
              <a:avLst/>
            </a:prstGeom>
          </p:spPr>
        </p:pic>
        <p:sp>
          <p:nvSpPr>
            <p:cNvPr id="36" name="TextBox 13">
              <a:extLst>
                <a:ext uri="{FF2B5EF4-FFF2-40B4-BE49-F238E27FC236}">
                  <a16:creationId xmlns="" xmlns:a16="http://schemas.microsoft.com/office/drawing/2014/main" id="{7FE6DC0C-D91F-4245-8A63-1C61D7F7A898}"/>
                </a:ext>
              </a:extLst>
            </p:cNvPr>
            <p:cNvSpPr txBox="1"/>
            <p:nvPr/>
          </p:nvSpPr>
          <p:spPr>
            <a:xfrm>
              <a:off x="3224365" y="4290529"/>
              <a:ext cx="943847" cy="104643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15</a:t>
              </a:r>
              <a:endParaRPr lang="ar-AE" sz="9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pic>
        <p:nvPicPr>
          <p:cNvPr id="37" name="X2">
            <a:extLst>
              <a:ext uri="{FF2B5EF4-FFF2-40B4-BE49-F238E27FC236}">
                <a16:creationId xmlns="" xmlns:a16="http://schemas.microsoft.com/office/drawing/2014/main" id="{7BCCE566-E13B-4134-A8E8-B551FDDE5F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294" y="7185254"/>
            <a:ext cx="1754550" cy="2226576"/>
          </a:xfrm>
          <a:prstGeom prst="rect">
            <a:avLst/>
          </a:prstGeom>
        </p:spPr>
      </p:pic>
      <p:pic>
        <p:nvPicPr>
          <p:cNvPr id="38" name="CHECK">
            <a:extLst>
              <a:ext uri="{FF2B5EF4-FFF2-40B4-BE49-F238E27FC236}">
                <a16:creationId xmlns="" xmlns:a16="http://schemas.microsoft.com/office/drawing/2014/main" id="{E7600512-C8B7-4E12-85BF-011F06911F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920" y="7333277"/>
            <a:ext cx="1739404" cy="1679254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3423297" y="1287275"/>
            <a:ext cx="1811150" cy="2308896"/>
            <a:chOff x="3423296" y="1220626"/>
            <a:chExt cx="1975045" cy="2719872"/>
          </a:xfrm>
        </p:grpSpPr>
        <p:pic>
          <p:nvPicPr>
            <p:cNvPr id="26" name="Picture 25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11807105-7C7B-4165-B3A6-76CCA41D6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3296" y="1220626"/>
              <a:ext cx="1975045" cy="2719872"/>
            </a:xfrm>
            <a:prstGeom prst="rect">
              <a:avLst/>
            </a:prstGeom>
          </p:spPr>
        </p:pic>
        <p:sp>
          <p:nvSpPr>
            <p:cNvPr id="39" name="TextBox 19">
              <a:hlinkClick r:id="rId15" action="ppaction://hlinksldjump"/>
              <a:extLst>
                <a:ext uri="{FF2B5EF4-FFF2-40B4-BE49-F238E27FC236}">
                  <a16:creationId xmlns="" xmlns:a16="http://schemas.microsoft.com/office/drawing/2014/main" id="{DF4D381A-0D39-4360-A04A-C73F3D6CCCFB}"/>
                </a:ext>
              </a:extLst>
            </p:cNvPr>
            <p:cNvSpPr txBox="1"/>
            <p:nvPr/>
          </p:nvSpPr>
          <p:spPr>
            <a:xfrm>
              <a:off x="3429515" y="1275079"/>
              <a:ext cx="170218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3200" dirty="0">
                  <a:solidFill>
                    <a:schemeClr val="bg2">
                      <a:lumMod val="50000"/>
                    </a:schemeClr>
                  </a:solidFill>
                  <a:latin typeface="Century Gothic" panose="020B0502020202020204" pitchFamily="34" charset="0"/>
                </a:rPr>
                <a:t>back</a:t>
              </a:r>
              <a:endParaRPr lang="ar-AE" sz="32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مجموعة 5"/>
          <p:cNvGrpSpPr/>
          <p:nvPr/>
        </p:nvGrpSpPr>
        <p:grpSpPr>
          <a:xfrm>
            <a:off x="5250582" y="3786076"/>
            <a:ext cx="7627218" cy="1967024"/>
            <a:chOff x="5101352" y="3379289"/>
            <a:chExt cx="7627218" cy="1967024"/>
          </a:xfrm>
        </p:grpSpPr>
        <p:pic>
          <p:nvPicPr>
            <p:cNvPr id="40" name="IMG_3744.png" descr="IMG_3744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rot="20794344">
              <a:off x="8866435" y="3438449"/>
              <a:ext cx="977399" cy="100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" name="IMG_3734.png" descr="IMG_3734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 rot="20794344">
              <a:off x="6049953" y="3390105"/>
              <a:ext cx="1000055" cy="1033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" name="IMG_3743.png" descr="IMG_3743.png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 rot="20794344">
              <a:off x="9714072" y="3379289"/>
              <a:ext cx="1110439" cy="1102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" name="IMG_3744.png" descr="IMG_3744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rot="20794344">
              <a:off x="5132635" y="3491849"/>
              <a:ext cx="977400" cy="1005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" name="IMG_3734.png" descr="IMG_3734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 rot="20794344">
              <a:off x="10704593" y="3398211"/>
              <a:ext cx="1000054" cy="1033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" name="IMG_3743.png" descr="IMG_3743.png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 rot="20794344">
              <a:off x="6959785" y="3425794"/>
              <a:ext cx="1083483" cy="10760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" name="IMG_3734.png" descr="IMG_3734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 rot="20794344">
              <a:off x="7961392" y="3477271"/>
              <a:ext cx="1000055" cy="1033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IMG_3744.png" descr="IMG_3744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rot="20794344">
              <a:off x="9323635" y="4273789"/>
              <a:ext cx="977399" cy="1005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" name="IMG_3734.png" descr="IMG_3734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 rot="20794344">
              <a:off x="6507153" y="4225445"/>
              <a:ext cx="1000055" cy="1033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IMG_3743.png" descr="IMG_3743.png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 rot="20794344">
              <a:off x="10171272" y="4214629"/>
              <a:ext cx="1110439" cy="11028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IMG_3744.png" descr="IMG_3744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rot="20794344">
              <a:off x="5589835" y="4327189"/>
              <a:ext cx="977400" cy="1005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" name="IMG_3734.png" descr="IMG_3734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 rot="20794344">
              <a:off x="11161793" y="4233551"/>
              <a:ext cx="1000054" cy="1033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" name="IMG_3743.png" descr="IMG_3743.png"/>
            <p:cNvPicPr>
              <a:picLocks noChangeAspect="1"/>
            </p:cNvPicPr>
            <p:nvPr/>
          </p:nvPicPr>
          <p:blipFill>
            <a:blip r:embed="rId18">
              <a:extLst/>
            </a:blip>
            <a:stretch>
              <a:fillRect/>
            </a:stretch>
          </p:blipFill>
          <p:spPr>
            <a:xfrm rot="20794344">
              <a:off x="7416985" y="4261134"/>
              <a:ext cx="1083483" cy="107607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" name="IMG_3734.png" descr="IMG_3734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 rot="20794344">
              <a:off x="8418592" y="4312611"/>
              <a:ext cx="1000055" cy="10337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" name="IMG_3744.png" descr="IMG_3744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 rot="20794344">
              <a:off x="11685835" y="3475020"/>
              <a:ext cx="977400" cy="10059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" name="مستطيل مستدير الزوايا"/>
            <p:cNvSpPr/>
            <p:nvPr/>
          </p:nvSpPr>
          <p:spPr>
            <a:xfrm>
              <a:off x="5101352" y="3455989"/>
              <a:ext cx="7627218" cy="1776909"/>
            </a:xfrm>
            <a:prstGeom prst="roundRect">
              <a:avLst>
                <a:gd name="adj" fmla="val 10918"/>
              </a:avLst>
            </a:prstGeom>
            <a:ln w="63500">
              <a:solidFill>
                <a:schemeClr val="accent1">
                  <a:lumMod val="60000"/>
                  <a:lumOff val="40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0251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83008 -0.0361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97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0.75 -0.0372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0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983115"/>
            <a:ext cx="16736126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rgbClr val="FFCC66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6" name="مجموعة 15"/>
          <p:cNvGrpSpPr/>
          <p:nvPr/>
        </p:nvGrpSpPr>
        <p:grpSpPr>
          <a:xfrm>
            <a:off x="2103610" y="-392112"/>
            <a:ext cx="16711091" cy="9947727"/>
            <a:chOff x="2103610" y="-392112"/>
            <a:chExt cx="16711091" cy="9947727"/>
          </a:xfrm>
        </p:grpSpPr>
        <p:grpSp>
          <p:nvGrpSpPr>
            <p:cNvPr id="17" name="مجموعة 16"/>
            <p:cNvGrpSpPr/>
            <p:nvPr/>
          </p:nvGrpSpPr>
          <p:grpSpPr>
            <a:xfrm>
              <a:off x="2103610" y="945015"/>
              <a:ext cx="14007542" cy="8610600"/>
              <a:chOff x="2103610" y="945015"/>
              <a:chExt cx="14007542" cy="8610600"/>
            </a:xfrm>
          </p:grpSpPr>
          <p:pic>
            <p:nvPicPr>
              <p:cNvPr id="21" name="Picture 12" descr="الحديقة, الكرتون, العشب صورة بابوا نيو غينيا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3610" y="983115"/>
                <a:ext cx="8572500" cy="857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12" descr="الحديقة, الكرتون, العشب صورة بابوا نيو غينيا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015152" y="945015"/>
                <a:ext cx="6096000" cy="857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مجموعة 17"/>
            <p:cNvGrpSpPr/>
            <p:nvPr/>
          </p:nvGrpSpPr>
          <p:grpSpPr>
            <a:xfrm>
              <a:off x="14403963" y="-392112"/>
              <a:ext cx="4410738" cy="4621212"/>
              <a:chOff x="14403963" y="-392112"/>
              <a:chExt cx="4410738" cy="4621212"/>
            </a:xfrm>
          </p:grpSpPr>
          <p:pic>
            <p:nvPicPr>
              <p:cNvPr id="19" name="Picture 36" descr="https://i.pinimg.com/originals/6f/21/9b/6f219bd638300ce3631b981715433a52.gif"/>
              <p:cNvPicPr>
                <a:picLocks noChangeAspect="1" noChangeArrowheads="1" noCrop="1"/>
              </p:cNvPicPr>
              <p:nvPr/>
            </p:nvPicPr>
            <p:blipFill>
              <a:blip r:embed="rId7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3963" y="-392112"/>
                <a:ext cx="3067050" cy="3848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36" descr="https://i.pinimg.com/originals/6f/21/9b/6f219bd638300ce3631b981715433a52.gif"/>
              <p:cNvPicPr>
                <a:picLocks noChangeAspect="1" noChangeArrowheads="1" noCrop="1"/>
              </p:cNvPicPr>
              <p:nvPr/>
            </p:nvPicPr>
            <p:blipFill>
              <a:blip r:embed="rId7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47651" y="380999"/>
                <a:ext cx="3067050" cy="3848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5">
            <a:extLst>
              <a:ext uri="{FF2B5EF4-FFF2-40B4-BE49-F238E27FC236}">
                <a16:creationId xmlns="" xmlns:a16="http://schemas.microsoft.com/office/drawing/2014/main" id="{C6073756-9029-4E01-B2FD-585A946D0E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87" y="6929657"/>
            <a:ext cx="2378714" cy="2992271"/>
          </a:xfrm>
          <a:prstGeom prst="rect">
            <a:avLst/>
          </a:prstGeom>
        </p:spPr>
      </p:pic>
      <p:grpSp>
        <p:nvGrpSpPr>
          <p:cNvPr id="4" name="Group 10">
            <a:extLst>
              <a:ext uri="{FF2B5EF4-FFF2-40B4-BE49-F238E27FC236}">
                <a16:creationId xmlns="" xmlns:a16="http://schemas.microsoft.com/office/drawing/2014/main" id="{07F5C4B5-B1AA-414A-A35C-48ADE99AEA12}"/>
              </a:ext>
            </a:extLst>
          </p:cNvPr>
          <p:cNvGrpSpPr/>
          <p:nvPr/>
        </p:nvGrpSpPr>
        <p:grpSpPr>
          <a:xfrm>
            <a:off x="-3840440" y="6686368"/>
            <a:ext cx="3186562" cy="2318402"/>
            <a:chOff x="4419032" y="5286050"/>
            <a:chExt cx="2124374" cy="1545600"/>
          </a:xfrm>
        </p:grpSpPr>
        <p:pic>
          <p:nvPicPr>
            <p:cNvPr id="5" name="Picture 8">
              <a:extLst>
                <a:ext uri="{FF2B5EF4-FFF2-40B4-BE49-F238E27FC236}">
                  <a16:creationId xmlns="" xmlns:a16="http://schemas.microsoft.com/office/drawing/2014/main" id="{43929039-C7B3-4601-9E30-EFAC7583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9032" y="5519246"/>
              <a:ext cx="1239494" cy="1312404"/>
            </a:xfrm>
            <a:prstGeom prst="rect">
              <a:avLst/>
            </a:prstGeom>
          </p:spPr>
        </p:pic>
        <p:sp>
          <p:nvSpPr>
            <p:cNvPr id="6" name="TextBox 9">
              <a:extLst>
                <a:ext uri="{FF2B5EF4-FFF2-40B4-BE49-F238E27FC236}">
                  <a16:creationId xmlns="" xmlns:a16="http://schemas.microsoft.com/office/drawing/2014/main" id="{8D43A23A-B974-451E-A73E-EBE55470F84D}"/>
                </a:ext>
              </a:extLst>
            </p:cNvPr>
            <p:cNvSpPr txBox="1"/>
            <p:nvPr/>
          </p:nvSpPr>
          <p:spPr>
            <a:xfrm>
              <a:off x="5499103" y="5286050"/>
              <a:ext cx="1044303" cy="104643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CC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10</a:t>
              </a:r>
              <a:endParaRPr lang="en-GB" sz="96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" name="Group 11">
            <a:extLst>
              <a:ext uri="{FF2B5EF4-FFF2-40B4-BE49-F238E27FC236}">
                <a16:creationId xmlns="" xmlns:a16="http://schemas.microsoft.com/office/drawing/2014/main" id="{1FE34789-E183-4558-820F-30F348AF02C4}"/>
              </a:ext>
            </a:extLst>
          </p:cNvPr>
          <p:cNvGrpSpPr/>
          <p:nvPr/>
        </p:nvGrpSpPr>
        <p:grpSpPr>
          <a:xfrm>
            <a:off x="-8610600" y="6667500"/>
            <a:ext cx="2362213" cy="2685708"/>
            <a:chOff x="3528775" y="4724397"/>
            <a:chExt cx="1574804" cy="1790470"/>
          </a:xfrm>
        </p:grpSpPr>
        <p:pic>
          <p:nvPicPr>
            <p:cNvPr id="8" name="Picture 12">
              <a:extLst>
                <a:ext uri="{FF2B5EF4-FFF2-40B4-BE49-F238E27FC236}">
                  <a16:creationId xmlns="" xmlns:a16="http://schemas.microsoft.com/office/drawing/2014/main" id="{48755646-0917-4220-AE0E-C180D31E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9702" y="4936976"/>
              <a:ext cx="803877" cy="1577891"/>
            </a:xfrm>
            <a:prstGeom prst="rect">
              <a:avLst/>
            </a:prstGeom>
          </p:spPr>
        </p:pic>
        <p:sp>
          <p:nvSpPr>
            <p:cNvPr id="9" name="TextBox 13">
              <a:extLst>
                <a:ext uri="{FF2B5EF4-FFF2-40B4-BE49-F238E27FC236}">
                  <a16:creationId xmlns="" xmlns:a16="http://schemas.microsoft.com/office/drawing/2014/main" id="{7FE6DC0C-D91F-4245-8A63-1C61D7F7A898}"/>
                </a:ext>
              </a:extLst>
            </p:cNvPr>
            <p:cNvSpPr txBox="1"/>
            <p:nvPr/>
          </p:nvSpPr>
          <p:spPr>
            <a:xfrm>
              <a:off x="3528775" y="4724397"/>
              <a:ext cx="943846" cy="104644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CC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11</a:t>
              </a:r>
              <a:endParaRPr lang="en-GB" sz="9600" b="1" dirty="0">
                <a:solidFill>
                  <a:srgbClr val="CC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pic>
        <p:nvPicPr>
          <p:cNvPr id="10" name="X2">
            <a:extLst>
              <a:ext uri="{FF2B5EF4-FFF2-40B4-BE49-F238E27FC236}">
                <a16:creationId xmlns="" xmlns:a16="http://schemas.microsoft.com/office/drawing/2014/main" id="{7BCCE566-E13B-4134-A8E8-B551FDDE5F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5877" y="7026283"/>
            <a:ext cx="1754550" cy="2226576"/>
          </a:xfrm>
          <a:prstGeom prst="rect">
            <a:avLst/>
          </a:prstGeom>
        </p:spPr>
      </p:pic>
      <p:pic>
        <p:nvPicPr>
          <p:cNvPr id="11" name="CHECK">
            <a:extLst>
              <a:ext uri="{FF2B5EF4-FFF2-40B4-BE49-F238E27FC236}">
                <a16:creationId xmlns="" xmlns:a16="http://schemas.microsoft.com/office/drawing/2014/main" id="{E7600512-C8B7-4E12-85BF-011F06911F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796" y="7353300"/>
            <a:ext cx="1739404" cy="1679254"/>
          </a:xfrm>
          <a:prstGeom prst="rect">
            <a:avLst/>
          </a:prstGeom>
        </p:spPr>
      </p:pic>
      <p:grpSp>
        <p:nvGrpSpPr>
          <p:cNvPr id="23" name="مجموعة 22"/>
          <p:cNvGrpSpPr/>
          <p:nvPr/>
        </p:nvGrpSpPr>
        <p:grpSpPr>
          <a:xfrm>
            <a:off x="4729655" y="1817142"/>
            <a:ext cx="8512920" cy="1919298"/>
            <a:chOff x="3909871" y="943406"/>
            <a:chExt cx="6107524" cy="1665762"/>
          </a:xfrm>
        </p:grpSpPr>
        <p:sp>
          <p:nvSpPr>
            <p:cNvPr id="24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5" name="مربع نص 24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4176541" y="1275765"/>
              <a:ext cx="5612210" cy="120204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81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عدد </a:t>
              </a:r>
              <a:r>
                <a:rPr lang="ar-SA" sz="8100" b="1" dirty="0" err="1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النحلات</a:t>
              </a:r>
              <a:r>
                <a:rPr lang="ar-SA" sz="81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 هو؟</a:t>
              </a:r>
              <a:endParaRPr lang="ar-SA" sz="81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28" name="مجموعة 27"/>
          <p:cNvGrpSpPr/>
          <p:nvPr/>
        </p:nvGrpSpPr>
        <p:grpSpPr>
          <a:xfrm>
            <a:off x="3266363" y="1533772"/>
            <a:ext cx="1686637" cy="2238128"/>
            <a:chOff x="3023710" y="1016568"/>
            <a:chExt cx="2077641" cy="2719872"/>
          </a:xfrm>
        </p:grpSpPr>
        <p:pic>
          <p:nvPicPr>
            <p:cNvPr id="26" name="Picture 25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11807105-7C7B-4165-B3A6-76CCA41D6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6306" y="1016568"/>
              <a:ext cx="1975045" cy="2719872"/>
            </a:xfrm>
            <a:prstGeom prst="rect">
              <a:avLst/>
            </a:prstGeom>
          </p:spPr>
        </p:pic>
        <p:sp>
          <p:nvSpPr>
            <p:cNvPr id="27" name="TextBox 19">
              <a:hlinkClick r:id="rId15" action="ppaction://hlinksldjump"/>
              <a:extLst>
                <a:ext uri="{FF2B5EF4-FFF2-40B4-BE49-F238E27FC236}">
                  <a16:creationId xmlns="" xmlns:a16="http://schemas.microsoft.com/office/drawing/2014/main" id="{DF4D381A-0D39-4360-A04A-C73F3D6CCCFB}"/>
                </a:ext>
              </a:extLst>
            </p:cNvPr>
            <p:cNvSpPr txBox="1"/>
            <p:nvPr/>
          </p:nvSpPr>
          <p:spPr>
            <a:xfrm>
              <a:off x="3023710" y="1143595"/>
              <a:ext cx="170218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3200" dirty="0">
                  <a:solidFill>
                    <a:schemeClr val="bg2">
                      <a:lumMod val="50000"/>
                    </a:schemeClr>
                  </a:solidFill>
                  <a:latin typeface="Century Gothic" panose="020B0502020202020204" pitchFamily="34" charset="0"/>
                </a:rPr>
                <a:t>back</a:t>
              </a:r>
              <a:endParaRPr lang="ar-AE" sz="32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مجموعة 2"/>
          <p:cNvGrpSpPr/>
          <p:nvPr/>
        </p:nvGrpSpPr>
        <p:grpSpPr>
          <a:xfrm>
            <a:off x="4762500" y="3880945"/>
            <a:ext cx="8228286" cy="2024555"/>
            <a:chOff x="4762500" y="3880945"/>
            <a:chExt cx="8228286" cy="2024555"/>
          </a:xfrm>
        </p:grpSpPr>
        <p:sp>
          <p:nvSpPr>
            <p:cNvPr id="29" name="مستطيل مستدير الزوايا"/>
            <p:cNvSpPr/>
            <p:nvPr/>
          </p:nvSpPr>
          <p:spPr>
            <a:xfrm>
              <a:off x="5101351" y="4000500"/>
              <a:ext cx="7889435" cy="1905000"/>
            </a:xfrm>
            <a:prstGeom prst="roundRect">
              <a:avLst>
                <a:gd name="adj" fmla="val 10918"/>
              </a:avLst>
            </a:prstGeom>
            <a:ln w="63500">
              <a:solidFill>
                <a:schemeClr val="accent1">
                  <a:lumMod val="60000"/>
                  <a:lumOff val="40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/>
            </a:p>
          </p:txBody>
        </p:sp>
        <p:pic>
          <p:nvPicPr>
            <p:cNvPr id="6146" name="Picture 2" descr="قصاصات فنية مجانية للنحلة ، تنزيل قصاصات فنية مجانية ، قصاصات فنية مجانية -  آخر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28482" y="4000500"/>
              <a:ext cx="1295400" cy="922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قصاصات فنية مجانية للنحلة ، تنزيل قصاصات فنية مجانية ، قصاصات فنية مجانية -  آخر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5200" y="4830127"/>
              <a:ext cx="1295400" cy="922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قصاصات فنية مجانية للنحلة ، تنزيل قصاصات فنية مجانية ، قصاصات فنية مجانية -  آخر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4000500"/>
              <a:ext cx="1295400" cy="922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قصاصات فنية مجانية للنحلة ، تنزيل قصاصات فنية مجانية ، قصاصات فنية مجانية -  آخر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7518" y="4830127"/>
              <a:ext cx="1295400" cy="922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قصاصات فنية مجانية للنحلة ، تنزيل قصاصات فنية مجانية ، قصاصات فنية مجانية -  آخر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9082" y="4076700"/>
              <a:ext cx="1295400" cy="922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قصاصات فنية مجانية للنحلة ، تنزيل قصاصات فنية مجانية ، قصاصات فنية مجانية -  آخر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0" y="4906327"/>
              <a:ext cx="1295400" cy="922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قصاصات فنية مجانية للنحلة ، تنزيل قصاصات فنية مجانية ، قصاصات فنية مجانية -  آخر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1282" y="4000500"/>
              <a:ext cx="1295400" cy="922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قصاصات فنية مجانية للنحلة ، تنزيل قصاصات فنية مجانية ، قصاصات فنية مجانية -  آخر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0" y="4830127"/>
              <a:ext cx="1295400" cy="922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قصاصات فنية مجانية للنحلة ، تنزيل قصاصات فنية مجانية ، قصاصات فنية مجانية -  آخر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3482" y="4000500"/>
              <a:ext cx="1295400" cy="922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قصاصات فنية مجانية للنحلة ، تنزيل قصاصات فنية مجانية ، قصاصات فنية مجانية -  آخر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4830127"/>
              <a:ext cx="1295400" cy="922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قصاصات فنية مجانية للنحلة ، تنزيل قصاصات فنية مجانية ، قصاصات فنية مجانية -  آخر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2500" y="3880945"/>
              <a:ext cx="1295400" cy="922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169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83008 -0.0361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97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0.75 -0.0372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0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983115"/>
            <a:ext cx="16736126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rgbClr val="FFCC66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6" name="مجموعة 15"/>
          <p:cNvGrpSpPr/>
          <p:nvPr/>
        </p:nvGrpSpPr>
        <p:grpSpPr>
          <a:xfrm>
            <a:off x="2103610" y="-392112"/>
            <a:ext cx="16711091" cy="9947727"/>
            <a:chOff x="2103610" y="-392112"/>
            <a:chExt cx="16711091" cy="9947727"/>
          </a:xfrm>
        </p:grpSpPr>
        <p:grpSp>
          <p:nvGrpSpPr>
            <p:cNvPr id="17" name="مجموعة 16"/>
            <p:cNvGrpSpPr/>
            <p:nvPr/>
          </p:nvGrpSpPr>
          <p:grpSpPr>
            <a:xfrm>
              <a:off x="2103610" y="945015"/>
              <a:ext cx="14007542" cy="8610600"/>
              <a:chOff x="2103610" y="945015"/>
              <a:chExt cx="14007542" cy="8610600"/>
            </a:xfrm>
          </p:grpSpPr>
          <p:pic>
            <p:nvPicPr>
              <p:cNvPr id="21" name="Picture 12" descr="الحديقة, الكرتون, العشب صورة بابوا نيو غينيا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3610" y="983115"/>
                <a:ext cx="8572500" cy="857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12" descr="الحديقة, الكرتون, العشب صورة بابوا نيو غينيا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015152" y="945015"/>
                <a:ext cx="6096000" cy="857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مجموعة 17"/>
            <p:cNvGrpSpPr/>
            <p:nvPr/>
          </p:nvGrpSpPr>
          <p:grpSpPr>
            <a:xfrm>
              <a:off x="14403963" y="-392112"/>
              <a:ext cx="4410738" cy="4621212"/>
              <a:chOff x="14403963" y="-392112"/>
              <a:chExt cx="4410738" cy="4621212"/>
            </a:xfrm>
          </p:grpSpPr>
          <p:pic>
            <p:nvPicPr>
              <p:cNvPr id="19" name="Picture 36" descr="https://i.pinimg.com/originals/6f/21/9b/6f219bd638300ce3631b981715433a52.gif"/>
              <p:cNvPicPr>
                <a:picLocks noChangeAspect="1" noChangeArrowheads="1" noCrop="1"/>
              </p:cNvPicPr>
              <p:nvPr/>
            </p:nvPicPr>
            <p:blipFill>
              <a:blip r:embed="rId7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3963" y="-392112"/>
                <a:ext cx="3067050" cy="3848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36" descr="https://i.pinimg.com/originals/6f/21/9b/6f219bd638300ce3631b981715433a52.gif"/>
              <p:cNvPicPr>
                <a:picLocks noChangeAspect="1" noChangeArrowheads="1" noCrop="1"/>
              </p:cNvPicPr>
              <p:nvPr/>
            </p:nvPicPr>
            <p:blipFill>
              <a:blip r:embed="rId7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47651" y="380999"/>
                <a:ext cx="3067050" cy="3848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5">
            <a:extLst>
              <a:ext uri="{FF2B5EF4-FFF2-40B4-BE49-F238E27FC236}">
                <a16:creationId xmlns="" xmlns:a16="http://schemas.microsoft.com/office/drawing/2014/main" id="{C6073756-9029-4E01-B2FD-585A946D0EA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32" y="2029391"/>
            <a:ext cx="1817983" cy="3330659"/>
          </a:xfrm>
          <a:prstGeom prst="rect">
            <a:avLst/>
          </a:prstGeom>
        </p:spPr>
      </p:pic>
      <p:grpSp>
        <p:nvGrpSpPr>
          <p:cNvPr id="4" name="Group 10">
            <a:extLst>
              <a:ext uri="{FF2B5EF4-FFF2-40B4-BE49-F238E27FC236}">
                <a16:creationId xmlns="" xmlns:a16="http://schemas.microsoft.com/office/drawing/2014/main" id="{07F5C4B5-B1AA-414A-A35C-48ADE99AEA12}"/>
              </a:ext>
            </a:extLst>
          </p:cNvPr>
          <p:cNvGrpSpPr/>
          <p:nvPr/>
        </p:nvGrpSpPr>
        <p:grpSpPr>
          <a:xfrm>
            <a:off x="-8621992" y="6591300"/>
            <a:ext cx="2144993" cy="2724326"/>
            <a:chOff x="4175505" y="5211834"/>
            <a:chExt cx="1429993" cy="1816216"/>
          </a:xfrm>
        </p:grpSpPr>
        <p:pic>
          <p:nvPicPr>
            <p:cNvPr id="5" name="Picture 8">
              <a:extLst>
                <a:ext uri="{FF2B5EF4-FFF2-40B4-BE49-F238E27FC236}">
                  <a16:creationId xmlns="" xmlns:a16="http://schemas.microsoft.com/office/drawing/2014/main" id="{43929039-C7B3-4601-9E30-EFAC7583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828" y="5622812"/>
              <a:ext cx="805670" cy="1405238"/>
            </a:xfrm>
            <a:prstGeom prst="rect">
              <a:avLst/>
            </a:prstGeom>
          </p:spPr>
        </p:pic>
        <p:sp>
          <p:nvSpPr>
            <p:cNvPr id="6" name="TextBox 9">
              <a:extLst>
                <a:ext uri="{FF2B5EF4-FFF2-40B4-BE49-F238E27FC236}">
                  <a16:creationId xmlns="" xmlns:a16="http://schemas.microsoft.com/office/drawing/2014/main" id="{8D43A23A-B974-451E-A73E-EBE55470F84D}"/>
                </a:ext>
              </a:extLst>
            </p:cNvPr>
            <p:cNvSpPr txBox="1"/>
            <p:nvPr/>
          </p:nvSpPr>
          <p:spPr>
            <a:xfrm>
              <a:off x="4175505" y="5211834"/>
              <a:ext cx="943846" cy="104643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13</a:t>
              </a:r>
              <a:endParaRPr lang="en-GB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grpSp>
        <p:nvGrpSpPr>
          <p:cNvPr id="7" name="Group 11">
            <a:extLst>
              <a:ext uri="{FF2B5EF4-FFF2-40B4-BE49-F238E27FC236}">
                <a16:creationId xmlns="" xmlns:a16="http://schemas.microsoft.com/office/drawing/2014/main" id="{1FE34789-E183-4558-820F-30F348AF02C4}"/>
              </a:ext>
            </a:extLst>
          </p:cNvPr>
          <p:cNvGrpSpPr/>
          <p:nvPr/>
        </p:nvGrpSpPr>
        <p:grpSpPr>
          <a:xfrm>
            <a:off x="-4414391" y="7007303"/>
            <a:ext cx="3198487" cy="2174919"/>
            <a:chOff x="3132528" y="5548672"/>
            <a:chExt cx="2132323" cy="1449944"/>
          </a:xfrm>
        </p:grpSpPr>
        <p:pic>
          <p:nvPicPr>
            <p:cNvPr id="8" name="Picture 12">
              <a:extLst>
                <a:ext uri="{FF2B5EF4-FFF2-40B4-BE49-F238E27FC236}">
                  <a16:creationId xmlns="" xmlns:a16="http://schemas.microsoft.com/office/drawing/2014/main" id="{48755646-0917-4220-AE0E-C180D31E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2528" y="5996169"/>
              <a:ext cx="1778964" cy="1002447"/>
            </a:xfrm>
            <a:prstGeom prst="rect">
              <a:avLst/>
            </a:prstGeom>
          </p:spPr>
        </p:pic>
        <p:sp>
          <p:nvSpPr>
            <p:cNvPr id="9" name="TextBox 13">
              <a:extLst>
                <a:ext uri="{FF2B5EF4-FFF2-40B4-BE49-F238E27FC236}">
                  <a16:creationId xmlns="" xmlns:a16="http://schemas.microsoft.com/office/drawing/2014/main" id="{7FE6DC0C-D91F-4245-8A63-1C61D7F7A898}"/>
                </a:ext>
              </a:extLst>
            </p:cNvPr>
            <p:cNvSpPr txBox="1"/>
            <p:nvPr/>
          </p:nvSpPr>
          <p:spPr>
            <a:xfrm>
              <a:off x="4321004" y="5548672"/>
              <a:ext cx="943847" cy="104643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14</a:t>
              </a:r>
              <a:endParaRPr lang="en-GB" sz="96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pic>
        <p:nvPicPr>
          <p:cNvPr id="10" name="X2">
            <a:extLst>
              <a:ext uri="{FF2B5EF4-FFF2-40B4-BE49-F238E27FC236}">
                <a16:creationId xmlns="" xmlns:a16="http://schemas.microsoft.com/office/drawing/2014/main" id="{7BCCE566-E13B-4134-A8E8-B551FDDE5F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896100"/>
            <a:ext cx="1754549" cy="2226575"/>
          </a:xfrm>
          <a:prstGeom prst="rect">
            <a:avLst/>
          </a:prstGeom>
        </p:spPr>
      </p:pic>
      <p:pic>
        <p:nvPicPr>
          <p:cNvPr id="11" name="CHECK">
            <a:extLst>
              <a:ext uri="{FF2B5EF4-FFF2-40B4-BE49-F238E27FC236}">
                <a16:creationId xmlns="" xmlns:a16="http://schemas.microsoft.com/office/drawing/2014/main" id="{E7600512-C8B7-4E12-85BF-011F06911F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0" y="7279815"/>
            <a:ext cx="1739403" cy="1679253"/>
          </a:xfrm>
          <a:prstGeom prst="rect">
            <a:avLst/>
          </a:prstGeom>
        </p:spPr>
      </p:pic>
      <p:grpSp>
        <p:nvGrpSpPr>
          <p:cNvPr id="23" name="مجموعة 22"/>
          <p:cNvGrpSpPr/>
          <p:nvPr/>
        </p:nvGrpSpPr>
        <p:grpSpPr>
          <a:xfrm>
            <a:off x="4729655" y="1700202"/>
            <a:ext cx="8512920" cy="1919298"/>
            <a:chOff x="3909871" y="943406"/>
            <a:chExt cx="6107524" cy="1665762"/>
          </a:xfrm>
        </p:grpSpPr>
        <p:sp>
          <p:nvSpPr>
            <p:cNvPr id="24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5" name="مربع نص 24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4176541" y="1275765"/>
              <a:ext cx="5612210" cy="120204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81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عدد الضفادع هو؟</a:t>
              </a:r>
              <a:endParaRPr lang="ar-SA" sz="81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28" name="مجموعة 27"/>
          <p:cNvGrpSpPr/>
          <p:nvPr/>
        </p:nvGrpSpPr>
        <p:grpSpPr>
          <a:xfrm>
            <a:off x="3429000" y="1531938"/>
            <a:ext cx="1672351" cy="2163762"/>
            <a:chOff x="3747386" y="1220626"/>
            <a:chExt cx="1975046" cy="2719872"/>
          </a:xfrm>
        </p:grpSpPr>
        <p:pic>
          <p:nvPicPr>
            <p:cNvPr id="26" name="Picture 25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11807105-7C7B-4165-B3A6-76CCA41D6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7387" y="1220626"/>
              <a:ext cx="1975045" cy="2719872"/>
            </a:xfrm>
            <a:prstGeom prst="rect">
              <a:avLst/>
            </a:prstGeom>
          </p:spPr>
        </p:pic>
        <p:sp>
          <p:nvSpPr>
            <p:cNvPr id="27" name="TextBox 19">
              <a:hlinkClick r:id="rId15" action="ppaction://hlinksldjump"/>
              <a:extLst>
                <a:ext uri="{FF2B5EF4-FFF2-40B4-BE49-F238E27FC236}">
                  <a16:creationId xmlns="" xmlns:a16="http://schemas.microsoft.com/office/drawing/2014/main" id="{DF4D381A-0D39-4360-A04A-C73F3D6CCCFB}"/>
                </a:ext>
              </a:extLst>
            </p:cNvPr>
            <p:cNvSpPr txBox="1"/>
            <p:nvPr/>
          </p:nvSpPr>
          <p:spPr>
            <a:xfrm>
              <a:off x="3747386" y="1344254"/>
              <a:ext cx="170218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3200" dirty="0">
                  <a:solidFill>
                    <a:schemeClr val="bg2">
                      <a:lumMod val="50000"/>
                    </a:schemeClr>
                  </a:solidFill>
                  <a:latin typeface="Century Gothic" panose="020B0502020202020204" pitchFamily="34" charset="0"/>
                </a:rPr>
                <a:t>back</a:t>
              </a:r>
              <a:endParaRPr lang="ar-AE" sz="32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مجموعة 2"/>
          <p:cNvGrpSpPr/>
          <p:nvPr/>
        </p:nvGrpSpPr>
        <p:grpSpPr>
          <a:xfrm>
            <a:off x="4729656" y="3758868"/>
            <a:ext cx="8321503" cy="2299032"/>
            <a:chOff x="4729656" y="3301668"/>
            <a:chExt cx="8321503" cy="2299032"/>
          </a:xfrm>
        </p:grpSpPr>
        <p:pic>
          <p:nvPicPr>
            <p:cNvPr id="29" name="IMG_6782.png" descr="IMG_678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2175047" y="3315914"/>
              <a:ext cx="748835" cy="115603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0" name="IMG_6782.png" descr="IMG_678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1277600" y="3301668"/>
              <a:ext cx="748835" cy="115603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1" name="IMG_6782.png" descr="IMG_678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0287000" y="3301668"/>
              <a:ext cx="748835" cy="115603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2" name="IMG_6782.png" descr="IMG_678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9372600" y="3314700"/>
              <a:ext cx="748835" cy="115603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3" name="IMG_6782.png" descr="IMG_678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7556965" y="3314700"/>
              <a:ext cx="748835" cy="115603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4" name="IMG_6782.png" descr="IMG_678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8458200" y="3314700"/>
              <a:ext cx="748835" cy="115603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5" name="IMG_6782.png" descr="IMG_678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6705600" y="3301668"/>
              <a:ext cx="748835" cy="115603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6" name="IMG_6782.png" descr="IMG_678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5791200" y="3301668"/>
              <a:ext cx="748835" cy="115603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8" name="IMG_6782.png" descr="IMG_678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0376365" y="4431636"/>
              <a:ext cx="748835" cy="115603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9" name="IMG_6782.png" descr="IMG_678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9461965" y="4444668"/>
              <a:ext cx="748835" cy="115603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0" name="IMG_6782.png" descr="IMG_678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7646330" y="4444668"/>
              <a:ext cx="748835" cy="115603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1" name="IMG_6782.png" descr="IMG_678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8547565" y="4444668"/>
              <a:ext cx="748835" cy="115603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2" name="IMG_6782.png" descr="IMG_678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6794965" y="4431636"/>
              <a:ext cx="748835" cy="115603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3" name="IMG_6782.png" descr="IMG_678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4942087" y="3301668"/>
              <a:ext cx="748835" cy="115603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4" name="مستطيل مستدير الزوايا"/>
            <p:cNvSpPr/>
            <p:nvPr/>
          </p:nvSpPr>
          <p:spPr>
            <a:xfrm>
              <a:off x="4729656" y="3301668"/>
              <a:ext cx="8321503" cy="2299032"/>
            </a:xfrm>
            <a:prstGeom prst="roundRect">
              <a:avLst>
                <a:gd name="adj" fmla="val 10918"/>
              </a:avLst>
            </a:prstGeom>
            <a:ln w="63500">
              <a:solidFill>
                <a:schemeClr val="accent1">
                  <a:lumMod val="60000"/>
                  <a:lumOff val="40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0932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0.82057 -0.0534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9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79076 -0.0384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359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983115"/>
            <a:ext cx="16736126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rgbClr val="FFCC66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6" name="مجموعة 15"/>
          <p:cNvGrpSpPr/>
          <p:nvPr/>
        </p:nvGrpSpPr>
        <p:grpSpPr>
          <a:xfrm>
            <a:off x="2103610" y="-392112"/>
            <a:ext cx="16711091" cy="9947727"/>
            <a:chOff x="2103610" y="-392112"/>
            <a:chExt cx="16711091" cy="9947727"/>
          </a:xfrm>
        </p:grpSpPr>
        <p:grpSp>
          <p:nvGrpSpPr>
            <p:cNvPr id="17" name="مجموعة 16"/>
            <p:cNvGrpSpPr/>
            <p:nvPr/>
          </p:nvGrpSpPr>
          <p:grpSpPr>
            <a:xfrm>
              <a:off x="2103610" y="945015"/>
              <a:ext cx="14007542" cy="8610600"/>
              <a:chOff x="2103610" y="945015"/>
              <a:chExt cx="14007542" cy="8610600"/>
            </a:xfrm>
          </p:grpSpPr>
          <p:pic>
            <p:nvPicPr>
              <p:cNvPr id="21" name="Picture 12" descr="الحديقة, الكرتون, العشب صورة بابوا نيو غينيا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3610" y="983115"/>
                <a:ext cx="8572500" cy="857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12" descr="الحديقة, الكرتون, العشب صورة بابوا نيو غينيا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015152" y="945015"/>
                <a:ext cx="6096000" cy="857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مجموعة 17"/>
            <p:cNvGrpSpPr/>
            <p:nvPr/>
          </p:nvGrpSpPr>
          <p:grpSpPr>
            <a:xfrm>
              <a:off x="14403963" y="-392112"/>
              <a:ext cx="4410738" cy="4621212"/>
              <a:chOff x="14403963" y="-392112"/>
              <a:chExt cx="4410738" cy="4621212"/>
            </a:xfrm>
          </p:grpSpPr>
          <p:pic>
            <p:nvPicPr>
              <p:cNvPr id="19" name="Picture 36" descr="https://i.pinimg.com/originals/6f/21/9b/6f219bd638300ce3631b981715433a52.gif"/>
              <p:cNvPicPr>
                <a:picLocks noChangeAspect="1" noChangeArrowheads="1" noCrop="1"/>
              </p:cNvPicPr>
              <p:nvPr/>
            </p:nvPicPr>
            <p:blipFill>
              <a:blip r:embed="rId7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3963" y="-392112"/>
                <a:ext cx="3067050" cy="3848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36" descr="https://i.pinimg.com/originals/6f/21/9b/6f219bd638300ce3631b981715433a52.gif"/>
              <p:cNvPicPr>
                <a:picLocks noChangeAspect="1" noChangeArrowheads="1" noCrop="1"/>
              </p:cNvPicPr>
              <p:nvPr/>
            </p:nvPicPr>
            <p:blipFill>
              <a:blip r:embed="rId7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47651" y="380999"/>
                <a:ext cx="3067050" cy="3848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5">
            <a:extLst>
              <a:ext uri="{FF2B5EF4-FFF2-40B4-BE49-F238E27FC236}">
                <a16:creationId xmlns="" xmlns:a16="http://schemas.microsoft.com/office/drawing/2014/main" id="{C6073756-9029-4E01-B2FD-585A946D0EA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829300"/>
            <a:ext cx="1938214" cy="3664436"/>
          </a:xfrm>
          <a:prstGeom prst="rect">
            <a:avLst/>
          </a:prstGeom>
        </p:spPr>
      </p:pic>
      <p:grpSp>
        <p:nvGrpSpPr>
          <p:cNvPr id="4" name="Group 10">
            <a:extLst>
              <a:ext uri="{FF2B5EF4-FFF2-40B4-BE49-F238E27FC236}">
                <a16:creationId xmlns="" xmlns:a16="http://schemas.microsoft.com/office/drawing/2014/main" id="{07F5C4B5-B1AA-414A-A35C-48ADE99AEA12}"/>
              </a:ext>
            </a:extLst>
          </p:cNvPr>
          <p:cNvGrpSpPr/>
          <p:nvPr/>
        </p:nvGrpSpPr>
        <p:grpSpPr>
          <a:xfrm>
            <a:off x="-4985617" y="6473991"/>
            <a:ext cx="3581989" cy="3203411"/>
            <a:chOff x="4596235" y="5238163"/>
            <a:chExt cx="1485321" cy="1366955"/>
          </a:xfrm>
        </p:grpSpPr>
        <p:pic>
          <p:nvPicPr>
            <p:cNvPr id="5" name="Picture 8">
              <a:extLst>
                <a:ext uri="{FF2B5EF4-FFF2-40B4-BE49-F238E27FC236}">
                  <a16:creationId xmlns="" xmlns:a16="http://schemas.microsoft.com/office/drawing/2014/main" id="{43929039-C7B3-4601-9E30-EFAC7583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235" y="5238163"/>
              <a:ext cx="1403811" cy="1366955"/>
            </a:xfrm>
            <a:prstGeom prst="rect">
              <a:avLst/>
            </a:prstGeom>
          </p:spPr>
        </p:pic>
        <p:sp>
          <p:nvSpPr>
            <p:cNvPr id="6" name="TextBox 9">
              <a:extLst>
                <a:ext uri="{FF2B5EF4-FFF2-40B4-BE49-F238E27FC236}">
                  <a16:creationId xmlns="" xmlns:a16="http://schemas.microsoft.com/office/drawing/2014/main" id="{8D43A23A-B974-451E-A73E-EBE55470F84D}"/>
                </a:ext>
              </a:extLst>
            </p:cNvPr>
            <p:cNvSpPr txBox="1"/>
            <p:nvPr/>
          </p:nvSpPr>
          <p:spPr>
            <a:xfrm>
              <a:off x="5494487" y="5268737"/>
              <a:ext cx="587069" cy="669803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11</a:t>
              </a:r>
              <a:endParaRPr lang="en-GB" sz="9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grpSp>
        <p:nvGrpSpPr>
          <p:cNvPr id="7" name="Group 11">
            <a:extLst>
              <a:ext uri="{FF2B5EF4-FFF2-40B4-BE49-F238E27FC236}">
                <a16:creationId xmlns="" xmlns:a16="http://schemas.microsoft.com/office/drawing/2014/main" id="{1FE34789-E183-4558-820F-30F348AF02C4}"/>
              </a:ext>
            </a:extLst>
          </p:cNvPr>
          <p:cNvGrpSpPr/>
          <p:nvPr/>
        </p:nvGrpSpPr>
        <p:grpSpPr>
          <a:xfrm>
            <a:off x="-9645371" y="6698041"/>
            <a:ext cx="3168369" cy="2903165"/>
            <a:chOff x="4485623" y="5379639"/>
            <a:chExt cx="1313808" cy="1238834"/>
          </a:xfrm>
        </p:grpSpPr>
        <p:pic>
          <p:nvPicPr>
            <p:cNvPr id="8" name="Picture 12">
              <a:extLst>
                <a:ext uri="{FF2B5EF4-FFF2-40B4-BE49-F238E27FC236}">
                  <a16:creationId xmlns="" xmlns:a16="http://schemas.microsoft.com/office/drawing/2014/main" id="{48755646-0917-4220-AE0E-C180D31E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1215" y="5387831"/>
              <a:ext cx="918216" cy="1230642"/>
            </a:xfrm>
            <a:prstGeom prst="rect">
              <a:avLst/>
            </a:prstGeom>
          </p:spPr>
        </p:pic>
        <p:sp>
          <p:nvSpPr>
            <p:cNvPr id="9" name="TextBox 13">
              <a:extLst>
                <a:ext uri="{FF2B5EF4-FFF2-40B4-BE49-F238E27FC236}">
                  <a16:creationId xmlns="" xmlns:a16="http://schemas.microsoft.com/office/drawing/2014/main" id="{7FE6DC0C-D91F-4245-8A63-1C61D7F7A898}"/>
                </a:ext>
              </a:extLst>
            </p:cNvPr>
            <p:cNvSpPr txBox="1"/>
            <p:nvPr/>
          </p:nvSpPr>
          <p:spPr>
            <a:xfrm>
              <a:off x="4485623" y="5379639"/>
              <a:ext cx="587069" cy="669803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12</a:t>
              </a:r>
              <a:endParaRPr lang="en-GB" sz="96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pic>
        <p:nvPicPr>
          <p:cNvPr id="10" name="X2">
            <a:extLst>
              <a:ext uri="{FF2B5EF4-FFF2-40B4-BE49-F238E27FC236}">
                <a16:creationId xmlns="" xmlns:a16="http://schemas.microsoft.com/office/drawing/2014/main" id="{7BCCE566-E13B-4134-A8E8-B551FDDE5F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7048500"/>
            <a:ext cx="1754549" cy="2226575"/>
          </a:xfrm>
          <a:prstGeom prst="rect">
            <a:avLst/>
          </a:prstGeom>
        </p:spPr>
      </p:pic>
      <p:pic>
        <p:nvPicPr>
          <p:cNvPr id="11" name="CHECK">
            <a:extLst>
              <a:ext uri="{FF2B5EF4-FFF2-40B4-BE49-F238E27FC236}">
                <a16:creationId xmlns="" xmlns:a16="http://schemas.microsoft.com/office/drawing/2014/main" id="{E7600512-C8B7-4E12-85BF-011F06911F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7277100"/>
            <a:ext cx="1739403" cy="1679253"/>
          </a:xfrm>
          <a:prstGeom prst="rect">
            <a:avLst/>
          </a:prstGeom>
        </p:spPr>
      </p:pic>
      <p:grpSp>
        <p:nvGrpSpPr>
          <p:cNvPr id="23" name="مجموعة 22"/>
          <p:cNvGrpSpPr/>
          <p:nvPr/>
        </p:nvGrpSpPr>
        <p:grpSpPr>
          <a:xfrm>
            <a:off x="4729655" y="1835909"/>
            <a:ext cx="8512920" cy="1919298"/>
            <a:chOff x="3909871" y="943406"/>
            <a:chExt cx="6107524" cy="1665762"/>
          </a:xfrm>
        </p:grpSpPr>
        <p:sp>
          <p:nvSpPr>
            <p:cNvPr id="24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5" name="مربع نص 24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4176541" y="1275765"/>
              <a:ext cx="5612210" cy="120204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81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العدد الذي يمثل الحلزون هو؟</a:t>
              </a:r>
              <a:endParaRPr lang="ar-SA" sz="81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28" name="مجموعة 27"/>
          <p:cNvGrpSpPr/>
          <p:nvPr/>
        </p:nvGrpSpPr>
        <p:grpSpPr>
          <a:xfrm>
            <a:off x="3429000" y="1257300"/>
            <a:ext cx="1803862" cy="2227907"/>
            <a:chOff x="3409503" y="628933"/>
            <a:chExt cx="2364075" cy="3142308"/>
          </a:xfrm>
        </p:grpSpPr>
        <p:pic>
          <p:nvPicPr>
            <p:cNvPr id="26" name="Picture 25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11807105-7C7B-4165-B3A6-76CCA41D6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1780" y="628933"/>
              <a:ext cx="2281798" cy="3142308"/>
            </a:xfrm>
            <a:prstGeom prst="rect">
              <a:avLst/>
            </a:prstGeom>
          </p:spPr>
        </p:pic>
        <p:sp>
          <p:nvSpPr>
            <p:cNvPr id="27" name="TextBox 19">
              <a:hlinkClick r:id="rId15" action="ppaction://hlinksldjump"/>
              <a:extLst>
                <a:ext uri="{FF2B5EF4-FFF2-40B4-BE49-F238E27FC236}">
                  <a16:creationId xmlns="" xmlns:a16="http://schemas.microsoft.com/office/drawing/2014/main" id="{DF4D381A-0D39-4360-A04A-C73F3D6CCCFB}"/>
                </a:ext>
              </a:extLst>
            </p:cNvPr>
            <p:cNvSpPr txBox="1"/>
            <p:nvPr/>
          </p:nvSpPr>
          <p:spPr>
            <a:xfrm>
              <a:off x="3409503" y="736408"/>
              <a:ext cx="1702180" cy="58477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3200" dirty="0">
                  <a:solidFill>
                    <a:schemeClr val="bg2">
                      <a:lumMod val="50000"/>
                    </a:schemeClr>
                  </a:solidFill>
                  <a:latin typeface="Century Gothic" panose="020B0502020202020204" pitchFamily="34" charset="0"/>
                </a:rPr>
                <a:t>back</a:t>
              </a:r>
              <a:endParaRPr lang="ar-AE" sz="32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مجموعة 2"/>
          <p:cNvGrpSpPr/>
          <p:nvPr/>
        </p:nvGrpSpPr>
        <p:grpSpPr>
          <a:xfrm>
            <a:off x="5029200" y="4040602"/>
            <a:ext cx="7510723" cy="1712498"/>
            <a:chOff x="5029200" y="3735802"/>
            <a:chExt cx="7510723" cy="1712498"/>
          </a:xfrm>
        </p:grpSpPr>
        <p:pic>
          <p:nvPicPr>
            <p:cNvPr id="31" name="IMG_5905.png" descr="IMG_5905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1323450" y="3848100"/>
              <a:ext cx="862421" cy="642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" name="IMG_5905.png" descr="IMG_5905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0134600" y="4740397"/>
              <a:ext cx="862420" cy="642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" name="IMG_5905.png" descr="IMG_5905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7416023" y="4752964"/>
              <a:ext cx="862421" cy="642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" name="IMG_5905.png" descr="IMG_5905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0539506" y="3832823"/>
              <a:ext cx="862421" cy="642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IMG_5905.png" descr="IMG_5905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9729380" y="3832823"/>
              <a:ext cx="862420" cy="642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" name="IMG_5905.png" descr="IMG_5905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8754762" y="3848100"/>
              <a:ext cx="862421" cy="642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" name="IMG_5905.png" descr="IMG_5905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8278444" y="4740397"/>
              <a:ext cx="862420" cy="642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" name="IMG_5905.png" descr="IMG_5905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9298811" y="4752964"/>
              <a:ext cx="862421" cy="642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" name="IMG_5905.png" descr="IMG_5905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7821204" y="3832823"/>
              <a:ext cx="862421" cy="642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" name="IMG_5905.png" descr="IMG_5905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6800837" y="3832823"/>
              <a:ext cx="862420" cy="642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" name="IMG_5905.png" descr="IMG_5905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6036460" y="3848100"/>
              <a:ext cx="862421" cy="642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" name="IMG_5905.png" descr="IMG_5905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5232862" y="3832823"/>
              <a:ext cx="862421" cy="64203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" name="مستطيل مستدير الزوايا"/>
            <p:cNvSpPr/>
            <p:nvPr/>
          </p:nvSpPr>
          <p:spPr>
            <a:xfrm>
              <a:off x="5029200" y="3735802"/>
              <a:ext cx="7510723" cy="1712498"/>
            </a:xfrm>
            <a:prstGeom prst="roundRect">
              <a:avLst>
                <a:gd name="adj" fmla="val 10918"/>
              </a:avLst>
            </a:prstGeom>
            <a:ln w="63500">
              <a:solidFill>
                <a:schemeClr val="accent1">
                  <a:lumMod val="60000"/>
                  <a:lumOff val="40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0662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83008 -0.0361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97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0.75 -0.0372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0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983115"/>
            <a:ext cx="16736126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rgbClr val="FFCC66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6" name="مجموعة 15"/>
          <p:cNvGrpSpPr/>
          <p:nvPr/>
        </p:nvGrpSpPr>
        <p:grpSpPr>
          <a:xfrm>
            <a:off x="2103610" y="-392112"/>
            <a:ext cx="16711091" cy="9947727"/>
            <a:chOff x="2103610" y="-392112"/>
            <a:chExt cx="16711091" cy="9947727"/>
          </a:xfrm>
        </p:grpSpPr>
        <p:grpSp>
          <p:nvGrpSpPr>
            <p:cNvPr id="17" name="مجموعة 16"/>
            <p:cNvGrpSpPr/>
            <p:nvPr/>
          </p:nvGrpSpPr>
          <p:grpSpPr>
            <a:xfrm>
              <a:off x="2103610" y="945015"/>
              <a:ext cx="14007542" cy="8610600"/>
              <a:chOff x="2103610" y="945015"/>
              <a:chExt cx="14007542" cy="8610600"/>
            </a:xfrm>
          </p:grpSpPr>
          <p:pic>
            <p:nvPicPr>
              <p:cNvPr id="21" name="Picture 12" descr="الحديقة, الكرتون, العشب صورة بابوا نيو غينيا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3610" y="983115"/>
                <a:ext cx="8572500" cy="857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12" descr="الحديقة, الكرتون, العشب صورة بابوا نيو غينيا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015152" y="945015"/>
                <a:ext cx="6096000" cy="857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" name="مجموعة 17"/>
            <p:cNvGrpSpPr/>
            <p:nvPr/>
          </p:nvGrpSpPr>
          <p:grpSpPr>
            <a:xfrm>
              <a:off x="14403963" y="-392112"/>
              <a:ext cx="4410738" cy="4621212"/>
              <a:chOff x="14403963" y="-392112"/>
              <a:chExt cx="4410738" cy="4621212"/>
            </a:xfrm>
          </p:grpSpPr>
          <p:pic>
            <p:nvPicPr>
              <p:cNvPr id="19" name="Picture 36" descr="https://i.pinimg.com/originals/6f/21/9b/6f219bd638300ce3631b981715433a52.gif"/>
              <p:cNvPicPr>
                <a:picLocks noChangeAspect="1" noChangeArrowheads="1" noCrop="1"/>
              </p:cNvPicPr>
              <p:nvPr/>
            </p:nvPicPr>
            <p:blipFill>
              <a:blip r:embed="rId7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3963" y="-392112"/>
                <a:ext cx="3067050" cy="3848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36" descr="https://i.pinimg.com/originals/6f/21/9b/6f219bd638300ce3631b981715433a52.gif"/>
              <p:cNvPicPr>
                <a:picLocks noChangeAspect="1" noChangeArrowheads="1" noCrop="1"/>
              </p:cNvPicPr>
              <p:nvPr/>
            </p:nvPicPr>
            <p:blipFill>
              <a:blip r:embed="rId7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47651" y="380999"/>
                <a:ext cx="3067050" cy="3848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2" name="Picture 5">
            <a:extLst>
              <a:ext uri="{FF2B5EF4-FFF2-40B4-BE49-F238E27FC236}">
                <a16:creationId xmlns="" xmlns:a16="http://schemas.microsoft.com/office/drawing/2014/main" id="{C6073756-9029-4E01-B2FD-585A946D0EAD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115445"/>
            <a:ext cx="2255892" cy="3396513"/>
          </a:xfrm>
          <a:prstGeom prst="rect">
            <a:avLst/>
          </a:prstGeom>
        </p:spPr>
      </p:pic>
      <p:grpSp>
        <p:nvGrpSpPr>
          <p:cNvPr id="4" name="Group 10">
            <a:extLst>
              <a:ext uri="{FF2B5EF4-FFF2-40B4-BE49-F238E27FC236}">
                <a16:creationId xmlns="" xmlns:a16="http://schemas.microsoft.com/office/drawing/2014/main" id="{07F5C4B5-B1AA-414A-A35C-48ADE99AEA12}"/>
              </a:ext>
            </a:extLst>
          </p:cNvPr>
          <p:cNvGrpSpPr/>
          <p:nvPr/>
        </p:nvGrpSpPr>
        <p:grpSpPr>
          <a:xfrm>
            <a:off x="-9753600" y="6913440"/>
            <a:ext cx="2290747" cy="2649660"/>
            <a:chOff x="3254720" y="5554850"/>
            <a:chExt cx="1527163" cy="1766437"/>
          </a:xfrm>
        </p:grpSpPr>
        <p:pic>
          <p:nvPicPr>
            <p:cNvPr id="5" name="Picture 8">
              <a:extLst>
                <a:ext uri="{FF2B5EF4-FFF2-40B4-BE49-F238E27FC236}">
                  <a16:creationId xmlns="" xmlns:a16="http://schemas.microsoft.com/office/drawing/2014/main" id="{43929039-C7B3-4601-9E30-EFAC7583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1108" y="6243646"/>
              <a:ext cx="1360775" cy="1077641"/>
            </a:xfrm>
            <a:prstGeom prst="rect">
              <a:avLst/>
            </a:prstGeom>
          </p:spPr>
        </p:pic>
        <p:sp>
          <p:nvSpPr>
            <p:cNvPr id="6" name="TextBox 9">
              <a:extLst>
                <a:ext uri="{FF2B5EF4-FFF2-40B4-BE49-F238E27FC236}">
                  <a16:creationId xmlns="" xmlns:a16="http://schemas.microsoft.com/office/drawing/2014/main" id="{8D43A23A-B974-451E-A73E-EBE55470F84D}"/>
                </a:ext>
              </a:extLst>
            </p:cNvPr>
            <p:cNvSpPr txBox="1"/>
            <p:nvPr/>
          </p:nvSpPr>
          <p:spPr>
            <a:xfrm>
              <a:off x="3254720" y="5554850"/>
              <a:ext cx="943847" cy="104643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33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17</a:t>
              </a:r>
              <a:endParaRPr lang="en-GB" sz="96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grpSp>
        <p:nvGrpSpPr>
          <p:cNvPr id="7" name="Group 11">
            <a:extLst>
              <a:ext uri="{FF2B5EF4-FFF2-40B4-BE49-F238E27FC236}">
                <a16:creationId xmlns="" xmlns:a16="http://schemas.microsoft.com/office/drawing/2014/main" id="{1FE34789-E183-4558-820F-30F348AF02C4}"/>
              </a:ext>
            </a:extLst>
          </p:cNvPr>
          <p:cNvGrpSpPr/>
          <p:nvPr/>
        </p:nvGrpSpPr>
        <p:grpSpPr>
          <a:xfrm>
            <a:off x="-4572000" y="6743700"/>
            <a:ext cx="3224831" cy="2555788"/>
            <a:chOff x="2225511" y="5513775"/>
            <a:chExt cx="2149887" cy="1703856"/>
          </a:xfrm>
        </p:grpSpPr>
        <p:pic>
          <p:nvPicPr>
            <p:cNvPr id="8" name="Picture 12">
              <a:extLst>
                <a:ext uri="{FF2B5EF4-FFF2-40B4-BE49-F238E27FC236}">
                  <a16:creationId xmlns="" xmlns:a16="http://schemas.microsoft.com/office/drawing/2014/main" id="{48755646-0917-4220-AE0E-C180D31E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5511" y="6135037"/>
              <a:ext cx="2149887" cy="1082594"/>
            </a:xfrm>
            <a:prstGeom prst="rect">
              <a:avLst/>
            </a:prstGeom>
          </p:spPr>
        </p:pic>
        <p:sp>
          <p:nvSpPr>
            <p:cNvPr id="9" name="TextBox 13">
              <a:extLst>
                <a:ext uri="{FF2B5EF4-FFF2-40B4-BE49-F238E27FC236}">
                  <a16:creationId xmlns="" xmlns:a16="http://schemas.microsoft.com/office/drawing/2014/main" id="{7FE6DC0C-D91F-4245-8A63-1C61D7F7A898}"/>
                </a:ext>
              </a:extLst>
            </p:cNvPr>
            <p:cNvSpPr txBox="1"/>
            <p:nvPr/>
          </p:nvSpPr>
          <p:spPr>
            <a:xfrm>
              <a:off x="3207062" y="5513775"/>
              <a:ext cx="943848" cy="104643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33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16</a:t>
              </a:r>
              <a:endParaRPr lang="ar-AE" sz="96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pic>
        <p:nvPicPr>
          <p:cNvPr id="10" name="X2">
            <a:extLst>
              <a:ext uri="{FF2B5EF4-FFF2-40B4-BE49-F238E27FC236}">
                <a16:creationId xmlns="" xmlns:a16="http://schemas.microsoft.com/office/drawing/2014/main" id="{7BCCE566-E13B-4134-A8E8-B551FDDE5F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655" y="7174307"/>
            <a:ext cx="1754549" cy="2226575"/>
          </a:xfrm>
          <a:prstGeom prst="rect">
            <a:avLst/>
          </a:prstGeom>
        </p:spPr>
      </p:pic>
      <p:pic>
        <p:nvPicPr>
          <p:cNvPr id="11" name="CHECK">
            <a:extLst>
              <a:ext uri="{FF2B5EF4-FFF2-40B4-BE49-F238E27FC236}">
                <a16:creationId xmlns="" xmlns:a16="http://schemas.microsoft.com/office/drawing/2014/main" id="{E7600512-C8B7-4E12-85BF-011F06911FE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904" y="7148551"/>
            <a:ext cx="1739403" cy="1679253"/>
          </a:xfrm>
          <a:prstGeom prst="rect">
            <a:avLst/>
          </a:prstGeom>
        </p:spPr>
      </p:pic>
      <p:grpSp>
        <p:nvGrpSpPr>
          <p:cNvPr id="23" name="مجموعة 22"/>
          <p:cNvGrpSpPr/>
          <p:nvPr/>
        </p:nvGrpSpPr>
        <p:grpSpPr>
          <a:xfrm>
            <a:off x="4822080" y="1700202"/>
            <a:ext cx="8512920" cy="1919298"/>
            <a:chOff x="3909871" y="943406"/>
            <a:chExt cx="6107524" cy="1665762"/>
          </a:xfrm>
        </p:grpSpPr>
        <p:sp>
          <p:nvSpPr>
            <p:cNvPr id="24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25" name="مربع نص 24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4176541" y="1275765"/>
              <a:ext cx="5612210" cy="120204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81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كم عدد الزهرات؟</a:t>
              </a:r>
              <a:endParaRPr lang="ar-SA" sz="81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28" name="مجموعة 27"/>
          <p:cNvGrpSpPr/>
          <p:nvPr/>
        </p:nvGrpSpPr>
        <p:grpSpPr>
          <a:xfrm>
            <a:off x="3429001" y="1289126"/>
            <a:ext cx="1765654" cy="2078445"/>
            <a:chOff x="3296662" y="1016568"/>
            <a:chExt cx="2183583" cy="2719872"/>
          </a:xfrm>
        </p:grpSpPr>
        <p:pic>
          <p:nvPicPr>
            <p:cNvPr id="26" name="Picture 25">
              <a:hlinkClick r:id="rId14" action="ppaction://hlinksldjump"/>
              <a:extLst>
                <a:ext uri="{FF2B5EF4-FFF2-40B4-BE49-F238E27FC236}">
                  <a16:creationId xmlns:a16="http://schemas.microsoft.com/office/drawing/2014/main" xmlns="" id="{11807105-7C7B-4165-B3A6-76CCA41D6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1016568"/>
              <a:ext cx="1975045" cy="2719872"/>
            </a:xfrm>
            <a:prstGeom prst="rect">
              <a:avLst/>
            </a:prstGeom>
          </p:spPr>
        </p:pic>
        <p:sp>
          <p:nvSpPr>
            <p:cNvPr id="27" name="TextBox 19">
              <a:hlinkClick r:id="rId16" action="ppaction://hlinksldjump"/>
              <a:extLst>
                <a:ext uri="{FF2B5EF4-FFF2-40B4-BE49-F238E27FC236}">
                  <a16:creationId xmlns="" xmlns:a16="http://schemas.microsoft.com/office/drawing/2014/main" id="{DF4D381A-0D39-4360-A04A-C73F3D6CCCFB}"/>
                </a:ext>
              </a:extLst>
            </p:cNvPr>
            <p:cNvSpPr txBox="1"/>
            <p:nvPr/>
          </p:nvSpPr>
          <p:spPr>
            <a:xfrm>
              <a:off x="3296662" y="1088157"/>
              <a:ext cx="1702179" cy="58477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3200" dirty="0">
                  <a:solidFill>
                    <a:schemeClr val="bg2">
                      <a:lumMod val="50000"/>
                    </a:schemeClr>
                  </a:solidFill>
                  <a:latin typeface="Century Gothic" panose="020B0502020202020204" pitchFamily="34" charset="0"/>
                </a:rPr>
                <a:t>back</a:t>
              </a:r>
              <a:endParaRPr lang="ar-AE" sz="32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مجموعة 2"/>
          <p:cNvGrpSpPr/>
          <p:nvPr/>
        </p:nvGrpSpPr>
        <p:grpSpPr>
          <a:xfrm>
            <a:off x="4958167" y="3710204"/>
            <a:ext cx="8224433" cy="1966696"/>
            <a:chOff x="4958167" y="3162300"/>
            <a:chExt cx="8224433" cy="1966696"/>
          </a:xfrm>
        </p:grpSpPr>
        <p:pic>
          <p:nvPicPr>
            <p:cNvPr id="30" name="IMG_5903.png" descr="IMG_5903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0286705" y="3237563"/>
              <a:ext cx="836351" cy="788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" name="IMG_5903.png" descr="IMG_5903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9315644" y="3237563"/>
              <a:ext cx="836351" cy="788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" name="IMG_5903.png" descr="IMG_5903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9819544" y="4221642"/>
              <a:ext cx="836351" cy="788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" name="IMG_5903.png" descr="IMG_5903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0833454" y="4229100"/>
              <a:ext cx="836351" cy="788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" name="IMG_5903.png" descr="IMG_5903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1804515" y="4229100"/>
              <a:ext cx="836351" cy="788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IMG_5903.png" descr="IMG_5903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7454251" y="3237563"/>
              <a:ext cx="836351" cy="788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6" name="IMG_5903.png" descr="IMG_5903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6483190" y="3237563"/>
              <a:ext cx="836351" cy="788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" name="IMG_5903.png" descr="IMG_5903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6987090" y="4221642"/>
              <a:ext cx="836351" cy="788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" name="IMG_5903.png" descr="IMG_5903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8001000" y="4229100"/>
              <a:ext cx="836351" cy="788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" name="IMG_5903.png" descr="IMG_5903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8972061" y="4229100"/>
              <a:ext cx="836351" cy="788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" name="IMG_5903.png" descr="IMG_5903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1222788" y="3288588"/>
              <a:ext cx="836351" cy="788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" name="IMG_5903.png" descr="IMG_5903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12193849" y="3288588"/>
              <a:ext cx="836351" cy="788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" name="IMG_5903.png" descr="IMG_5903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8390334" y="3288588"/>
              <a:ext cx="836351" cy="788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" name="IMG_5903.png" descr="IMG_5903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5562600" y="3288588"/>
              <a:ext cx="836351" cy="788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" name="IMG_5903.png" descr="IMG_5903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5194654" y="4229100"/>
              <a:ext cx="836351" cy="788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" name="IMG_5903.png" descr="IMG_5903.png"/>
            <p:cNvPicPr>
              <a:picLocks noChangeAspect="1"/>
            </p:cNvPicPr>
            <p:nvPr/>
          </p:nvPicPr>
          <p:blipFill>
            <a:blip r:embed="rId17">
              <a:extLst/>
            </a:blip>
            <a:stretch>
              <a:fillRect/>
            </a:stretch>
          </p:blipFill>
          <p:spPr>
            <a:xfrm>
              <a:off x="6165715" y="4229100"/>
              <a:ext cx="836351" cy="7881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" name="مستطيل مستدير الزوايا"/>
            <p:cNvSpPr/>
            <p:nvPr/>
          </p:nvSpPr>
          <p:spPr>
            <a:xfrm>
              <a:off x="4958167" y="3162300"/>
              <a:ext cx="8224433" cy="1966696"/>
            </a:xfrm>
            <a:prstGeom prst="roundRect">
              <a:avLst>
                <a:gd name="adj" fmla="val 10918"/>
              </a:avLst>
            </a:prstGeom>
            <a:ln w="63500">
              <a:solidFill>
                <a:schemeClr val="accent1">
                  <a:lumMod val="60000"/>
                  <a:lumOff val="40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9638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0.82057 -0.0534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9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79076 -0.0384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983115"/>
            <a:ext cx="16736126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rgbClr val="FFCC66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26" name="مجموعة 25"/>
          <p:cNvGrpSpPr/>
          <p:nvPr/>
        </p:nvGrpSpPr>
        <p:grpSpPr>
          <a:xfrm>
            <a:off x="2209800" y="-392112"/>
            <a:ext cx="16711091" cy="9947727"/>
            <a:chOff x="2103610" y="-392112"/>
            <a:chExt cx="16711091" cy="9947727"/>
          </a:xfrm>
        </p:grpSpPr>
        <p:grpSp>
          <p:nvGrpSpPr>
            <p:cNvPr id="27" name="مجموعة 26"/>
            <p:cNvGrpSpPr/>
            <p:nvPr/>
          </p:nvGrpSpPr>
          <p:grpSpPr>
            <a:xfrm>
              <a:off x="2103610" y="945015"/>
              <a:ext cx="14007542" cy="8610600"/>
              <a:chOff x="2103610" y="945015"/>
              <a:chExt cx="14007542" cy="8610600"/>
            </a:xfrm>
          </p:grpSpPr>
          <p:pic>
            <p:nvPicPr>
              <p:cNvPr id="31" name="Picture 12" descr="الحديقة, الكرتون, العشب صورة بابوا نيو غينيا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3610" y="983115"/>
                <a:ext cx="8572500" cy="857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12" descr="الحديقة, الكرتون, العشب صورة بابوا نيو غينيا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015152" y="945015"/>
                <a:ext cx="6096000" cy="857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مجموعة 27"/>
            <p:cNvGrpSpPr/>
            <p:nvPr/>
          </p:nvGrpSpPr>
          <p:grpSpPr>
            <a:xfrm>
              <a:off x="14403963" y="-392112"/>
              <a:ext cx="4410738" cy="4621212"/>
              <a:chOff x="14403963" y="-392112"/>
              <a:chExt cx="4410738" cy="4621212"/>
            </a:xfrm>
          </p:grpSpPr>
          <p:pic>
            <p:nvPicPr>
              <p:cNvPr id="29" name="Picture 36" descr="https://i.pinimg.com/originals/6f/21/9b/6f219bd638300ce3631b981715433a52.gif"/>
              <p:cNvPicPr>
                <a:picLocks noChangeAspect="1" noChangeArrowheads="1" noCrop="1"/>
              </p:cNvPicPr>
              <p:nvPr/>
            </p:nvPicPr>
            <p:blipFill>
              <a:blip r:embed="rId7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3963" y="-392112"/>
                <a:ext cx="3067050" cy="3848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36" descr="https://i.pinimg.com/originals/6f/21/9b/6f219bd638300ce3631b981715433a52.gif"/>
              <p:cNvPicPr>
                <a:picLocks noChangeAspect="1" noChangeArrowheads="1" noCrop="1"/>
              </p:cNvPicPr>
              <p:nvPr/>
            </p:nvPicPr>
            <p:blipFill>
              <a:blip r:embed="rId7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47651" y="380999"/>
                <a:ext cx="3067050" cy="3848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5" name="Group 10">
            <a:extLst>
              <a:ext uri="{FF2B5EF4-FFF2-40B4-BE49-F238E27FC236}">
                <a16:creationId xmlns="" xmlns:a16="http://schemas.microsoft.com/office/drawing/2014/main" id="{07F5C4B5-B1AA-414A-A35C-48ADE99AEA12}"/>
              </a:ext>
            </a:extLst>
          </p:cNvPr>
          <p:cNvGrpSpPr/>
          <p:nvPr/>
        </p:nvGrpSpPr>
        <p:grpSpPr>
          <a:xfrm>
            <a:off x="-8991600" y="7002841"/>
            <a:ext cx="2218167" cy="2538274"/>
            <a:chOff x="3740158" y="5880013"/>
            <a:chExt cx="1478776" cy="1692180"/>
          </a:xfrm>
        </p:grpSpPr>
        <p:pic>
          <p:nvPicPr>
            <p:cNvPr id="17" name="Picture 8">
              <a:extLst>
                <a:ext uri="{FF2B5EF4-FFF2-40B4-BE49-F238E27FC236}">
                  <a16:creationId xmlns="" xmlns:a16="http://schemas.microsoft.com/office/drawing/2014/main" id="{43929039-C7B3-4601-9E30-EFAC7583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7100" y="6208528"/>
              <a:ext cx="781834" cy="1363665"/>
            </a:xfrm>
            <a:prstGeom prst="rect">
              <a:avLst/>
            </a:prstGeom>
          </p:spPr>
        </p:pic>
        <p:sp>
          <p:nvSpPr>
            <p:cNvPr id="18" name="TextBox 9">
              <a:extLst>
                <a:ext uri="{FF2B5EF4-FFF2-40B4-BE49-F238E27FC236}">
                  <a16:creationId xmlns="" xmlns:a16="http://schemas.microsoft.com/office/drawing/2014/main" id="{8D43A23A-B974-451E-A73E-EBE55470F84D}"/>
                </a:ext>
              </a:extLst>
            </p:cNvPr>
            <p:cNvSpPr txBox="1"/>
            <p:nvPr/>
          </p:nvSpPr>
          <p:spPr>
            <a:xfrm>
              <a:off x="3740158" y="5880013"/>
              <a:ext cx="1044302" cy="104643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15</a:t>
              </a:r>
              <a:endParaRPr lang="en-GB" sz="9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9" name="Group 11">
            <a:extLst>
              <a:ext uri="{FF2B5EF4-FFF2-40B4-BE49-F238E27FC236}">
                <a16:creationId xmlns="" xmlns:a16="http://schemas.microsoft.com/office/drawing/2014/main" id="{1FE34789-E183-4558-820F-30F348AF02C4}"/>
              </a:ext>
            </a:extLst>
          </p:cNvPr>
          <p:cNvGrpSpPr/>
          <p:nvPr/>
        </p:nvGrpSpPr>
        <p:grpSpPr>
          <a:xfrm>
            <a:off x="-4667444" y="7332702"/>
            <a:ext cx="3489119" cy="1925589"/>
            <a:chOff x="2862226" y="5867208"/>
            <a:chExt cx="2326079" cy="1283725"/>
          </a:xfrm>
        </p:grpSpPr>
        <p:pic>
          <p:nvPicPr>
            <p:cNvPr id="20" name="Picture 12">
              <a:extLst>
                <a:ext uri="{FF2B5EF4-FFF2-40B4-BE49-F238E27FC236}">
                  <a16:creationId xmlns="" xmlns:a16="http://schemas.microsoft.com/office/drawing/2014/main" id="{48755646-0917-4220-AE0E-C180D31E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226" y="6072328"/>
              <a:ext cx="1914116" cy="1078605"/>
            </a:xfrm>
            <a:prstGeom prst="rect">
              <a:avLst/>
            </a:prstGeom>
          </p:spPr>
        </p:pic>
        <p:sp>
          <p:nvSpPr>
            <p:cNvPr id="21" name="TextBox 13">
              <a:extLst>
                <a:ext uri="{FF2B5EF4-FFF2-40B4-BE49-F238E27FC236}">
                  <a16:creationId xmlns="" xmlns:a16="http://schemas.microsoft.com/office/drawing/2014/main" id="{7FE6DC0C-D91F-4245-8A63-1C61D7F7A898}"/>
                </a:ext>
              </a:extLst>
            </p:cNvPr>
            <p:cNvSpPr txBox="1"/>
            <p:nvPr/>
          </p:nvSpPr>
          <p:spPr>
            <a:xfrm>
              <a:off x="4244457" y="5867208"/>
              <a:ext cx="943848" cy="104643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13</a:t>
              </a:r>
              <a:endParaRPr lang="en-GB" sz="96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pic>
        <p:nvPicPr>
          <p:cNvPr id="22" name="X2">
            <a:extLst>
              <a:ext uri="{FF2B5EF4-FFF2-40B4-BE49-F238E27FC236}">
                <a16:creationId xmlns="" xmlns:a16="http://schemas.microsoft.com/office/drawing/2014/main" id="{7BCCE566-E13B-4134-A8E8-B551FDDE5F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7174307"/>
            <a:ext cx="1754549" cy="2226575"/>
          </a:xfrm>
          <a:prstGeom prst="rect">
            <a:avLst/>
          </a:prstGeom>
        </p:spPr>
      </p:pic>
      <p:pic>
        <p:nvPicPr>
          <p:cNvPr id="23" name="CHECK">
            <a:extLst>
              <a:ext uri="{FF2B5EF4-FFF2-40B4-BE49-F238E27FC236}">
                <a16:creationId xmlns="" xmlns:a16="http://schemas.microsoft.com/office/drawing/2014/main" id="{E7600512-C8B7-4E12-85BF-011F06911F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065" y="7279815"/>
            <a:ext cx="1739403" cy="1679253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="" xmlns:a16="http://schemas.microsoft.com/office/drawing/2014/main" id="{C6073756-9029-4E01-B2FD-585A946D0EA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7157756"/>
            <a:ext cx="2877213" cy="2336265"/>
          </a:xfrm>
          <a:prstGeom prst="rect">
            <a:avLst/>
          </a:prstGeom>
        </p:spPr>
      </p:pic>
      <p:grpSp>
        <p:nvGrpSpPr>
          <p:cNvPr id="33" name="مجموعة 32"/>
          <p:cNvGrpSpPr/>
          <p:nvPr/>
        </p:nvGrpSpPr>
        <p:grpSpPr>
          <a:xfrm>
            <a:off x="5050680" y="1817142"/>
            <a:ext cx="8512920" cy="1919298"/>
            <a:chOff x="3909871" y="943406"/>
            <a:chExt cx="6107524" cy="1665762"/>
          </a:xfrm>
        </p:grpSpPr>
        <p:sp>
          <p:nvSpPr>
            <p:cNvPr id="34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4176541" y="1275765"/>
              <a:ext cx="5612210" cy="120204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81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عدد الدونات هو ؟</a:t>
              </a:r>
              <a:endParaRPr lang="ar-SA" sz="81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2" name="مجموعة 1"/>
          <p:cNvGrpSpPr/>
          <p:nvPr/>
        </p:nvGrpSpPr>
        <p:grpSpPr>
          <a:xfrm>
            <a:off x="3509249" y="1205925"/>
            <a:ext cx="1824751" cy="2379158"/>
            <a:chOff x="3271108" y="1072545"/>
            <a:chExt cx="2029489" cy="2719872"/>
          </a:xfrm>
        </p:grpSpPr>
        <p:pic>
          <p:nvPicPr>
            <p:cNvPr id="36" name="Picture 25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11807105-7C7B-4165-B3A6-76CCA41D6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5552" y="1072545"/>
              <a:ext cx="1975045" cy="2719872"/>
            </a:xfrm>
            <a:prstGeom prst="rect">
              <a:avLst/>
            </a:prstGeom>
          </p:spPr>
        </p:pic>
        <p:sp>
          <p:nvSpPr>
            <p:cNvPr id="37" name="TextBox 19">
              <a:hlinkClick r:id="rId15" action="ppaction://hlinksldjump"/>
              <a:extLst>
                <a:ext uri="{FF2B5EF4-FFF2-40B4-BE49-F238E27FC236}">
                  <a16:creationId xmlns="" xmlns:a16="http://schemas.microsoft.com/office/drawing/2014/main" id="{DF4D381A-0D39-4360-A04A-C73F3D6CCCFB}"/>
                </a:ext>
              </a:extLst>
            </p:cNvPr>
            <p:cNvSpPr txBox="1"/>
            <p:nvPr/>
          </p:nvSpPr>
          <p:spPr>
            <a:xfrm>
              <a:off x="3271108" y="1126569"/>
              <a:ext cx="170218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3200" dirty="0">
                  <a:solidFill>
                    <a:schemeClr val="bg2">
                      <a:lumMod val="50000"/>
                    </a:schemeClr>
                  </a:solidFill>
                  <a:latin typeface="Century Gothic" panose="020B0502020202020204" pitchFamily="34" charset="0"/>
                </a:rPr>
                <a:t>back</a:t>
              </a:r>
              <a:endParaRPr lang="ar-AE" sz="32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مجموعة 2"/>
          <p:cNvGrpSpPr/>
          <p:nvPr/>
        </p:nvGrpSpPr>
        <p:grpSpPr>
          <a:xfrm>
            <a:off x="5381586" y="3924300"/>
            <a:ext cx="8182014" cy="2667000"/>
            <a:chOff x="5300598" y="3771900"/>
            <a:chExt cx="8182014" cy="2667000"/>
          </a:xfrm>
        </p:grpSpPr>
        <p:pic>
          <p:nvPicPr>
            <p:cNvPr id="38" name="IMG_4502.png" descr="IMG_450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2359118" y="3869979"/>
              <a:ext cx="1052082" cy="1126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" name="IMG_4502.png" descr="IMG_450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1217048" y="3869979"/>
              <a:ext cx="1052082" cy="1126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0" name="IMG_4502.png" descr="IMG_450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0048397" y="3869979"/>
              <a:ext cx="1052082" cy="1126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" name="IMG_4502.png" descr="IMG_450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8906327" y="3869979"/>
              <a:ext cx="1052082" cy="1126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" name="IMG_4502.png" descr="IMG_450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7737676" y="3869979"/>
              <a:ext cx="1052082" cy="1126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" name="IMG_4502.png" descr="IMG_450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1708042" y="5067300"/>
              <a:ext cx="1052082" cy="1126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" name="IMG_4502.png" descr="IMG_450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0565972" y="5067300"/>
              <a:ext cx="1052082" cy="1126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" name="IMG_4502.png" descr="IMG_450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9397321" y="5067300"/>
              <a:ext cx="1052082" cy="1126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" name="IMG_4502.png" descr="IMG_450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8255251" y="5067300"/>
              <a:ext cx="1052082" cy="1126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" name="IMG_4502.png" descr="IMG_450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7086600" y="5067300"/>
              <a:ext cx="1052082" cy="1126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IMG_4502.png" descr="IMG_450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6552270" y="3848100"/>
              <a:ext cx="1052082" cy="1126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" name="IMG_4502.png" descr="IMG_450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5410200" y="3848100"/>
              <a:ext cx="1052082" cy="1126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IMG_4502.png" descr="IMG_4502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5901194" y="5045421"/>
              <a:ext cx="1052082" cy="11269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1" name="مستطيل مستدير الزوايا"/>
            <p:cNvSpPr/>
            <p:nvPr/>
          </p:nvSpPr>
          <p:spPr>
            <a:xfrm>
              <a:off x="5300598" y="3771900"/>
              <a:ext cx="8182014" cy="2667000"/>
            </a:xfrm>
            <a:prstGeom prst="roundRect">
              <a:avLst>
                <a:gd name="adj" fmla="val 10918"/>
              </a:avLst>
            </a:prstGeom>
            <a:ln w="63500">
              <a:solidFill>
                <a:schemeClr val="accent1">
                  <a:lumMod val="60000"/>
                  <a:lumOff val="40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3684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0.82057 -0.0534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9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79076 -0.0384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983115"/>
            <a:ext cx="16736126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rgbClr val="FFCC66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36" name="مجموعة 35"/>
          <p:cNvGrpSpPr/>
          <p:nvPr/>
        </p:nvGrpSpPr>
        <p:grpSpPr>
          <a:xfrm>
            <a:off x="2103610" y="-392112"/>
            <a:ext cx="16711091" cy="9947727"/>
            <a:chOff x="2103610" y="-392112"/>
            <a:chExt cx="16711091" cy="9947727"/>
          </a:xfrm>
        </p:grpSpPr>
        <p:grpSp>
          <p:nvGrpSpPr>
            <p:cNvPr id="37" name="مجموعة 36"/>
            <p:cNvGrpSpPr/>
            <p:nvPr/>
          </p:nvGrpSpPr>
          <p:grpSpPr>
            <a:xfrm>
              <a:off x="2103610" y="945015"/>
              <a:ext cx="14007542" cy="8610600"/>
              <a:chOff x="2103610" y="945015"/>
              <a:chExt cx="14007542" cy="8610600"/>
            </a:xfrm>
          </p:grpSpPr>
          <p:pic>
            <p:nvPicPr>
              <p:cNvPr id="41" name="Picture 12" descr="الحديقة, الكرتون, العشب صورة بابوا نيو غينيا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3610" y="983115"/>
                <a:ext cx="8572500" cy="857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2" descr="الحديقة, الكرتون, العشب صورة بابوا نيو غينيا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015152" y="945015"/>
                <a:ext cx="6096000" cy="857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8" name="مجموعة 37"/>
            <p:cNvGrpSpPr/>
            <p:nvPr/>
          </p:nvGrpSpPr>
          <p:grpSpPr>
            <a:xfrm>
              <a:off x="14403963" y="-392112"/>
              <a:ext cx="4410738" cy="4621212"/>
              <a:chOff x="14403963" y="-392112"/>
              <a:chExt cx="4410738" cy="4621212"/>
            </a:xfrm>
          </p:grpSpPr>
          <p:pic>
            <p:nvPicPr>
              <p:cNvPr id="39" name="Picture 36" descr="https://i.pinimg.com/originals/6f/21/9b/6f219bd638300ce3631b981715433a52.gif"/>
              <p:cNvPicPr>
                <a:picLocks noChangeAspect="1" noChangeArrowheads="1" noCrop="1"/>
              </p:cNvPicPr>
              <p:nvPr/>
            </p:nvPicPr>
            <p:blipFill>
              <a:blip r:embed="rId7"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3963" y="-392112"/>
                <a:ext cx="3067050" cy="3848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36" descr="https://i.pinimg.com/originals/6f/21/9b/6f219bd638300ce3631b981715433a52.gif"/>
              <p:cNvPicPr>
                <a:picLocks noChangeAspect="1" noChangeArrowheads="1" noCrop="1"/>
              </p:cNvPicPr>
              <p:nvPr/>
            </p:nvPicPr>
            <p:blipFill>
              <a:blip r:embed="rId7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47651" y="380999"/>
                <a:ext cx="3067050" cy="3848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5" name="Group 10">
            <a:extLst>
              <a:ext uri="{FF2B5EF4-FFF2-40B4-BE49-F238E27FC236}">
                <a16:creationId xmlns="" xmlns:a16="http://schemas.microsoft.com/office/drawing/2014/main" id="{07F5C4B5-B1AA-414A-A35C-48ADE99AEA12}"/>
              </a:ext>
            </a:extLst>
          </p:cNvPr>
          <p:cNvGrpSpPr/>
          <p:nvPr/>
        </p:nvGrpSpPr>
        <p:grpSpPr>
          <a:xfrm>
            <a:off x="-9296400" y="7429500"/>
            <a:ext cx="2244896" cy="1981319"/>
            <a:chOff x="3878302" y="5707254"/>
            <a:chExt cx="1496596" cy="1320878"/>
          </a:xfrm>
        </p:grpSpPr>
        <p:pic>
          <p:nvPicPr>
            <p:cNvPr id="16" name="Picture 8">
              <a:extLst>
                <a:ext uri="{FF2B5EF4-FFF2-40B4-BE49-F238E27FC236}">
                  <a16:creationId xmlns="" xmlns:a16="http://schemas.microsoft.com/office/drawing/2014/main" id="{43929039-C7B3-4601-9E30-EFAC7583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9028" y="5936498"/>
              <a:ext cx="625870" cy="1091634"/>
            </a:xfrm>
            <a:prstGeom prst="rect">
              <a:avLst/>
            </a:prstGeom>
          </p:spPr>
        </p:pic>
        <p:sp>
          <p:nvSpPr>
            <p:cNvPr id="17" name="TextBox 9">
              <a:extLst>
                <a:ext uri="{FF2B5EF4-FFF2-40B4-BE49-F238E27FC236}">
                  <a16:creationId xmlns="" xmlns:a16="http://schemas.microsoft.com/office/drawing/2014/main" id="{8D43A23A-B974-451E-A73E-EBE55470F84D}"/>
                </a:ext>
              </a:extLst>
            </p:cNvPr>
            <p:cNvSpPr txBox="1"/>
            <p:nvPr/>
          </p:nvSpPr>
          <p:spPr>
            <a:xfrm>
              <a:off x="3878302" y="5707254"/>
              <a:ext cx="943847" cy="104643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14</a:t>
              </a:r>
              <a:endParaRPr lang="ar-AE" sz="9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grpSp>
        <p:nvGrpSpPr>
          <p:cNvPr id="18" name="Group 11">
            <a:extLst>
              <a:ext uri="{FF2B5EF4-FFF2-40B4-BE49-F238E27FC236}">
                <a16:creationId xmlns="" xmlns:a16="http://schemas.microsoft.com/office/drawing/2014/main" id="{1FE34789-E183-4558-820F-30F348AF02C4}"/>
              </a:ext>
            </a:extLst>
          </p:cNvPr>
          <p:cNvGrpSpPr/>
          <p:nvPr/>
        </p:nvGrpSpPr>
        <p:grpSpPr>
          <a:xfrm>
            <a:off x="-5348689" y="7505700"/>
            <a:ext cx="3519889" cy="1895196"/>
            <a:chOff x="4134519" y="4962572"/>
            <a:chExt cx="1838390" cy="1154074"/>
          </a:xfrm>
        </p:grpSpPr>
        <p:pic>
          <p:nvPicPr>
            <p:cNvPr id="19" name="Picture 12">
              <a:extLst>
                <a:ext uri="{FF2B5EF4-FFF2-40B4-BE49-F238E27FC236}">
                  <a16:creationId xmlns="" xmlns:a16="http://schemas.microsoft.com/office/drawing/2014/main" id="{48755646-0917-4220-AE0E-C180D31E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4519" y="5125566"/>
              <a:ext cx="1758793" cy="991080"/>
            </a:xfrm>
            <a:prstGeom prst="rect">
              <a:avLst/>
            </a:prstGeom>
          </p:spPr>
        </p:pic>
        <p:sp>
          <p:nvSpPr>
            <p:cNvPr id="21" name="TextBox 13">
              <a:extLst>
                <a:ext uri="{FF2B5EF4-FFF2-40B4-BE49-F238E27FC236}">
                  <a16:creationId xmlns="" xmlns:a16="http://schemas.microsoft.com/office/drawing/2014/main" id="{7FE6DC0C-D91F-4245-8A63-1C61D7F7A898}"/>
                </a:ext>
              </a:extLst>
            </p:cNvPr>
            <p:cNvSpPr txBox="1"/>
            <p:nvPr/>
          </p:nvSpPr>
          <p:spPr>
            <a:xfrm>
              <a:off x="5154771" y="4962572"/>
              <a:ext cx="818138" cy="95584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</a:rPr>
                <a:t>13</a:t>
              </a:r>
              <a:endParaRPr lang="en-GB" sz="9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endParaRPr>
            </a:p>
          </p:txBody>
        </p:sp>
      </p:grpSp>
      <p:pic>
        <p:nvPicPr>
          <p:cNvPr id="23" name="X2">
            <a:extLst>
              <a:ext uri="{FF2B5EF4-FFF2-40B4-BE49-F238E27FC236}">
                <a16:creationId xmlns="" xmlns:a16="http://schemas.microsoft.com/office/drawing/2014/main" id="{7BCCE566-E13B-4134-A8E8-B551FDDE5F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7083889"/>
            <a:ext cx="1754549" cy="2226575"/>
          </a:xfrm>
          <a:prstGeom prst="rect">
            <a:avLst/>
          </a:prstGeom>
        </p:spPr>
      </p:pic>
      <p:pic>
        <p:nvPicPr>
          <p:cNvPr id="24" name="CHECK">
            <a:extLst>
              <a:ext uri="{FF2B5EF4-FFF2-40B4-BE49-F238E27FC236}">
                <a16:creationId xmlns="" xmlns:a16="http://schemas.microsoft.com/office/drawing/2014/main" id="{E7600512-C8B7-4E12-85BF-011F06911F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7279815"/>
            <a:ext cx="1739403" cy="1679253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="" xmlns:a16="http://schemas.microsoft.com/office/drawing/2014/main" id="{C6073756-9029-4E01-B2FD-585A946D0EA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73" y="7214708"/>
            <a:ext cx="1253837" cy="2461092"/>
          </a:xfrm>
          <a:prstGeom prst="rect">
            <a:avLst/>
          </a:prstGeom>
        </p:spPr>
      </p:pic>
      <p:grpSp>
        <p:nvGrpSpPr>
          <p:cNvPr id="27" name="مجموعة 26"/>
          <p:cNvGrpSpPr/>
          <p:nvPr/>
        </p:nvGrpSpPr>
        <p:grpSpPr>
          <a:xfrm>
            <a:off x="4729655" y="1817142"/>
            <a:ext cx="8512920" cy="1919298"/>
            <a:chOff x="3909871" y="943406"/>
            <a:chExt cx="6107524" cy="1665762"/>
          </a:xfrm>
        </p:grpSpPr>
        <p:sp>
          <p:nvSpPr>
            <p:cNvPr id="29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0" name="مربع نص 29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4176541" y="1275765"/>
              <a:ext cx="5612210" cy="116197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81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عدد الفراولة هو؟</a:t>
              </a:r>
              <a:endParaRPr lang="ar-SA" sz="81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2" name="مجموعة 1"/>
          <p:cNvGrpSpPr/>
          <p:nvPr/>
        </p:nvGrpSpPr>
        <p:grpSpPr>
          <a:xfrm>
            <a:off x="3276600" y="1485901"/>
            <a:ext cx="1824751" cy="2209799"/>
            <a:chOff x="3276600" y="950413"/>
            <a:chExt cx="1975045" cy="2745287"/>
          </a:xfrm>
        </p:grpSpPr>
        <p:pic>
          <p:nvPicPr>
            <p:cNvPr id="32" name="Picture 25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11807105-7C7B-4165-B3A6-76CCA41D6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600" y="975828"/>
              <a:ext cx="1975045" cy="2719872"/>
            </a:xfrm>
            <a:prstGeom prst="rect">
              <a:avLst/>
            </a:prstGeom>
          </p:spPr>
        </p:pic>
        <p:sp>
          <p:nvSpPr>
            <p:cNvPr id="33" name="TextBox 19">
              <a:hlinkClick r:id="rId15" action="ppaction://hlinksldjump"/>
              <a:extLst>
                <a:ext uri="{FF2B5EF4-FFF2-40B4-BE49-F238E27FC236}">
                  <a16:creationId xmlns="" xmlns:a16="http://schemas.microsoft.com/office/drawing/2014/main" id="{DF4D381A-0D39-4360-A04A-C73F3D6CCCFB}"/>
                </a:ext>
              </a:extLst>
            </p:cNvPr>
            <p:cNvSpPr txBox="1"/>
            <p:nvPr/>
          </p:nvSpPr>
          <p:spPr>
            <a:xfrm>
              <a:off x="3276600" y="950413"/>
              <a:ext cx="1702181" cy="58477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3200" dirty="0">
                  <a:solidFill>
                    <a:schemeClr val="bg2">
                      <a:lumMod val="50000"/>
                    </a:schemeClr>
                  </a:solidFill>
                  <a:latin typeface="Century Gothic" panose="020B0502020202020204" pitchFamily="34" charset="0"/>
                </a:rPr>
                <a:t>back</a:t>
              </a:r>
              <a:endParaRPr lang="ar-AE" sz="32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مجموعة 2"/>
          <p:cNvGrpSpPr/>
          <p:nvPr/>
        </p:nvGrpSpPr>
        <p:grpSpPr>
          <a:xfrm>
            <a:off x="5181600" y="3924300"/>
            <a:ext cx="7927878" cy="1792078"/>
            <a:chOff x="4416522" y="3924300"/>
            <a:chExt cx="7927878" cy="1792078"/>
          </a:xfrm>
        </p:grpSpPr>
        <p:pic>
          <p:nvPicPr>
            <p:cNvPr id="26" name="IMG_3963.png" descr="IMG_3963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1125200" y="4005721"/>
              <a:ext cx="758451" cy="75677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8" name="IMG_3963.png" descr="IMG_3963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9223748" y="4005721"/>
              <a:ext cx="758452" cy="75677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1" name="IMG_3963.png" descr="IMG_3963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7394948" y="4005721"/>
              <a:ext cx="758452" cy="75677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3" name="IMG_3963.png" descr="IMG_3963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10363200" y="4000500"/>
              <a:ext cx="758451" cy="75677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4" name="IMG_3963.png" descr="IMG_3963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8466515" y="4000500"/>
              <a:ext cx="758452" cy="75677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5" name="IMG_3963.png" descr="IMG_3963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6632948" y="4000500"/>
              <a:ext cx="758452" cy="75677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8" name="IMG_3963.png" descr="IMG_3963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9200627" y="4767721"/>
              <a:ext cx="758452" cy="75677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9" name="IMG_3963.png" descr="IMG_3963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6858000" y="4767721"/>
              <a:ext cx="758452" cy="75677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0" name="IMG_3963.png" descr="IMG_3963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5566148" y="4081921"/>
              <a:ext cx="758452" cy="75677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1" name="IMG_3963.png" descr="IMG_3963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9982200" y="4762500"/>
              <a:ext cx="758451" cy="75677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2" name="IMG_3963.png" descr="IMG_3963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8001000" y="4762500"/>
              <a:ext cx="758452" cy="75677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3" name="IMG_3963.png" descr="IMG_3963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6096000" y="4762500"/>
              <a:ext cx="758452" cy="75677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4" name="IMG_3963.png" descr="IMG_3963.png"/>
            <p:cNvPicPr>
              <a:picLocks noChangeAspect="1"/>
            </p:cNvPicPr>
            <p:nvPr/>
          </p:nvPicPr>
          <p:blipFill>
            <a:blip r:embed="rId16">
              <a:extLst/>
            </a:blip>
            <a:stretch>
              <a:fillRect/>
            </a:stretch>
          </p:blipFill>
          <p:spPr>
            <a:xfrm>
              <a:off x="4800600" y="4076700"/>
              <a:ext cx="758452" cy="75677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55" name="مستطيل مستدير الزوايا"/>
            <p:cNvSpPr/>
            <p:nvPr/>
          </p:nvSpPr>
          <p:spPr>
            <a:xfrm>
              <a:off x="4416522" y="3924300"/>
              <a:ext cx="7927878" cy="1792078"/>
            </a:xfrm>
            <a:prstGeom prst="roundRect">
              <a:avLst>
                <a:gd name="adj" fmla="val 10918"/>
              </a:avLst>
            </a:prstGeom>
            <a:ln w="63500">
              <a:solidFill>
                <a:schemeClr val="accent1">
                  <a:lumMod val="60000"/>
                  <a:lumOff val="40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588608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0.82057 -0.0534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9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79076 -0.0384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983115"/>
            <a:ext cx="16736126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rgbClr val="FFCC66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26" name="مجموعة 25"/>
          <p:cNvGrpSpPr/>
          <p:nvPr/>
        </p:nvGrpSpPr>
        <p:grpSpPr>
          <a:xfrm>
            <a:off x="2103610" y="-392112"/>
            <a:ext cx="16711091" cy="9947727"/>
            <a:chOff x="2103610" y="-392112"/>
            <a:chExt cx="16711091" cy="9947727"/>
          </a:xfrm>
        </p:grpSpPr>
        <p:grpSp>
          <p:nvGrpSpPr>
            <p:cNvPr id="27" name="مجموعة 26"/>
            <p:cNvGrpSpPr/>
            <p:nvPr/>
          </p:nvGrpSpPr>
          <p:grpSpPr>
            <a:xfrm>
              <a:off x="2103610" y="945015"/>
              <a:ext cx="14007542" cy="8610600"/>
              <a:chOff x="2103610" y="945015"/>
              <a:chExt cx="14007542" cy="8610600"/>
            </a:xfrm>
          </p:grpSpPr>
          <p:pic>
            <p:nvPicPr>
              <p:cNvPr id="31" name="Picture 12" descr="الحديقة, الكرتون, العشب صورة بابوا نيو غينيا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3610" y="983115"/>
                <a:ext cx="8572500" cy="857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12" descr="الحديقة, الكرتون, العشب صورة بابوا نيو غينيا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015152" y="945015"/>
                <a:ext cx="6096000" cy="857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8" name="مجموعة 27"/>
            <p:cNvGrpSpPr/>
            <p:nvPr/>
          </p:nvGrpSpPr>
          <p:grpSpPr>
            <a:xfrm>
              <a:off x="14403963" y="-392112"/>
              <a:ext cx="4410738" cy="4621212"/>
              <a:chOff x="14403963" y="-392112"/>
              <a:chExt cx="4410738" cy="4621212"/>
            </a:xfrm>
          </p:grpSpPr>
          <p:pic>
            <p:nvPicPr>
              <p:cNvPr id="29" name="Picture 36" descr="https://i.pinimg.com/originals/6f/21/9b/6f219bd638300ce3631b981715433a52.gif"/>
              <p:cNvPicPr>
                <a:picLocks noChangeAspect="1" noChangeArrowheads="1" noCrop="1"/>
              </p:cNvPicPr>
              <p:nvPr/>
            </p:nvPicPr>
            <p:blipFill>
              <a:blip r:embed="rId7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3963" y="-392112"/>
                <a:ext cx="3067050" cy="3848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36" descr="https://i.pinimg.com/originals/6f/21/9b/6f219bd638300ce3631b981715433a52.gif"/>
              <p:cNvPicPr>
                <a:picLocks noChangeAspect="1" noChangeArrowheads="1" noCrop="1"/>
              </p:cNvPicPr>
              <p:nvPr/>
            </p:nvPicPr>
            <p:blipFill>
              <a:blip r:embed="rId7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47651" y="380999"/>
                <a:ext cx="3067050" cy="3848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6" name="Group 10">
            <a:extLst>
              <a:ext uri="{FF2B5EF4-FFF2-40B4-BE49-F238E27FC236}">
                <a16:creationId xmlns="" xmlns:a16="http://schemas.microsoft.com/office/drawing/2014/main" id="{07F5C4B5-B1AA-414A-A35C-48ADE99AEA12}"/>
              </a:ext>
            </a:extLst>
          </p:cNvPr>
          <p:cNvGrpSpPr/>
          <p:nvPr/>
        </p:nvGrpSpPr>
        <p:grpSpPr>
          <a:xfrm>
            <a:off x="-8409442" y="6438900"/>
            <a:ext cx="2237242" cy="3046987"/>
            <a:chOff x="4233901" y="4539527"/>
            <a:chExt cx="1491492" cy="2031323"/>
          </a:xfrm>
        </p:grpSpPr>
        <p:pic>
          <p:nvPicPr>
            <p:cNvPr id="17" name="Picture 8">
              <a:extLst>
                <a:ext uri="{FF2B5EF4-FFF2-40B4-BE49-F238E27FC236}">
                  <a16:creationId xmlns="" xmlns:a16="http://schemas.microsoft.com/office/drawing/2014/main" id="{43929039-C7B3-4601-9E30-EFAC7583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4300" y="4983337"/>
              <a:ext cx="831093" cy="1449581"/>
            </a:xfrm>
            <a:prstGeom prst="rect">
              <a:avLst/>
            </a:prstGeom>
          </p:spPr>
        </p:pic>
        <p:sp>
          <p:nvSpPr>
            <p:cNvPr id="18" name="TextBox 9">
              <a:extLst>
                <a:ext uri="{FF2B5EF4-FFF2-40B4-BE49-F238E27FC236}">
                  <a16:creationId xmlns="" xmlns:a16="http://schemas.microsoft.com/office/drawing/2014/main" id="{8D43A23A-B974-451E-A73E-EBE55470F84D}"/>
                </a:ext>
              </a:extLst>
            </p:cNvPr>
            <p:cNvSpPr txBox="1"/>
            <p:nvPr/>
          </p:nvSpPr>
          <p:spPr>
            <a:xfrm>
              <a:off x="4233901" y="4539527"/>
              <a:ext cx="943846" cy="2031323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33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12</a:t>
              </a:r>
              <a:endParaRPr lang="en-GB" sz="96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  <a:p>
              <a:pPr algn="ctr"/>
              <a:endParaRPr lang="ar-AE" sz="96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grpSp>
        <p:nvGrpSpPr>
          <p:cNvPr id="19" name="Group 11">
            <a:extLst>
              <a:ext uri="{FF2B5EF4-FFF2-40B4-BE49-F238E27FC236}">
                <a16:creationId xmlns="" xmlns:a16="http://schemas.microsoft.com/office/drawing/2014/main" id="{1FE34789-E183-4558-820F-30F348AF02C4}"/>
              </a:ext>
            </a:extLst>
          </p:cNvPr>
          <p:cNvGrpSpPr/>
          <p:nvPr/>
        </p:nvGrpSpPr>
        <p:grpSpPr>
          <a:xfrm>
            <a:off x="-4953000" y="6317041"/>
            <a:ext cx="3873759" cy="3017459"/>
            <a:chOff x="4584803" y="4003744"/>
            <a:chExt cx="2582506" cy="2011639"/>
          </a:xfrm>
        </p:grpSpPr>
        <p:pic>
          <p:nvPicPr>
            <p:cNvPr id="20" name="Picture 12">
              <a:extLst>
                <a:ext uri="{FF2B5EF4-FFF2-40B4-BE49-F238E27FC236}">
                  <a16:creationId xmlns="" xmlns:a16="http://schemas.microsoft.com/office/drawing/2014/main" id="{48755646-0917-4220-AE0E-C180D31E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803" y="4560140"/>
              <a:ext cx="2582506" cy="1455243"/>
            </a:xfrm>
            <a:prstGeom prst="rect">
              <a:avLst/>
            </a:prstGeom>
          </p:spPr>
        </p:pic>
        <p:sp>
          <p:nvSpPr>
            <p:cNvPr id="21" name="TextBox 13">
              <a:extLst>
                <a:ext uri="{FF2B5EF4-FFF2-40B4-BE49-F238E27FC236}">
                  <a16:creationId xmlns="" xmlns:a16="http://schemas.microsoft.com/office/drawing/2014/main" id="{7FE6DC0C-D91F-4245-8A63-1C61D7F7A898}"/>
                </a:ext>
              </a:extLst>
            </p:cNvPr>
            <p:cNvSpPr txBox="1"/>
            <p:nvPr/>
          </p:nvSpPr>
          <p:spPr>
            <a:xfrm>
              <a:off x="5971657" y="4003744"/>
              <a:ext cx="943849" cy="104643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33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14</a:t>
              </a:r>
              <a:endParaRPr lang="en-GB" sz="96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pic>
        <p:nvPicPr>
          <p:cNvPr id="22" name="X2">
            <a:extLst>
              <a:ext uri="{FF2B5EF4-FFF2-40B4-BE49-F238E27FC236}">
                <a16:creationId xmlns="" xmlns:a16="http://schemas.microsoft.com/office/drawing/2014/main" id="{7BCCE566-E13B-4134-A8E8-B551FDDE5F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651" y="6819900"/>
            <a:ext cx="1754549" cy="2226575"/>
          </a:xfrm>
          <a:prstGeom prst="rect">
            <a:avLst/>
          </a:prstGeom>
        </p:spPr>
      </p:pic>
      <p:pic>
        <p:nvPicPr>
          <p:cNvPr id="23" name="CHECK">
            <a:extLst>
              <a:ext uri="{FF2B5EF4-FFF2-40B4-BE49-F238E27FC236}">
                <a16:creationId xmlns="" xmlns:a16="http://schemas.microsoft.com/office/drawing/2014/main" id="{E7600512-C8B7-4E12-85BF-011F06911F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7048500"/>
            <a:ext cx="1739403" cy="1679253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="" xmlns:a16="http://schemas.microsoft.com/office/drawing/2014/main" id="{C6073756-9029-4E01-B2FD-585A946D0E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5200" y="7060523"/>
            <a:ext cx="3353960" cy="2546272"/>
          </a:xfrm>
          <a:prstGeom prst="rect">
            <a:avLst/>
          </a:prstGeom>
        </p:spPr>
      </p:pic>
      <p:grpSp>
        <p:nvGrpSpPr>
          <p:cNvPr id="33" name="مجموعة 32"/>
          <p:cNvGrpSpPr/>
          <p:nvPr/>
        </p:nvGrpSpPr>
        <p:grpSpPr>
          <a:xfrm>
            <a:off x="4729655" y="1928802"/>
            <a:ext cx="8512920" cy="1919298"/>
            <a:chOff x="3909871" y="943406"/>
            <a:chExt cx="6107524" cy="1665762"/>
          </a:xfrm>
        </p:grpSpPr>
        <p:sp>
          <p:nvSpPr>
            <p:cNvPr id="34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5" name="مربع نص 34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4176541" y="1275765"/>
              <a:ext cx="5612210" cy="120204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81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العدد الذي يمثل النجوم هو؟</a:t>
              </a:r>
              <a:endParaRPr lang="ar-SA" sz="81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grpSp>
        <p:nvGrpSpPr>
          <p:cNvPr id="2" name="مجموعة 1"/>
          <p:cNvGrpSpPr/>
          <p:nvPr/>
        </p:nvGrpSpPr>
        <p:grpSpPr>
          <a:xfrm>
            <a:off x="3200399" y="1733202"/>
            <a:ext cx="1765835" cy="2114898"/>
            <a:chOff x="3187528" y="1052028"/>
            <a:chExt cx="2064117" cy="2719872"/>
          </a:xfrm>
        </p:grpSpPr>
        <p:pic>
          <p:nvPicPr>
            <p:cNvPr id="36" name="Picture 25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11807105-7C7B-4165-B3A6-76CCA41D6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6600" y="1052028"/>
              <a:ext cx="1975045" cy="2719872"/>
            </a:xfrm>
            <a:prstGeom prst="rect">
              <a:avLst/>
            </a:prstGeom>
          </p:spPr>
        </p:pic>
        <p:sp>
          <p:nvSpPr>
            <p:cNvPr id="37" name="TextBox 19">
              <a:hlinkClick r:id="rId15" action="ppaction://hlinksldjump"/>
              <a:extLst>
                <a:ext uri="{FF2B5EF4-FFF2-40B4-BE49-F238E27FC236}">
                  <a16:creationId xmlns="" xmlns:a16="http://schemas.microsoft.com/office/drawing/2014/main" id="{DF4D381A-0D39-4360-A04A-C73F3D6CCCFB}"/>
                </a:ext>
              </a:extLst>
            </p:cNvPr>
            <p:cNvSpPr txBox="1"/>
            <p:nvPr/>
          </p:nvSpPr>
          <p:spPr>
            <a:xfrm>
              <a:off x="3187528" y="1125974"/>
              <a:ext cx="1702181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3200" dirty="0">
                  <a:solidFill>
                    <a:schemeClr val="bg2">
                      <a:lumMod val="50000"/>
                    </a:schemeClr>
                  </a:solidFill>
                  <a:latin typeface="Century Gothic" panose="020B0502020202020204" pitchFamily="34" charset="0"/>
                </a:rPr>
                <a:t>back</a:t>
              </a:r>
              <a:endParaRPr lang="ar-AE" sz="32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مجموعة 2"/>
          <p:cNvGrpSpPr/>
          <p:nvPr/>
        </p:nvGrpSpPr>
        <p:grpSpPr>
          <a:xfrm>
            <a:off x="5791200" y="4137151"/>
            <a:ext cx="6387603" cy="1615949"/>
            <a:chOff x="5943600" y="3740381"/>
            <a:chExt cx="6387603" cy="1615949"/>
          </a:xfrm>
        </p:grpSpPr>
        <p:pic>
          <p:nvPicPr>
            <p:cNvPr id="44" name="Picture 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8746927" y="3779093"/>
              <a:ext cx="734805" cy="698065"/>
            </a:xfrm>
            <a:prstGeom prst="rect">
              <a:avLst/>
            </a:prstGeom>
          </p:spPr>
        </p:pic>
        <p:pic>
          <p:nvPicPr>
            <p:cNvPr id="45" name="Picture 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665362" y="3779093"/>
              <a:ext cx="734805" cy="698065"/>
            </a:xfrm>
            <a:prstGeom prst="rect">
              <a:avLst/>
            </a:prstGeom>
          </p:spPr>
        </p:pic>
        <p:pic>
          <p:nvPicPr>
            <p:cNvPr id="46" name="Picture 1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8822486" y="4571300"/>
              <a:ext cx="734805" cy="698065"/>
            </a:xfrm>
            <a:prstGeom prst="rect">
              <a:avLst/>
            </a:prstGeom>
          </p:spPr>
        </p:pic>
        <p:pic>
          <p:nvPicPr>
            <p:cNvPr id="47" name="Picture 1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665362" y="4571298"/>
              <a:ext cx="734805" cy="698065"/>
            </a:xfrm>
            <a:prstGeom prst="rect">
              <a:avLst/>
            </a:prstGeom>
          </p:spPr>
        </p:pic>
        <p:pic>
          <p:nvPicPr>
            <p:cNvPr id="48" name="Picture 1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536968" y="3814565"/>
              <a:ext cx="734805" cy="698065"/>
            </a:xfrm>
            <a:prstGeom prst="rect">
              <a:avLst/>
            </a:prstGeom>
          </p:spPr>
        </p:pic>
        <p:pic>
          <p:nvPicPr>
            <p:cNvPr id="49" name="Picture 1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1380656" y="3814565"/>
              <a:ext cx="734805" cy="698065"/>
            </a:xfrm>
            <a:prstGeom prst="rect">
              <a:avLst/>
            </a:prstGeom>
          </p:spPr>
        </p:pic>
        <p:pic>
          <p:nvPicPr>
            <p:cNvPr id="50" name="Picture 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536967" y="4571299"/>
              <a:ext cx="734805" cy="698065"/>
            </a:xfrm>
            <a:prstGeom prst="rect">
              <a:avLst/>
            </a:prstGeom>
          </p:spPr>
        </p:pic>
        <p:pic>
          <p:nvPicPr>
            <p:cNvPr id="51" name="Picture 1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1380656" y="4571300"/>
              <a:ext cx="734805" cy="698065"/>
            </a:xfrm>
            <a:prstGeom prst="rect">
              <a:avLst/>
            </a:prstGeom>
          </p:spPr>
        </p:pic>
        <p:pic>
          <p:nvPicPr>
            <p:cNvPr id="53" name="Picture 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212992" y="3812124"/>
              <a:ext cx="734805" cy="698065"/>
            </a:xfrm>
            <a:prstGeom prst="rect">
              <a:avLst/>
            </a:prstGeom>
          </p:spPr>
        </p:pic>
        <p:pic>
          <p:nvPicPr>
            <p:cNvPr id="55" name="Picture 1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212992" y="4658265"/>
              <a:ext cx="734805" cy="698065"/>
            </a:xfrm>
            <a:prstGeom prst="rect">
              <a:avLst/>
            </a:prstGeom>
          </p:spPr>
        </p:pic>
        <p:pic>
          <p:nvPicPr>
            <p:cNvPr id="56" name="Picture 1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010400" y="3771900"/>
              <a:ext cx="734805" cy="698065"/>
            </a:xfrm>
            <a:prstGeom prst="rect">
              <a:avLst/>
            </a:prstGeom>
          </p:spPr>
        </p:pic>
        <p:pic>
          <p:nvPicPr>
            <p:cNvPr id="57" name="Picture 15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836223" y="3740381"/>
              <a:ext cx="734805" cy="698065"/>
            </a:xfrm>
            <a:prstGeom prst="rect">
              <a:avLst/>
            </a:prstGeom>
          </p:spPr>
        </p:pic>
        <p:pic>
          <p:nvPicPr>
            <p:cNvPr id="58" name="Picture 1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010400" y="4571300"/>
              <a:ext cx="734805" cy="698065"/>
            </a:xfrm>
            <a:prstGeom prst="rect">
              <a:avLst/>
            </a:prstGeom>
          </p:spPr>
        </p:pic>
        <p:pic>
          <p:nvPicPr>
            <p:cNvPr id="59" name="Picture 1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8012122" y="4571297"/>
              <a:ext cx="734805" cy="698065"/>
            </a:xfrm>
            <a:prstGeom prst="rect">
              <a:avLst/>
            </a:prstGeom>
          </p:spPr>
        </p:pic>
        <p:sp>
          <p:nvSpPr>
            <p:cNvPr id="39" name="مستطيل مستدير الزوايا"/>
            <p:cNvSpPr/>
            <p:nvPr/>
          </p:nvSpPr>
          <p:spPr>
            <a:xfrm>
              <a:off x="5943600" y="3740381"/>
              <a:ext cx="6387603" cy="1615949"/>
            </a:xfrm>
            <a:prstGeom prst="roundRect">
              <a:avLst>
                <a:gd name="adj" fmla="val 10918"/>
              </a:avLst>
            </a:prstGeom>
            <a:ln w="63500">
              <a:solidFill>
                <a:schemeClr val="accent1">
                  <a:lumMod val="60000"/>
                  <a:lumOff val="40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67806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0.82057 -0.0534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029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79076 -0.0384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983115"/>
            <a:ext cx="16736126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rgbClr val="FFCC66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27" name="مجموعة 26"/>
          <p:cNvGrpSpPr/>
          <p:nvPr/>
        </p:nvGrpSpPr>
        <p:grpSpPr>
          <a:xfrm>
            <a:off x="2103610" y="-392112"/>
            <a:ext cx="16711091" cy="9947727"/>
            <a:chOff x="2103610" y="-392112"/>
            <a:chExt cx="16711091" cy="9947727"/>
          </a:xfrm>
        </p:grpSpPr>
        <p:grpSp>
          <p:nvGrpSpPr>
            <p:cNvPr id="28" name="مجموعة 27"/>
            <p:cNvGrpSpPr/>
            <p:nvPr/>
          </p:nvGrpSpPr>
          <p:grpSpPr>
            <a:xfrm>
              <a:off x="2103610" y="945015"/>
              <a:ext cx="14007542" cy="8610600"/>
              <a:chOff x="2103610" y="945015"/>
              <a:chExt cx="14007542" cy="8610600"/>
            </a:xfrm>
          </p:grpSpPr>
          <p:pic>
            <p:nvPicPr>
              <p:cNvPr id="32" name="Picture 12" descr="الحديقة, الكرتون, العشب صورة بابوا نيو غينيا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3610" y="983115"/>
                <a:ext cx="8572500" cy="857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12" descr="الحديقة, الكرتون, العشب صورة بابوا نيو غينيا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015152" y="945015"/>
                <a:ext cx="6096000" cy="857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9" name="مجموعة 28"/>
            <p:cNvGrpSpPr/>
            <p:nvPr/>
          </p:nvGrpSpPr>
          <p:grpSpPr>
            <a:xfrm>
              <a:off x="14403963" y="-392112"/>
              <a:ext cx="4410738" cy="4621212"/>
              <a:chOff x="14403963" y="-392112"/>
              <a:chExt cx="4410738" cy="4621212"/>
            </a:xfrm>
          </p:grpSpPr>
          <p:pic>
            <p:nvPicPr>
              <p:cNvPr id="30" name="Picture 36" descr="https://i.pinimg.com/originals/6f/21/9b/6f219bd638300ce3631b981715433a52.gif"/>
              <p:cNvPicPr>
                <a:picLocks noChangeAspect="1" noChangeArrowheads="1" noCrop="1"/>
              </p:cNvPicPr>
              <p:nvPr/>
            </p:nvPicPr>
            <p:blipFill>
              <a:blip r:embed="rId7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3963" y="-392112"/>
                <a:ext cx="3067050" cy="3848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36" descr="https://i.pinimg.com/originals/6f/21/9b/6f219bd638300ce3631b981715433a52.gif"/>
              <p:cNvPicPr>
                <a:picLocks noChangeAspect="1" noChangeArrowheads="1" noCrop="1"/>
              </p:cNvPicPr>
              <p:nvPr/>
            </p:nvPicPr>
            <p:blipFill>
              <a:blip r:embed="rId7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47651" y="380999"/>
                <a:ext cx="3067050" cy="3848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5" name="Group 10">
            <a:extLst>
              <a:ext uri="{FF2B5EF4-FFF2-40B4-BE49-F238E27FC236}">
                <a16:creationId xmlns="" xmlns:a16="http://schemas.microsoft.com/office/drawing/2014/main" id="{07F5C4B5-B1AA-414A-A35C-48ADE99AEA12}"/>
              </a:ext>
            </a:extLst>
          </p:cNvPr>
          <p:cNvGrpSpPr/>
          <p:nvPr/>
        </p:nvGrpSpPr>
        <p:grpSpPr>
          <a:xfrm>
            <a:off x="-4190999" y="6012238"/>
            <a:ext cx="3396971" cy="3017462"/>
            <a:chOff x="4185327" y="4421279"/>
            <a:chExt cx="2264647" cy="2011639"/>
          </a:xfrm>
        </p:grpSpPr>
        <p:pic>
          <p:nvPicPr>
            <p:cNvPr id="17" name="Picture 8">
              <a:extLst>
                <a:ext uri="{FF2B5EF4-FFF2-40B4-BE49-F238E27FC236}">
                  <a16:creationId xmlns="" xmlns:a16="http://schemas.microsoft.com/office/drawing/2014/main" id="{43929039-C7B3-4601-9E30-EFAC7583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5327" y="4780437"/>
              <a:ext cx="1320800" cy="1652481"/>
            </a:xfrm>
            <a:prstGeom prst="rect">
              <a:avLst/>
            </a:prstGeom>
          </p:spPr>
        </p:pic>
        <p:sp>
          <p:nvSpPr>
            <p:cNvPr id="18" name="TextBox 9">
              <a:extLst>
                <a:ext uri="{FF2B5EF4-FFF2-40B4-BE49-F238E27FC236}">
                  <a16:creationId xmlns="" xmlns:a16="http://schemas.microsoft.com/office/drawing/2014/main" id="{8D43A23A-B974-451E-A73E-EBE55470F84D}"/>
                </a:ext>
              </a:extLst>
            </p:cNvPr>
            <p:cNvSpPr txBox="1"/>
            <p:nvPr/>
          </p:nvSpPr>
          <p:spPr>
            <a:xfrm>
              <a:off x="5506126" y="4421279"/>
              <a:ext cx="943848" cy="1046439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33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10</a:t>
              </a:r>
              <a:endParaRPr lang="ar-AE" sz="96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</p:txBody>
        </p:sp>
      </p:grpSp>
      <p:grpSp>
        <p:nvGrpSpPr>
          <p:cNvPr id="19" name="Group 11">
            <a:extLst>
              <a:ext uri="{FF2B5EF4-FFF2-40B4-BE49-F238E27FC236}">
                <a16:creationId xmlns="" xmlns:a16="http://schemas.microsoft.com/office/drawing/2014/main" id="{1FE34789-E183-4558-820F-30F348AF02C4}"/>
              </a:ext>
            </a:extLst>
          </p:cNvPr>
          <p:cNvGrpSpPr/>
          <p:nvPr/>
        </p:nvGrpSpPr>
        <p:grpSpPr>
          <a:xfrm>
            <a:off x="-8458200" y="5981700"/>
            <a:ext cx="2895600" cy="3007921"/>
            <a:chOff x="3630379" y="4426225"/>
            <a:chExt cx="1930398" cy="2005279"/>
          </a:xfrm>
        </p:grpSpPr>
        <p:pic>
          <p:nvPicPr>
            <p:cNvPr id="20" name="Picture 12">
              <a:extLst>
                <a:ext uri="{FF2B5EF4-FFF2-40B4-BE49-F238E27FC236}">
                  <a16:creationId xmlns="" xmlns:a16="http://schemas.microsoft.com/office/drawing/2014/main" id="{48755646-0917-4220-AE0E-C180D31EE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8285" y="4837318"/>
              <a:ext cx="1102492" cy="1594186"/>
            </a:xfrm>
            <a:prstGeom prst="rect">
              <a:avLst/>
            </a:prstGeom>
          </p:spPr>
        </p:pic>
        <p:sp>
          <p:nvSpPr>
            <p:cNvPr id="21" name="TextBox 13">
              <a:extLst>
                <a:ext uri="{FF2B5EF4-FFF2-40B4-BE49-F238E27FC236}">
                  <a16:creationId xmlns="" xmlns:a16="http://schemas.microsoft.com/office/drawing/2014/main" id="{7FE6DC0C-D91F-4245-8A63-1C61D7F7A898}"/>
                </a:ext>
              </a:extLst>
            </p:cNvPr>
            <p:cNvSpPr txBox="1"/>
            <p:nvPr/>
          </p:nvSpPr>
          <p:spPr>
            <a:xfrm>
              <a:off x="3630379" y="4426225"/>
              <a:ext cx="943847" cy="141577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ctr"/>
              <a:r>
                <a:rPr lang="ar-SA" sz="9600" b="1" dirty="0" smtClean="0">
                  <a:solidFill>
                    <a:srgbClr val="33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1</a:t>
              </a:r>
              <a:r>
                <a:rPr lang="ar-SA" sz="9600" b="1" dirty="0">
                  <a:solidFill>
                    <a:srgbClr val="3333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entury Gothic" panose="020B0502020202020204" pitchFamily="34" charset="0"/>
                  <a:cs typeface="PT Bold Heading" pitchFamily="2" charset="-78"/>
                </a:rPr>
                <a:t>2</a:t>
              </a:r>
              <a:endParaRPr lang="en-GB" sz="9600" b="1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PT Bold Heading" pitchFamily="2" charset="-78"/>
              </a:endParaRPr>
            </a:p>
            <a:p>
              <a:pPr algn="ctr"/>
              <a:endParaRPr lang="ar-AE" sz="3600" dirty="0">
                <a:solidFill>
                  <a:srgbClr val="FF000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2" name="X2">
            <a:extLst>
              <a:ext uri="{FF2B5EF4-FFF2-40B4-BE49-F238E27FC236}">
                <a16:creationId xmlns="" xmlns:a16="http://schemas.microsoft.com/office/drawing/2014/main" id="{7BCCE566-E13B-4134-A8E8-B551FDDE5F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6650" y="6763045"/>
            <a:ext cx="1754550" cy="2226576"/>
          </a:xfrm>
          <a:prstGeom prst="rect">
            <a:avLst/>
          </a:prstGeom>
        </p:spPr>
      </p:pic>
      <p:pic>
        <p:nvPicPr>
          <p:cNvPr id="23" name="CHECK">
            <a:extLst>
              <a:ext uri="{FF2B5EF4-FFF2-40B4-BE49-F238E27FC236}">
                <a16:creationId xmlns="" xmlns:a16="http://schemas.microsoft.com/office/drawing/2014/main" id="{E7600512-C8B7-4E12-85BF-011F06911FE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97" y="7167757"/>
            <a:ext cx="1739404" cy="1679254"/>
          </a:xfrm>
          <a:prstGeom prst="rect">
            <a:avLst/>
          </a:prstGeom>
        </p:spPr>
      </p:pic>
      <p:grpSp>
        <p:nvGrpSpPr>
          <p:cNvPr id="24" name="مجموعة 23"/>
          <p:cNvGrpSpPr/>
          <p:nvPr/>
        </p:nvGrpSpPr>
        <p:grpSpPr>
          <a:xfrm>
            <a:off x="4898280" y="1762435"/>
            <a:ext cx="8512920" cy="1919298"/>
            <a:chOff x="3909871" y="943406"/>
            <a:chExt cx="6107524" cy="1665762"/>
          </a:xfrm>
        </p:grpSpPr>
        <p:sp>
          <p:nvSpPr>
            <p:cNvPr id="25" name="مستطيل: زوايا مستديرة 6">
              <a:extLst>
                <a:ext uri="{FF2B5EF4-FFF2-40B4-BE49-F238E27FC236}">
                  <a16:creationId xmlns="" xmlns:a16="http://schemas.microsoft.com/office/drawing/2014/main" id="{A5D33FE1-96AA-484E-B4F9-5630AC6E0A23}"/>
                </a:ext>
              </a:extLst>
            </p:cNvPr>
            <p:cNvSpPr/>
            <p:nvPr/>
          </p:nvSpPr>
          <p:spPr>
            <a:xfrm>
              <a:off x="3909871" y="943406"/>
              <a:ext cx="6107524" cy="1665762"/>
            </a:xfrm>
            <a:prstGeom prst="roundRect">
              <a:avLst/>
            </a:prstGeom>
            <a:solidFill>
              <a:schemeClr val="accent1">
                <a:lumMod val="75000"/>
                <a:alpha val="33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34" name="مربع نص 33">
              <a:extLst>
                <a:ext uri="{FF2B5EF4-FFF2-40B4-BE49-F238E27FC236}">
                  <a16:creationId xmlns="" xmlns:a16="http://schemas.microsoft.com/office/drawing/2014/main" id="{6603C5BA-2B4D-432B-B89C-A9F026F8F77A}"/>
                </a:ext>
              </a:extLst>
            </p:cNvPr>
            <p:cNvSpPr txBox="1"/>
            <p:nvPr/>
          </p:nvSpPr>
          <p:spPr>
            <a:xfrm>
              <a:off x="4176541" y="1275765"/>
              <a:ext cx="5612210" cy="120204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8100" b="1" dirty="0" smtClean="0">
                  <a:solidFill>
                    <a:schemeClr val="bg1"/>
                  </a:solidFill>
                  <a:effectLst>
                    <a:outerShdw blurRad="50800" dist="50800" dir="5400000" algn="ctr" rotWithShape="0">
                      <a:schemeClr val="bg2">
                        <a:lumMod val="25000"/>
                      </a:schemeClr>
                    </a:out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عدد الدوائر الخضراء هو؟</a:t>
              </a:r>
              <a:endParaRPr lang="ar-SA" sz="81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25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endParaRPr>
            </a:p>
          </p:txBody>
        </p:sp>
      </p:grpSp>
      <p:pic>
        <p:nvPicPr>
          <p:cNvPr id="36" name="Picture 5">
            <a:extLst>
              <a:ext uri="{FF2B5EF4-FFF2-40B4-BE49-F238E27FC236}">
                <a16:creationId xmlns="" xmlns:a16="http://schemas.microsoft.com/office/drawing/2014/main" id="{C6073756-9029-4E01-B2FD-585A946D0EA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7097593"/>
            <a:ext cx="4220363" cy="2378176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3350975" y="1169757"/>
            <a:ext cx="1766185" cy="2144943"/>
            <a:chOff x="3031509" y="1128228"/>
            <a:chExt cx="2073891" cy="2719872"/>
          </a:xfrm>
        </p:grpSpPr>
        <p:pic>
          <p:nvPicPr>
            <p:cNvPr id="35" name="Picture 25">
              <a:hlinkClick r:id="rId13" action="ppaction://hlinksldjump"/>
              <a:extLst>
                <a:ext uri="{FF2B5EF4-FFF2-40B4-BE49-F238E27FC236}">
                  <a16:creationId xmlns:a16="http://schemas.microsoft.com/office/drawing/2014/main" xmlns="" id="{11807105-7C7B-4165-B3A6-76CCA41D6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0355" y="1128228"/>
              <a:ext cx="1975045" cy="2719872"/>
            </a:xfrm>
            <a:prstGeom prst="rect">
              <a:avLst/>
            </a:prstGeom>
          </p:spPr>
        </p:pic>
        <p:sp>
          <p:nvSpPr>
            <p:cNvPr id="37" name="TextBox 19">
              <a:hlinkClick r:id="rId15" action="ppaction://hlinksldjump"/>
              <a:extLst>
                <a:ext uri="{FF2B5EF4-FFF2-40B4-BE49-F238E27FC236}">
                  <a16:creationId xmlns="" xmlns:a16="http://schemas.microsoft.com/office/drawing/2014/main" id="{DF4D381A-0D39-4360-A04A-C73F3D6CCCFB}"/>
                </a:ext>
              </a:extLst>
            </p:cNvPr>
            <p:cNvSpPr txBox="1"/>
            <p:nvPr/>
          </p:nvSpPr>
          <p:spPr>
            <a:xfrm>
              <a:off x="3031509" y="1142611"/>
              <a:ext cx="1702180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GB" sz="3200" dirty="0">
                  <a:solidFill>
                    <a:schemeClr val="bg2">
                      <a:lumMod val="50000"/>
                    </a:schemeClr>
                  </a:solidFill>
                  <a:latin typeface="Century Gothic" panose="020B0502020202020204" pitchFamily="34" charset="0"/>
                </a:rPr>
                <a:t>back</a:t>
              </a:r>
              <a:endParaRPr lang="ar-AE" sz="3200" dirty="0">
                <a:solidFill>
                  <a:schemeClr val="bg2">
                    <a:lumMod val="50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مجموعة 2"/>
          <p:cNvGrpSpPr/>
          <p:nvPr/>
        </p:nvGrpSpPr>
        <p:grpSpPr>
          <a:xfrm>
            <a:off x="6792501" y="3874967"/>
            <a:ext cx="4934919" cy="1725733"/>
            <a:chOff x="5943600" y="3328999"/>
            <a:chExt cx="6626420" cy="1940366"/>
          </a:xfrm>
        </p:grpSpPr>
        <p:pic>
          <p:nvPicPr>
            <p:cNvPr id="43" name="Picture 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8962594" y="3444356"/>
              <a:ext cx="824928" cy="775432"/>
            </a:xfrm>
            <a:prstGeom prst="rect">
              <a:avLst/>
            </a:prstGeom>
          </p:spPr>
        </p:pic>
        <p:pic>
          <p:nvPicPr>
            <p:cNvPr id="44" name="Picture 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865761" y="3456906"/>
              <a:ext cx="824928" cy="775432"/>
            </a:xfrm>
            <a:prstGeom prst="rect">
              <a:avLst/>
            </a:prstGeom>
          </p:spPr>
        </p:pic>
        <p:pic>
          <p:nvPicPr>
            <p:cNvPr id="45" name="Picture 1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9847270" y="4237793"/>
              <a:ext cx="824928" cy="775432"/>
            </a:xfrm>
            <a:prstGeom prst="rect">
              <a:avLst/>
            </a:prstGeom>
          </p:spPr>
        </p:pic>
        <p:pic>
          <p:nvPicPr>
            <p:cNvPr id="46" name="Picture 1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1671872" y="3815707"/>
              <a:ext cx="824928" cy="775432"/>
            </a:xfrm>
            <a:prstGeom prst="rect">
              <a:avLst/>
            </a:prstGeom>
          </p:spPr>
        </p:pic>
        <p:pic>
          <p:nvPicPr>
            <p:cNvPr id="47" name="Picture 1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8149383" y="3455989"/>
              <a:ext cx="824928" cy="775432"/>
            </a:xfrm>
            <a:prstGeom prst="rect">
              <a:avLst/>
            </a:prstGeom>
          </p:spPr>
        </p:pic>
        <p:pic>
          <p:nvPicPr>
            <p:cNvPr id="48" name="Picture 1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224197" y="3453668"/>
              <a:ext cx="824928" cy="775432"/>
            </a:xfrm>
            <a:prstGeom prst="rect">
              <a:avLst/>
            </a:prstGeom>
          </p:spPr>
        </p:pic>
        <p:pic>
          <p:nvPicPr>
            <p:cNvPr id="49" name="Picture 1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8934821" y="4243544"/>
              <a:ext cx="824928" cy="775432"/>
            </a:xfrm>
            <a:prstGeom prst="rect">
              <a:avLst/>
            </a:prstGeom>
          </p:spPr>
        </p:pic>
        <p:pic>
          <p:nvPicPr>
            <p:cNvPr id="50" name="Picture 17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749362" y="3456906"/>
              <a:ext cx="824928" cy="775432"/>
            </a:xfrm>
            <a:prstGeom prst="rect">
              <a:avLst/>
            </a:prstGeom>
          </p:spPr>
        </p:pic>
        <p:pic>
          <p:nvPicPr>
            <p:cNvPr id="51" name="Picture 18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749362" y="4232338"/>
              <a:ext cx="824928" cy="775432"/>
            </a:xfrm>
            <a:prstGeom prst="rect">
              <a:avLst/>
            </a:prstGeom>
          </p:spPr>
        </p:pic>
        <p:pic>
          <p:nvPicPr>
            <p:cNvPr id="52" name="Picture 1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399269" y="3891584"/>
              <a:ext cx="824928" cy="775432"/>
            </a:xfrm>
            <a:prstGeom prst="rect">
              <a:avLst/>
            </a:prstGeom>
          </p:spPr>
        </p:pic>
        <p:pic>
          <p:nvPicPr>
            <p:cNvPr id="53" name="Picture 2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8105703" y="4243544"/>
              <a:ext cx="824928" cy="775432"/>
            </a:xfrm>
            <a:prstGeom prst="rect">
              <a:avLst/>
            </a:prstGeom>
          </p:spPr>
        </p:pic>
        <p:pic>
          <p:nvPicPr>
            <p:cNvPr id="62" name="Picture 1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7229385" y="4279300"/>
              <a:ext cx="824928" cy="775432"/>
            </a:xfrm>
            <a:prstGeom prst="rect">
              <a:avLst/>
            </a:prstGeom>
          </p:spPr>
        </p:pic>
        <p:sp>
          <p:nvSpPr>
            <p:cNvPr id="38" name="مستطيل مستدير الزوايا"/>
            <p:cNvSpPr/>
            <p:nvPr/>
          </p:nvSpPr>
          <p:spPr>
            <a:xfrm>
              <a:off x="5943600" y="3328999"/>
              <a:ext cx="6626420" cy="1940366"/>
            </a:xfrm>
            <a:prstGeom prst="roundRect">
              <a:avLst>
                <a:gd name="adj" fmla="val 10918"/>
              </a:avLst>
            </a:prstGeom>
            <a:ln w="63500">
              <a:solidFill>
                <a:schemeClr val="accent1">
                  <a:lumMod val="60000"/>
                  <a:lumOff val="40000"/>
                </a:schemeClr>
              </a:solidFill>
              <a:miter lim="400000"/>
            </a:ln>
          </p:spPr>
          <p:txBody>
            <a:bodyPr lIns="0" tIns="0" rIns="0" bIns="0" anchor="ctr"/>
            <a:lstStyle/>
            <a:p>
              <a:pPr rtl="0"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00682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83008 -0.0361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97" y="-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t!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0.75 -0.0372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0" y="-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!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983115"/>
            <a:ext cx="16736126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rgbClr val="FFCC66"/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8" name="Picture 18" descr="LINE Official Stickers - Winnie the Pooh &amp;amp; Christopher Robin Example with  GIF Anim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86" y="4533899"/>
            <a:ext cx="5477196" cy="480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4" descr="Winnie the Pooh en Cines • Mama Latina Tip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5902"/>
            <a:ext cx="8614065" cy="328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490BC45-A25D-4D00-9FE5-5D9B5C43A00E}"/>
              </a:ext>
            </a:extLst>
          </p:cNvPr>
          <p:cNvSpPr/>
          <p:nvPr/>
        </p:nvSpPr>
        <p:spPr>
          <a:xfrm>
            <a:off x="2022798" y="4389210"/>
            <a:ext cx="6587802" cy="2354490"/>
          </a:xfrm>
          <a:prstGeom prst="rect">
            <a:avLst/>
          </a:prstGeom>
          <a:solidFill>
            <a:schemeClr val="accent5">
              <a:lumMod val="75000"/>
              <a:alpha val="61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37147" tIns="68573" rIns="137147" bIns="68573">
            <a:spAutoFit/>
          </a:bodyPr>
          <a:lstStyle/>
          <a:p>
            <a:pPr algn="ctr"/>
            <a:r>
              <a:rPr lang="ar-KW" sz="14400" dirty="0">
                <a:solidFill>
                  <a:schemeClr val="bg1"/>
                </a:solidFill>
                <a:cs typeface="PT Bold Heading" pitchFamily="2" charset="-78"/>
              </a:rPr>
              <a:t>أحسنتم </a:t>
            </a:r>
            <a:endParaRPr lang="en-US" sz="14400" dirty="0">
              <a:solidFill>
                <a:schemeClr val="bg1"/>
              </a:solidFill>
              <a:cs typeface="PT Bold Heading" pitchFamily="2" charset="-7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13259463" y="-362481"/>
            <a:ext cx="2181072" cy="4515111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6812691" y="3415761"/>
            <a:ext cx="2181072" cy="4515111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flipH="1">
            <a:off x="5711389" y="7150893"/>
            <a:ext cx="2552468" cy="4180398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flipH="1">
            <a:off x="13259463" y="6320745"/>
            <a:ext cx="3361842" cy="5505981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15927203" y="2179871"/>
            <a:ext cx="2181072" cy="4515111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="" xmlns:a16="http://schemas.microsoft.com/office/drawing/2014/main" id="{0920D214-E440-4FD3-AAED-1A95EC64D70C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 flipH="1">
            <a:off x="30689" y="7674234"/>
            <a:ext cx="1766580" cy="3657057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flipH="1">
            <a:off x="8614065" y="6132912"/>
            <a:ext cx="3361842" cy="5505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876A548-81CE-4F11-B66B-94AAFC54B4F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flipH="1">
            <a:off x="4380970" y="1513489"/>
            <a:ext cx="2935214" cy="4807256"/>
          </a:xfrm>
          <a:prstGeom prst="rect">
            <a:avLst/>
          </a:prstGeom>
        </p:spPr>
      </p:pic>
      <p:pic>
        <p:nvPicPr>
          <p:cNvPr id="22" name="Picture 10" descr="ويني الدبدوب (فيلم) - ويكيبيديا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62100"/>
            <a:ext cx="3581400" cy="220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6" descr="https://i.pinimg.com/564x/a4/75/f2/a475f24454c284344a32540a36be6f42.jpg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104899"/>
            <a:ext cx="374332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ownload Tigger Transparent Balloon Png Freeuse Stock - Tiger From Winnie  The Pooh Wi… | Winnie the pooh drawing, Winnie the pooh tattoos, Whinnie  the pooh drawings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6055" y="4429124"/>
            <a:ext cx="7810500" cy="734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Winnie The Pooh Clipart - Winnie The Pooh With Balloon, HD Png Download -  kindpng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537" y="1085591"/>
            <a:ext cx="5767236" cy="964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97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16 0.04896 L 0.2125 0.0443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-2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51737E-6 L 0.00703 -0.8205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" y="-410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7876E-6 L -0.00208 -0.6901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345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81467E-6 L 0.11701 -0.8081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51" y="-40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25900"/>
          <a:stretch>
            <a:fillRect/>
          </a:stretch>
        </p:blipFill>
        <p:spPr>
          <a:xfrm>
            <a:off x="2284529" y="-38101"/>
            <a:ext cx="5527419" cy="2610446"/>
          </a:xfrm>
          <a:prstGeom prst="rect">
            <a:avLst/>
          </a:prstGeom>
        </p:spPr>
      </p:pic>
      <p:grpSp>
        <p:nvGrpSpPr>
          <p:cNvPr id="34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4812238" y="3543301"/>
            <a:ext cx="8647670" cy="2295380"/>
            <a:chOff x="1032250" y="948300"/>
            <a:chExt cx="5560250" cy="3820725"/>
          </a:xfrm>
        </p:grpSpPr>
        <p:sp>
          <p:nvSpPr>
            <p:cNvPr id="35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2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3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6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7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8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9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0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1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2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3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6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7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8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2058" y="8195339"/>
            <a:ext cx="3995357" cy="17143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22614">
            <a:off x="2927116" y="8035375"/>
            <a:ext cx="9431522" cy="298379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r="14527" b="21324"/>
          <a:stretch>
            <a:fillRect/>
          </a:stretch>
        </p:blipFill>
        <p:spPr>
          <a:xfrm rot="-10800000">
            <a:off x="0" y="0"/>
            <a:ext cx="3005244" cy="10763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541823" y="7623549"/>
            <a:ext cx="1106378" cy="14522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544745" y="7071629"/>
            <a:ext cx="1020129" cy="14687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544746" y="470468"/>
            <a:ext cx="1933913" cy="152954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114305" y="219191"/>
            <a:ext cx="597807" cy="857130"/>
          </a:xfrm>
          <a:prstGeom prst="rect">
            <a:avLst/>
          </a:prstGeom>
        </p:spPr>
      </p:pic>
      <p:pic>
        <p:nvPicPr>
          <p:cNvPr id="28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74" y="3196652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Google Shape;125;p17"/>
          <p:cNvSpPr/>
          <p:nvPr/>
        </p:nvSpPr>
        <p:spPr>
          <a:xfrm>
            <a:off x="5181600" y="3848102"/>
            <a:ext cx="7717809" cy="1540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4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  <a:sym typeface="Montserrat"/>
              </a:rPr>
              <a:t>مراجعة الدروس السابقة والاستعداد للدرس القادم</a:t>
            </a:r>
            <a:endParaRPr sz="4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  <a:sym typeface="Arial"/>
            </a:endParaRPr>
          </a:p>
        </p:txBody>
      </p:sp>
      <p:pic>
        <p:nvPicPr>
          <p:cNvPr id="30" name="Picture 3" descr="C:\Users\سبحانك ربي\Desktop\giphy (1).gif">
            <a:extLst>
              <a:ext uri="{FF2B5EF4-FFF2-40B4-BE49-F238E27FC236}">
                <a16:creationId xmlns:a16="http://schemas.microsoft.com/office/drawing/2014/main" xmlns="" id="{42C32047-743B-4D56-951A-FE25FC801F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531" y="6102614"/>
            <a:ext cx="2693921" cy="288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072068" y="3246515"/>
            <a:ext cx="4693037" cy="6638861"/>
          </a:xfrm>
          <a:prstGeom prst="rect">
            <a:avLst/>
          </a:prstGeom>
        </p:spPr>
      </p:pic>
      <p:pic>
        <p:nvPicPr>
          <p:cNvPr id="33" name="Google Shape;178;p35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5013103" y="2940709"/>
            <a:ext cx="1557852" cy="1587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710" y="6126389"/>
            <a:ext cx="2938427" cy="2864969"/>
          </a:xfrm>
          <a:prstGeom prst="rect">
            <a:avLst/>
          </a:prstGeom>
        </p:spPr>
      </p:pic>
      <p:sp>
        <p:nvSpPr>
          <p:cNvPr id="140" name="Google Shape;130;p17"/>
          <p:cNvSpPr/>
          <p:nvPr/>
        </p:nvSpPr>
        <p:spPr>
          <a:xfrm rot="20557133">
            <a:off x="5347809" y="7598269"/>
            <a:ext cx="978687" cy="1194140"/>
          </a:xfrm>
          <a:custGeom>
            <a:avLst/>
            <a:gdLst/>
            <a:ahLst/>
            <a:cxnLst/>
            <a:rect l="l" t="t" r="r" b="b"/>
            <a:pathLst>
              <a:path w="208" h="244" extrusionOk="0">
                <a:moveTo>
                  <a:pt x="120" y="244"/>
                </a:moveTo>
                <a:cubicBezTo>
                  <a:pt x="86" y="244"/>
                  <a:pt x="86" y="244"/>
                  <a:pt x="86" y="244"/>
                </a:cubicBezTo>
                <a:cubicBezTo>
                  <a:pt x="83" y="244"/>
                  <a:pt x="81" y="242"/>
                  <a:pt x="81" y="239"/>
                </a:cubicBezTo>
                <a:cubicBezTo>
                  <a:pt x="81" y="236"/>
                  <a:pt x="83" y="234"/>
                  <a:pt x="86" y="234"/>
                </a:cubicBezTo>
                <a:cubicBezTo>
                  <a:pt x="120" y="234"/>
                  <a:pt x="120" y="234"/>
                  <a:pt x="120" y="234"/>
                </a:cubicBezTo>
                <a:cubicBezTo>
                  <a:pt x="122" y="234"/>
                  <a:pt x="124" y="236"/>
                  <a:pt x="124" y="239"/>
                </a:cubicBezTo>
                <a:cubicBezTo>
                  <a:pt x="124" y="242"/>
                  <a:pt x="122" y="244"/>
                  <a:pt x="120" y="244"/>
                </a:cubicBezTo>
                <a:close/>
                <a:moveTo>
                  <a:pt x="129" y="228"/>
                </a:moveTo>
                <a:cubicBezTo>
                  <a:pt x="76" y="228"/>
                  <a:pt x="76" y="228"/>
                  <a:pt x="76" y="228"/>
                </a:cubicBezTo>
                <a:cubicBezTo>
                  <a:pt x="74" y="228"/>
                  <a:pt x="72" y="226"/>
                  <a:pt x="72" y="223"/>
                </a:cubicBezTo>
                <a:cubicBezTo>
                  <a:pt x="72" y="221"/>
                  <a:pt x="74" y="219"/>
                  <a:pt x="76" y="219"/>
                </a:cubicBezTo>
                <a:cubicBezTo>
                  <a:pt x="129" y="219"/>
                  <a:pt x="129" y="219"/>
                  <a:pt x="129" y="219"/>
                </a:cubicBezTo>
                <a:cubicBezTo>
                  <a:pt x="132" y="219"/>
                  <a:pt x="134" y="221"/>
                  <a:pt x="134" y="223"/>
                </a:cubicBezTo>
                <a:cubicBezTo>
                  <a:pt x="134" y="226"/>
                  <a:pt x="132" y="228"/>
                  <a:pt x="129" y="228"/>
                </a:cubicBezTo>
                <a:close/>
                <a:moveTo>
                  <a:pt x="102" y="211"/>
                </a:moveTo>
                <a:cubicBezTo>
                  <a:pt x="93" y="211"/>
                  <a:pt x="83" y="211"/>
                  <a:pt x="82" y="211"/>
                </a:cubicBezTo>
                <a:cubicBezTo>
                  <a:pt x="82" y="211"/>
                  <a:pt x="82" y="211"/>
                  <a:pt x="82" y="211"/>
                </a:cubicBezTo>
                <a:cubicBezTo>
                  <a:pt x="73" y="211"/>
                  <a:pt x="68" y="208"/>
                  <a:pt x="67" y="199"/>
                </a:cubicBezTo>
                <a:cubicBezTo>
                  <a:pt x="66" y="196"/>
                  <a:pt x="66" y="192"/>
                  <a:pt x="66" y="189"/>
                </a:cubicBezTo>
                <a:cubicBezTo>
                  <a:pt x="65" y="184"/>
                  <a:pt x="65" y="179"/>
                  <a:pt x="63" y="176"/>
                </a:cubicBezTo>
                <a:cubicBezTo>
                  <a:pt x="56" y="163"/>
                  <a:pt x="52" y="154"/>
                  <a:pt x="45" y="141"/>
                </a:cubicBezTo>
                <a:cubicBezTo>
                  <a:pt x="38" y="128"/>
                  <a:pt x="31" y="108"/>
                  <a:pt x="35" y="90"/>
                </a:cubicBezTo>
                <a:cubicBezTo>
                  <a:pt x="41" y="67"/>
                  <a:pt x="66" y="43"/>
                  <a:pt x="102" y="43"/>
                </a:cubicBezTo>
                <a:cubicBezTo>
                  <a:pt x="138" y="43"/>
                  <a:pt x="163" y="67"/>
                  <a:pt x="169" y="90"/>
                </a:cubicBezTo>
                <a:cubicBezTo>
                  <a:pt x="174" y="108"/>
                  <a:pt x="166" y="128"/>
                  <a:pt x="160" y="141"/>
                </a:cubicBezTo>
                <a:cubicBezTo>
                  <a:pt x="153" y="154"/>
                  <a:pt x="148" y="163"/>
                  <a:pt x="141" y="176"/>
                </a:cubicBezTo>
                <a:cubicBezTo>
                  <a:pt x="139" y="179"/>
                  <a:pt x="139" y="184"/>
                  <a:pt x="139" y="189"/>
                </a:cubicBezTo>
                <a:cubicBezTo>
                  <a:pt x="139" y="192"/>
                  <a:pt x="138" y="196"/>
                  <a:pt x="138" y="199"/>
                </a:cubicBezTo>
                <a:cubicBezTo>
                  <a:pt x="136" y="208"/>
                  <a:pt x="131" y="211"/>
                  <a:pt x="122" y="211"/>
                </a:cubicBezTo>
                <a:cubicBezTo>
                  <a:pt x="122" y="211"/>
                  <a:pt x="112" y="211"/>
                  <a:pt x="102" y="211"/>
                </a:cubicBezTo>
                <a:close/>
                <a:moveTo>
                  <a:pt x="82" y="202"/>
                </a:moveTo>
                <a:cubicBezTo>
                  <a:pt x="83" y="202"/>
                  <a:pt x="121" y="202"/>
                  <a:pt x="122" y="202"/>
                </a:cubicBezTo>
                <a:cubicBezTo>
                  <a:pt x="128" y="202"/>
                  <a:pt x="128" y="201"/>
                  <a:pt x="129" y="197"/>
                </a:cubicBezTo>
                <a:cubicBezTo>
                  <a:pt x="129" y="195"/>
                  <a:pt x="129" y="192"/>
                  <a:pt x="130" y="188"/>
                </a:cubicBezTo>
                <a:cubicBezTo>
                  <a:pt x="130" y="183"/>
                  <a:pt x="130" y="177"/>
                  <a:pt x="133" y="172"/>
                </a:cubicBezTo>
                <a:cubicBezTo>
                  <a:pt x="140" y="159"/>
                  <a:pt x="145" y="150"/>
                  <a:pt x="152" y="137"/>
                </a:cubicBezTo>
                <a:cubicBezTo>
                  <a:pt x="157" y="127"/>
                  <a:pt x="164" y="109"/>
                  <a:pt x="160" y="92"/>
                </a:cubicBezTo>
                <a:cubicBezTo>
                  <a:pt x="155" y="73"/>
                  <a:pt x="133" y="52"/>
                  <a:pt x="102" y="52"/>
                </a:cubicBezTo>
                <a:cubicBezTo>
                  <a:pt x="71" y="52"/>
                  <a:pt x="49" y="73"/>
                  <a:pt x="44" y="92"/>
                </a:cubicBezTo>
                <a:cubicBezTo>
                  <a:pt x="40" y="109"/>
                  <a:pt x="48" y="127"/>
                  <a:pt x="53" y="137"/>
                </a:cubicBezTo>
                <a:cubicBezTo>
                  <a:pt x="60" y="150"/>
                  <a:pt x="64" y="159"/>
                  <a:pt x="71" y="172"/>
                </a:cubicBezTo>
                <a:cubicBezTo>
                  <a:pt x="74" y="177"/>
                  <a:pt x="75" y="183"/>
                  <a:pt x="75" y="188"/>
                </a:cubicBezTo>
                <a:cubicBezTo>
                  <a:pt x="75" y="192"/>
                  <a:pt x="75" y="195"/>
                  <a:pt x="76" y="197"/>
                </a:cubicBezTo>
                <a:cubicBezTo>
                  <a:pt x="76" y="201"/>
                  <a:pt x="77" y="202"/>
                  <a:pt x="82" y="202"/>
                </a:cubicBezTo>
                <a:cubicBezTo>
                  <a:pt x="82" y="202"/>
                  <a:pt x="82" y="202"/>
                  <a:pt x="82" y="202"/>
                </a:cubicBezTo>
                <a:close/>
                <a:moveTo>
                  <a:pt x="22" y="112"/>
                </a:moveTo>
                <a:cubicBezTo>
                  <a:pt x="4" y="112"/>
                  <a:pt x="4" y="112"/>
                  <a:pt x="4" y="112"/>
                </a:cubicBezTo>
                <a:cubicBezTo>
                  <a:pt x="2" y="112"/>
                  <a:pt x="0" y="110"/>
                  <a:pt x="0" y="107"/>
                </a:cubicBezTo>
                <a:cubicBezTo>
                  <a:pt x="0" y="105"/>
                  <a:pt x="2" y="103"/>
                  <a:pt x="4" y="103"/>
                </a:cubicBezTo>
                <a:cubicBezTo>
                  <a:pt x="22" y="103"/>
                  <a:pt x="22" y="103"/>
                  <a:pt x="22" y="103"/>
                </a:cubicBezTo>
                <a:cubicBezTo>
                  <a:pt x="25" y="103"/>
                  <a:pt x="27" y="105"/>
                  <a:pt x="27" y="107"/>
                </a:cubicBezTo>
                <a:cubicBezTo>
                  <a:pt x="27" y="110"/>
                  <a:pt x="25" y="112"/>
                  <a:pt x="22" y="112"/>
                </a:cubicBezTo>
                <a:close/>
                <a:moveTo>
                  <a:pt x="204" y="108"/>
                </a:moveTo>
                <a:cubicBezTo>
                  <a:pt x="182" y="108"/>
                  <a:pt x="182" y="108"/>
                  <a:pt x="182" y="108"/>
                </a:cubicBezTo>
                <a:cubicBezTo>
                  <a:pt x="180" y="108"/>
                  <a:pt x="178" y="106"/>
                  <a:pt x="178" y="104"/>
                </a:cubicBezTo>
                <a:cubicBezTo>
                  <a:pt x="178" y="101"/>
                  <a:pt x="180" y="99"/>
                  <a:pt x="182" y="99"/>
                </a:cubicBezTo>
                <a:cubicBezTo>
                  <a:pt x="204" y="99"/>
                  <a:pt x="204" y="99"/>
                  <a:pt x="204" y="99"/>
                </a:cubicBezTo>
                <a:cubicBezTo>
                  <a:pt x="206" y="99"/>
                  <a:pt x="208" y="101"/>
                  <a:pt x="208" y="104"/>
                </a:cubicBezTo>
                <a:cubicBezTo>
                  <a:pt x="208" y="106"/>
                  <a:pt x="206" y="108"/>
                  <a:pt x="204" y="108"/>
                </a:cubicBezTo>
                <a:close/>
                <a:moveTo>
                  <a:pt x="61" y="105"/>
                </a:moveTo>
                <a:cubicBezTo>
                  <a:pt x="61" y="105"/>
                  <a:pt x="61" y="105"/>
                  <a:pt x="60" y="105"/>
                </a:cubicBezTo>
                <a:cubicBezTo>
                  <a:pt x="58" y="104"/>
                  <a:pt x="56" y="101"/>
                  <a:pt x="57" y="99"/>
                </a:cubicBezTo>
                <a:cubicBezTo>
                  <a:pt x="61" y="82"/>
                  <a:pt x="79" y="65"/>
                  <a:pt x="105" y="65"/>
                </a:cubicBezTo>
                <a:cubicBezTo>
                  <a:pt x="105" y="65"/>
                  <a:pt x="105" y="65"/>
                  <a:pt x="105" y="65"/>
                </a:cubicBezTo>
                <a:cubicBezTo>
                  <a:pt x="107" y="65"/>
                  <a:pt x="109" y="67"/>
                  <a:pt x="109" y="70"/>
                </a:cubicBezTo>
                <a:cubicBezTo>
                  <a:pt x="109" y="72"/>
                  <a:pt x="107" y="74"/>
                  <a:pt x="105" y="74"/>
                </a:cubicBezTo>
                <a:cubicBezTo>
                  <a:pt x="84" y="75"/>
                  <a:pt x="69" y="88"/>
                  <a:pt x="66" y="101"/>
                </a:cubicBezTo>
                <a:cubicBezTo>
                  <a:pt x="65" y="103"/>
                  <a:pt x="63" y="105"/>
                  <a:pt x="61" y="105"/>
                </a:cubicBezTo>
                <a:close/>
                <a:moveTo>
                  <a:pt x="160" y="55"/>
                </a:moveTo>
                <a:cubicBezTo>
                  <a:pt x="159" y="55"/>
                  <a:pt x="158" y="54"/>
                  <a:pt x="157" y="54"/>
                </a:cubicBezTo>
                <a:cubicBezTo>
                  <a:pt x="155" y="52"/>
                  <a:pt x="155" y="49"/>
                  <a:pt x="157" y="47"/>
                </a:cubicBezTo>
                <a:cubicBezTo>
                  <a:pt x="173" y="32"/>
                  <a:pt x="173" y="32"/>
                  <a:pt x="173" y="32"/>
                </a:cubicBezTo>
                <a:cubicBezTo>
                  <a:pt x="174" y="30"/>
                  <a:pt x="177" y="30"/>
                  <a:pt x="179" y="32"/>
                </a:cubicBezTo>
                <a:cubicBezTo>
                  <a:pt x="181" y="34"/>
                  <a:pt x="181" y="36"/>
                  <a:pt x="179" y="38"/>
                </a:cubicBezTo>
                <a:cubicBezTo>
                  <a:pt x="164" y="54"/>
                  <a:pt x="164" y="54"/>
                  <a:pt x="164" y="54"/>
                </a:cubicBezTo>
                <a:cubicBezTo>
                  <a:pt x="163" y="54"/>
                  <a:pt x="162" y="55"/>
                  <a:pt x="160" y="55"/>
                </a:cubicBezTo>
                <a:close/>
                <a:moveTo>
                  <a:pt x="45" y="55"/>
                </a:moveTo>
                <a:cubicBezTo>
                  <a:pt x="44" y="55"/>
                  <a:pt x="43" y="54"/>
                  <a:pt x="42" y="54"/>
                </a:cubicBezTo>
                <a:cubicBezTo>
                  <a:pt x="27" y="38"/>
                  <a:pt x="27" y="38"/>
                  <a:pt x="27" y="38"/>
                </a:cubicBezTo>
                <a:cubicBezTo>
                  <a:pt x="25" y="36"/>
                  <a:pt x="25" y="34"/>
                  <a:pt x="27" y="32"/>
                </a:cubicBezTo>
                <a:cubicBezTo>
                  <a:pt x="28" y="30"/>
                  <a:pt x="31" y="30"/>
                  <a:pt x="33" y="32"/>
                </a:cubicBezTo>
                <a:cubicBezTo>
                  <a:pt x="48" y="47"/>
                  <a:pt x="48" y="47"/>
                  <a:pt x="48" y="47"/>
                </a:cubicBezTo>
                <a:cubicBezTo>
                  <a:pt x="50" y="49"/>
                  <a:pt x="50" y="52"/>
                  <a:pt x="48" y="54"/>
                </a:cubicBezTo>
                <a:cubicBezTo>
                  <a:pt x="47" y="54"/>
                  <a:pt x="46" y="55"/>
                  <a:pt x="45" y="55"/>
                </a:cubicBezTo>
                <a:close/>
                <a:moveTo>
                  <a:pt x="102" y="34"/>
                </a:moveTo>
                <a:cubicBezTo>
                  <a:pt x="100" y="34"/>
                  <a:pt x="98" y="32"/>
                  <a:pt x="98" y="30"/>
                </a:cubicBezTo>
                <a:cubicBezTo>
                  <a:pt x="98" y="4"/>
                  <a:pt x="98" y="4"/>
                  <a:pt x="98" y="4"/>
                </a:cubicBezTo>
                <a:cubicBezTo>
                  <a:pt x="98" y="2"/>
                  <a:pt x="100" y="0"/>
                  <a:pt x="102" y="0"/>
                </a:cubicBezTo>
                <a:cubicBezTo>
                  <a:pt x="105" y="0"/>
                  <a:pt x="107" y="2"/>
                  <a:pt x="107" y="4"/>
                </a:cubicBezTo>
                <a:cubicBezTo>
                  <a:pt x="107" y="30"/>
                  <a:pt x="107" y="30"/>
                  <a:pt x="107" y="30"/>
                </a:cubicBezTo>
                <a:cubicBezTo>
                  <a:pt x="107" y="32"/>
                  <a:pt x="105" y="34"/>
                  <a:pt x="102" y="34"/>
                </a:cubicBezTo>
                <a:close/>
              </a:path>
            </a:pathLst>
          </a:custGeom>
          <a:solidFill>
            <a:srgbClr val="CC0099"/>
          </a:solidFill>
          <a:ln>
            <a:noFill/>
          </a:ln>
        </p:spPr>
        <p:txBody>
          <a:bodyPr spcFirstLastPara="1" wrap="square" lIns="137111" tIns="68537" rIns="137111" bIns="68537" anchor="t" anchorCtr="0">
            <a:noAutofit/>
          </a:bodyPr>
          <a:lstStyle/>
          <a:p>
            <a:endParaRPr sz="5400">
              <a:solidFill>
                <a:srgbClr val="CC00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مربع نص 141"/>
          <p:cNvSpPr txBox="1"/>
          <p:nvPr/>
        </p:nvSpPr>
        <p:spPr>
          <a:xfrm>
            <a:off x="5791202" y="9182101"/>
            <a:ext cx="3009743" cy="1077218"/>
          </a:xfrm>
          <a:prstGeom prst="rect">
            <a:avLst/>
          </a:prstGeom>
          <a:noFill/>
        </p:spPr>
        <p:txBody>
          <a:bodyPr wrap="square" lIns="91431" tIns="45716" rIns="91431" bIns="45716" rtlCol="1">
            <a:spAutoFit/>
          </a:bodyPr>
          <a:lstStyle/>
          <a:p>
            <a:pPr algn="ctr"/>
            <a:r>
              <a:rPr lang="ar-SA" sz="3200" dirty="0">
                <a:solidFill>
                  <a:schemeClr val="tx2">
                    <a:lumMod val="60000"/>
                    <a:lumOff val="40000"/>
                  </a:schemeClr>
                </a:solidFill>
                <a:cs typeface="PT Bold Heading" pitchFamily="2" charset="-78"/>
              </a:rPr>
              <a:t>التدريب مهم تدربي دائماً</a:t>
            </a:r>
          </a:p>
        </p:txBody>
      </p:sp>
      <p:pic>
        <p:nvPicPr>
          <p:cNvPr id="143" name="Picture 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 l="16860"/>
          <a:stretch>
            <a:fillRect/>
          </a:stretch>
        </p:blipFill>
        <p:spPr>
          <a:xfrm>
            <a:off x="-92058" y="8801101"/>
            <a:ext cx="1709108" cy="1637102"/>
          </a:xfrm>
          <a:prstGeom prst="rect">
            <a:avLst/>
          </a:prstGeom>
        </p:spPr>
      </p:pic>
      <p:pic>
        <p:nvPicPr>
          <p:cNvPr id="144" name="Picture 2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 rot="1142194">
            <a:off x="16656440" y="3419661"/>
            <a:ext cx="625722" cy="1686996"/>
          </a:xfrm>
          <a:prstGeom prst="rect">
            <a:avLst/>
          </a:prstGeom>
        </p:spPr>
      </p:pic>
      <p:pic>
        <p:nvPicPr>
          <p:cNvPr id="145" name="Picture 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5"/>
              </a:ext>
            </a:extLst>
          </a:blip>
          <a:srcRect/>
          <a:stretch>
            <a:fillRect/>
          </a:stretch>
        </p:blipFill>
        <p:spPr>
          <a:xfrm rot="1889028">
            <a:off x="6913589" y="875674"/>
            <a:ext cx="1660274" cy="385031"/>
          </a:xfrm>
          <a:prstGeom prst="rect">
            <a:avLst/>
          </a:prstGeom>
        </p:spPr>
      </p:pic>
      <p:pic>
        <p:nvPicPr>
          <p:cNvPr id="146" name="Picture 1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 r="11907" b="21056"/>
          <a:stretch>
            <a:fillRect/>
          </a:stretch>
        </p:blipFill>
        <p:spPr>
          <a:xfrm>
            <a:off x="17440847" y="9519926"/>
            <a:ext cx="938825" cy="881375"/>
          </a:xfrm>
          <a:prstGeom prst="rect">
            <a:avLst/>
          </a:prstGeom>
        </p:spPr>
      </p:pic>
      <p:pic>
        <p:nvPicPr>
          <p:cNvPr id="147" name="Picture 1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9"/>
              </a:ext>
            </a:extLst>
          </a:blip>
          <a:srcRect t="17429"/>
          <a:stretch>
            <a:fillRect/>
          </a:stretch>
        </p:blipFill>
        <p:spPr>
          <a:xfrm>
            <a:off x="15448409" y="-6060"/>
            <a:ext cx="1810892" cy="1757259"/>
          </a:xfrm>
          <a:prstGeom prst="rect">
            <a:avLst/>
          </a:prstGeom>
        </p:spPr>
      </p:pic>
      <p:grpSp>
        <p:nvGrpSpPr>
          <p:cNvPr id="158" name="Google Shape;1158;p44"/>
          <p:cNvGrpSpPr/>
          <p:nvPr/>
        </p:nvGrpSpPr>
        <p:grpSpPr>
          <a:xfrm>
            <a:off x="4931756" y="1851890"/>
            <a:ext cx="8192285" cy="1794419"/>
            <a:chOff x="7728915" y="1917859"/>
            <a:chExt cx="1034486" cy="222599"/>
          </a:xfrm>
        </p:grpSpPr>
        <p:sp>
          <p:nvSpPr>
            <p:cNvPr id="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98" name="Google Shape;1203;p44"/>
          <p:cNvGrpSpPr/>
          <p:nvPr/>
        </p:nvGrpSpPr>
        <p:grpSpPr>
          <a:xfrm>
            <a:off x="11658637" y="813758"/>
            <a:ext cx="1056944" cy="937208"/>
            <a:chOff x="3725850" y="3874550"/>
            <a:chExt cx="232875" cy="206500"/>
          </a:xfrm>
        </p:grpSpPr>
        <p:sp>
          <p:nvSpPr>
            <p:cNvPr id="199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0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1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02" name="Google Shape;1207;p44"/>
          <p:cNvGrpSpPr/>
          <p:nvPr/>
        </p:nvGrpSpPr>
        <p:grpSpPr>
          <a:xfrm>
            <a:off x="10986077" y="4957670"/>
            <a:ext cx="623175" cy="604716"/>
            <a:chOff x="5244650" y="4666550"/>
            <a:chExt cx="154450" cy="149875"/>
          </a:xfrm>
        </p:grpSpPr>
        <p:sp>
          <p:nvSpPr>
            <p:cNvPr id="203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4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05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3927080"/>
            <a:ext cx="1192439" cy="11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6" descr="Patrenia Gooden: Writing"/>
          <p:cNvPicPr>
            <a:picLocks noChangeAspect="1" noChangeArrowheads="1" noCrop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2030" y="8298008"/>
            <a:ext cx="3496293" cy="201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4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540" y="634253"/>
            <a:ext cx="3009060" cy="252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" name="مربع نص 207"/>
          <p:cNvSpPr txBox="1"/>
          <p:nvPr/>
        </p:nvSpPr>
        <p:spPr>
          <a:xfrm>
            <a:off x="7010402" y="2019301"/>
            <a:ext cx="5534513" cy="1015664"/>
          </a:xfrm>
          <a:prstGeom prst="rect">
            <a:avLst/>
          </a:prstGeom>
          <a:noFill/>
        </p:spPr>
        <p:txBody>
          <a:bodyPr wrap="square" lIns="91430" tIns="45714" rIns="91430" bIns="45714" rtlCol="1">
            <a:spAutoFit/>
          </a:bodyPr>
          <a:lstStyle/>
          <a:p>
            <a:pPr algn="ctr"/>
            <a:r>
              <a:rPr lang="ar-SA" sz="60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الواجب</a:t>
            </a:r>
          </a:p>
        </p:txBody>
      </p:sp>
    </p:spTree>
    <p:extLst>
      <p:ext uri="{BB962C8B-B14F-4D97-AF65-F5344CB8AC3E}">
        <p14:creationId xmlns:p14="http://schemas.microsoft.com/office/powerpoint/2010/main" val="375051609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5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140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31784"/>
          <a:stretch>
            <a:fillRect/>
          </a:stretch>
        </p:blipFill>
        <p:spPr>
          <a:xfrm>
            <a:off x="0" y="2"/>
            <a:ext cx="18288000" cy="70088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2772" y="5078888"/>
            <a:ext cx="1642241" cy="19299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32281" y="1"/>
            <a:ext cx="2055722" cy="16371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38058" y="8986967"/>
            <a:ext cx="1849943" cy="1298324"/>
          </a:xfrm>
          <a:prstGeom prst="rect">
            <a:avLst/>
          </a:prstGeom>
        </p:spPr>
      </p:pic>
      <p:pic>
        <p:nvPicPr>
          <p:cNvPr id="8" name="Google Shape;546;p48">
            <a:hlinkClick r:id="" action="ppaction://noaction"/>
          </p:cNvPr>
          <p:cNvPicPr preferRelativeResize="0"/>
          <p:nvPr/>
        </p:nvPicPr>
        <p:blipFill rotWithShape="1">
          <a:blip r:embed="rId10">
            <a:alphaModFix/>
          </a:blip>
          <a:srcRect l="32005" t="19826" r="39798" b="9790"/>
          <a:stretch/>
        </p:blipFill>
        <p:spPr>
          <a:xfrm rot="-5400000">
            <a:off x="11437772" y="-840709"/>
            <a:ext cx="2277696" cy="426459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48;p48">
            <a:hlinkClick r:id="" action="ppaction://noaction"/>
          </p:cNvPr>
          <p:cNvSpPr/>
          <p:nvPr/>
        </p:nvSpPr>
        <p:spPr>
          <a:xfrm>
            <a:off x="11730323" y="522984"/>
            <a:ext cx="2302280" cy="1537223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xmlns="" id="{6157CA11-17C3-4032-A40D-E0459ED1C7AC}"/>
              </a:ext>
            </a:extLst>
          </p:cNvPr>
          <p:cNvSpPr txBox="1"/>
          <p:nvPr/>
        </p:nvSpPr>
        <p:spPr>
          <a:xfrm>
            <a:off x="6081932" y="2736425"/>
            <a:ext cx="7536935" cy="1246496"/>
          </a:xfrm>
          <a:prstGeom prst="rect">
            <a:avLst/>
          </a:prstGeom>
          <a:noFill/>
        </p:spPr>
        <p:txBody>
          <a:bodyPr wrap="square" lIns="137133" tIns="68567" rIns="137133" bIns="68567" rtlCol="0">
            <a:spAutoFit/>
          </a:bodyPr>
          <a:lstStyle/>
          <a:p>
            <a:pPr algn="ctr" defTabSz="1371293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xmlns="" id="{EAD36180-9EE9-4BD2-B108-107DBF406D16}"/>
              </a:ext>
            </a:extLst>
          </p:cNvPr>
          <p:cNvSpPr txBox="1"/>
          <p:nvPr/>
        </p:nvSpPr>
        <p:spPr>
          <a:xfrm>
            <a:off x="5875382" y="4501807"/>
            <a:ext cx="8122013" cy="1154162"/>
          </a:xfrm>
          <a:prstGeom prst="rect">
            <a:avLst/>
          </a:prstGeom>
          <a:noFill/>
        </p:spPr>
        <p:txBody>
          <a:bodyPr wrap="square" lIns="137133" tIns="68567" rIns="137133" bIns="68567" rtlCol="0">
            <a:spAutoFit/>
          </a:bodyPr>
          <a:lstStyle/>
          <a:p>
            <a:pPr algn="ctr" defTabSz="1371293">
              <a:defRPr/>
            </a:pP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 هو تقيمك لدرس 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11659412" y="932301"/>
            <a:ext cx="2517971" cy="1031037"/>
          </a:xfrm>
          <a:prstGeom prst="rect">
            <a:avLst/>
          </a:prstGeom>
        </p:spPr>
        <p:txBody>
          <a:bodyPr wrap="none" lIns="137147" tIns="68573" rIns="137147" bIns="68573">
            <a:spAutoFit/>
          </a:bodyPr>
          <a:lstStyle/>
          <a:p>
            <a:pPr algn="ctr" defTabSz="1371293">
              <a:buClr>
                <a:prstClr val="black"/>
              </a:buClr>
              <a:defRPr/>
            </a:pPr>
            <a:r>
              <a:rPr lang="ar-SA" sz="2900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تحدث مع عائلتك </a:t>
            </a:r>
          </a:p>
          <a:p>
            <a:pPr algn="ctr" defTabSz="1371293">
              <a:buClr>
                <a:prstClr val="black"/>
              </a:buClr>
              <a:defRPr/>
            </a:pPr>
            <a:r>
              <a:rPr lang="ar-SA" sz="2900" dirty="0">
                <a:solidFill>
                  <a:srgbClr val="D6009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نهاية اليوم</a:t>
            </a:r>
            <a:endParaRPr lang="x-none" sz="2900" dirty="0">
              <a:solidFill>
                <a:srgbClr val="D6009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6261022" y="-290690"/>
            <a:ext cx="1998236" cy="1935441"/>
          </a:xfrm>
          <a:prstGeom prst="rect">
            <a:avLst/>
          </a:prstGeom>
        </p:spPr>
      </p:pic>
      <p:grpSp>
        <p:nvGrpSpPr>
          <p:cNvPr id="19" name="مجموعة 18"/>
          <p:cNvGrpSpPr/>
          <p:nvPr/>
        </p:nvGrpSpPr>
        <p:grpSpPr>
          <a:xfrm>
            <a:off x="12984065" y="9066373"/>
            <a:ext cx="3048000" cy="1088675"/>
            <a:chOff x="15163800" y="7941026"/>
            <a:chExt cx="3048000" cy="1088674"/>
          </a:xfrm>
        </p:grpSpPr>
        <p:sp>
          <p:nvSpPr>
            <p:cNvPr id="20" name="Google_teacher"/>
            <p:cNvSpPr/>
            <p:nvPr/>
          </p:nvSpPr>
          <p:spPr>
            <a:xfrm>
              <a:off x="15407730" y="8287039"/>
              <a:ext cx="2423070" cy="590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6200" tIns="76200" rIns="76200" bIns="76200" numCol="1" anchor="ctr">
              <a:noAutofit/>
            </a:bodyPr>
            <a:lstStyle>
              <a:lvl1pPr algn="l" defTabSz="778933">
                <a:defRPr sz="3500">
                  <a:solidFill>
                    <a:srgbClr val="000000"/>
                  </a:solidFill>
                  <a:latin typeface="Copperplate"/>
                  <a:ea typeface="Copperplate"/>
                  <a:cs typeface="Copperplate"/>
                  <a:sym typeface="Copperplate"/>
                </a:defRPr>
              </a:lvl1pPr>
            </a:lstStyle>
            <a:p>
              <a:pPr algn="ctr"/>
              <a:r>
                <a:rPr lang="en-US" sz="2400" dirty="0" err="1">
                  <a:solidFill>
                    <a:srgbClr val="CC3399"/>
                  </a:solidFill>
                </a:rPr>
                <a:t>Jcliiio</a:t>
              </a:r>
              <a:endParaRPr sz="2400" dirty="0">
                <a:solidFill>
                  <a:srgbClr val="CC3399"/>
                </a:solidFill>
              </a:endParaRPr>
            </a:p>
          </p:txBody>
        </p:sp>
        <p:pic>
          <p:nvPicPr>
            <p:cNvPr id="21" name="Picture 2" descr="شعار سناب مفرغ للتصميم انجروفيك – شعار تويوتا"/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3800" y="7941026"/>
              <a:ext cx="1088673" cy="1088674"/>
            </a:xfrm>
            <a:prstGeom prst="rect">
              <a:avLst/>
            </a:prstGeom>
            <a:noFill/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4">
              <a:clrChange>
                <a:clrFrom>
                  <a:srgbClr val="E7E7E7"/>
                </a:clrFrom>
                <a:clrTo>
                  <a:srgbClr val="E7E7E7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138410" y="7956310"/>
              <a:ext cx="1073390" cy="10733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8" name="Picture 2" descr="C:\Users\Naar\Downloads\Imasdar 56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487" y="1854959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23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25" name="Picture 2" descr="Fivestar 5Star Sticker by headmark agency for iOS &amp; Android | GIPHY">
            <a:extLst>
              <a:ext uri="{FF2B5EF4-FFF2-40B4-BE49-F238E27FC236}">
                <a16:creationId xmlns:a16="http://schemas.microsoft.com/office/drawing/2014/main" xmlns="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264672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284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29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5588" y="1044745"/>
            <a:ext cx="10079847" cy="755243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1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4" action="ppaction://hlinksldjump"/>
          </p:cNvPr>
          <p:cNvSpPr/>
          <p:nvPr/>
        </p:nvSpPr>
        <p:spPr>
          <a:xfrm rot="-5400000">
            <a:off x="14737691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1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86" name="Google Shape;686;p51"/>
          <p:cNvPicPr preferRelativeResize="0"/>
          <p:nvPr/>
        </p:nvPicPr>
        <p:blipFill rotWithShape="1">
          <a:blip r:embed="rId5">
            <a:alphaModFix/>
          </a:blip>
          <a:srcRect l="32006" t="19826" r="52023" b="9790"/>
          <a:stretch/>
        </p:blipFill>
        <p:spPr>
          <a:xfrm rot="5400000">
            <a:off x="16608982" y="7464979"/>
            <a:ext cx="1381850" cy="4567904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5947375" y="9536421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23" tIns="182823" rIns="182823" bIns="182823" anchor="ctr" anchorCtr="0">
            <a:noAutofit/>
          </a:bodyPr>
          <a:lstStyle/>
          <a:p>
            <a:pPr algn="l" rtl="0"/>
            <a:endParaRPr/>
          </a:p>
        </p:txBody>
      </p:sp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7121" y="7866652"/>
            <a:ext cx="2481306" cy="2343146"/>
          </a:xfrm>
          <a:prstGeom prst="rect">
            <a:avLst/>
          </a:prstGeom>
        </p:spPr>
      </p:pic>
      <p:grpSp>
        <p:nvGrpSpPr>
          <p:cNvPr id="3" name="مجموعة 2"/>
          <p:cNvGrpSpPr/>
          <p:nvPr/>
        </p:nvGrpSpPr>
        <p:grpSpPr>
          <a:xfrm>
            <a:off x="15338699" y="3723904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4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14813460" y="8382577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52378" tIns="152378" rIns="152378" bIns="152378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sp>
        <p:nvSpPr>
          <p:cNvPr id="681" name="Google Shape;681;p51">
            <a:hlinkClick r:id="rId4" action="ppaction://hlinksldjump"/>
          </p:cNvPr>
          <p:cNvSpPr txBox="1">
            <a:spLocks noGrp="1"/>
          </p:cNvSpPr>
          <p:nvPr>
            <p:ph type="ctrTitle"/>
          </p:nvPr>
        </p:nvSpPr>
        <p:spPr>
          <a:xfrm>
            <a:off x="15384946" y="5576963"/>
            <a:ext cx="2879411" cy="716756"/>
          </a:xfrm>
          <a:prstGeom prst="rect">
            <a:avLst/>
          </a:prstGeom>
        </p:spPr>
        <p:txBody>
          <a:bodyPr spcFirstLastPara="1" vert="horz" wrap="square" lIns="182823" tIns="182823" rIns="182823" bIns="182823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5923422" y="6681791"/>
            <a:ext cx="2364581" cy="716759"/>
          </a:xfrm>
          <a:prstGeom prst="rect">
            <a:avLst/>
          </a:prstGeom>
        </p:spPr>
        <p:txBody>
          <a:bodyPr spcFirstLastPara="1" vert="horz" wrap="square" lIns="182823" tIns="182823" rIns="182823" bIns="182823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6" y="4609988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23" tIns="182823" rIns="182823" bIns="182823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pic>
        <p:nvPicPr>
          <p:cNvPr id="71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29374" r="62394"/>
          <a:stretch>
            <a:fillRect/>
          </a:stretch>
        </p:blipFill>
        <p:spPr>
          <a:xfrm>
            <a:off x="16452725" y="-44293"/>
            <a:ext cx="1926947" cy="2895159"/>
          </a:xfrm>
          <a:prstGeom prst="rect">
            <a:avLst/>
          </a:prstGeom>
        </p:spPr>
      </p:pic>
      <p:pic>
        <p:nvPicPr>
          <p:cNvPr id="73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48612" r="27947"/>
          <a:stretch>
            <a:fillRect/>
          </a:stretch>
        </p:blipFill>
        <p:spPr>
          <a:xfrm>
            <a:off x="14071722" y="-84478"/>
            <a:ext cx="4307949" cy="1407716"/>
          </a:xfrm>
          <a:prstGeom prst="rect">
            <a:avLst/>
          </a:prstGeom>
        </p:spPr>
      </p:pic>
      <p:pic>
        <p:nvPicPr>
          <p:cNvPr id="74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34612" t="14899"/>
          <a:stretch>
            <a:fillRect/>
          </a:stretch>
        </p:blipFill>
        <p:spPr>
          <a:xfrm>
            <a:off x="-65072" y="-4109"/>
            <a:ext cx="2742060" cy="2854974"/>
          </a:xfrm>
          <a:prstGeom prst="rect">
            <a:avLst/>
          </a:prstGeom>
        </p:spPr>
      </p:pic>
      <p:pic>
        <p:nvPicPr>
          <p:cNvPr id="75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27048" t="47145"/>
          <a:stretch>
            <a:fillRect/>
          </a:stretch>
        </p:blipFill>
        <p:spPr>
          <a:xfrm>
            <a:off x="-145441" y="-124663"/>
            <a:ext cx="4361720" cy="1447901"/>
          </a:xfrm>
          <a:prstGeom prst="rect">
            <a:avLst/>
          </a:prstGeom>
        </p:spPr>
      </p:pic>
      <p:pic>
        <p:nvPicPr>
          <p:cNvPr id="76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34672">
            <a:off x="1317664" y="6665932"/>
            <a:ext cx="1395293" cy="1078181"/>
          </a:xfrm>
          <a:prstGeom prst="rect">
            <a:avLst/>
          </a:prstGeom>
        </p:spPr>
      </p:pic>
      <p:pic>
        <p:nvPicPr>
          <p:cNvPr id="77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43283" y="6482690"/>
            <a:ext cx="597807" cy="857130"/>
          </a:xfrm>
          <a:prstGeom prst="rect">
            <a:avLst/>
          </a:prstGeom>
        </p:spPr>
      </p:pic>
      <p:pic>
        <p:nvPicPr>
          <p:cNvPr id="7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07055" y="4457700"/>
            <a:ext cx="597807" cy="857130"/>
          </a:xfrm>
          <a:prstGeom prst="rect">
            <a:avLst/>
          </a:prstGeom>
        </p:spPr>
      </p:pic>
      <p:pic>
        <p:nvPicPr>
          <p:cNvPr id="79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rot="19530768">
            <a:off x="15528821" y="3730259"/>
            <a:ext cx="818274" cy="920349"/>
          </a:xfrm>
          <a:prstGeom prst="rect">
            <a:avLst/>
          </a:prstGeom>
        </p:spPr>
      </p:pic>
      <p:pic>
        <p:nvPicPr>
          <p:cNvPr id="80" name="Picture 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 b="24512"/>
          <a:stretch>
            <a:fillRect/>
          </a:stretch>
        </p:blipFill>
        <p:spPr>
          <a:xfrm>
            <a:off x="7086600" y="190500"/>
            <a:ext cx="2514600" cy="1871904"/>
          </a:xfrm>
          <a:prstGeom prst="rect">
            <a:avLst/>
          </a:prstGeom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39802" t="78057" r="35493" b="17140"/>
          <a:stretch/>
        </p:blipFill>
        <p:spPr>
          <a:xfrm>
            <a:off x="3778724" y="8435186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1474464" y="9284588"/>
            <a:ext cx="12954000" cy="630846"/>
          </a:xfrm>
          <a:prstGeom prst="rect">
            <a:avLst/>
          </a:prstGeom>
        </p:spPr>
        <p:txBody>
          <a:bodyPr wrap="square" lIns="137141" tIns="68570" rIns="137141" bIns="68570">
            <a:spAutoFit/>
          </a:bodyPr>
          <a:lstStyle/>
          <a:p>
            <a:pPr algn="ctr"/>
            <a:r>
              <a:rPr lang="ar-AE" sz="3200" dirty="0">
                <a:solidFill>
                  <a:srgbClr val="494D36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11224548" y="8187242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1" tIns="68570" rIns="137141" bIns="68570" rtlCol="0" anchor="ctr"/>
          <a:lstStyle/>
          <a:p>
            <a:pPr algn="ctr"/>
            <a:endParaRPr lang="en-GB"/>
          </a:p>
        </p:txBody>
      </p:sp>
      <p:grpSp>
        <p:nvGrpSpPr>
          <p:cNvPr id="150" name="Google Shape;2823;p70"/>
          <p:cNvGrpSpPr/>
          <p:nvPr/>
        </p:nvGrpSpPr>
        <p:grpSpPr>
          <a:xfrm>
            <a:off x="4113886" y="423326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38" name="Google Shape;1240;p68"/>
          <p:cNvPicPr preferRelativeResize="0"/>
          <p:nvPr/>
        </p:nvPicPr>
        <p:blipFill>
          <a:blip r:embed="rId35">
            <a:alphaModFix/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3310" y="1543103"/>
            <a:ext cx="8709287" cy="6236042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2663280" y="2789119"/>
            <a:ext cx="10519200" cy="769436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41" tIns="68570" rIns="137141" bIns="6857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395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6018272" y="1882796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53" tIns="91427" rIns="182853" bIns="91427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5543920" y="2860327"/>
            <a:ext cx="1099145" cy="845492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:a16="http://schemas.microsoft.com/office/drawing/2014/main" xmlns="" id="{39345CDE-8D93-42F1-89C5-0A0E659C9C6D}"/>
              </a:ext>
            </a:extLst>
          </p:cNvPr>
          <p:cNvSpPr/>
          <p:nvPr/>
        </p:nvSpPr>
        <p:spPr>
          <a:xfrm>
            <a:off x="7086600" y="4170641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41" tIns="68570" rIns="137141" bIns="68570" rtlCol="0" anchor="ctr"/>
          <a:lstStyle/>
          <a:p>
            <a:pPr algn="ctr" defTabSz="1371362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بالتوفيق والتيسير</a:t>
            </a: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print"/>
          <a:stretch>
            <a:fillRect/>
          </a:stretch>
        </p:blipFill>
        <p:spPr bwMode="auto">
          <a:xfrm>
            <a:off x="7922880" y="5956802"/>
            <a:ext cx="3858042" cy="192902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مستطيل 71">
            <a:extLst>
              <a:ext uri="{FF2B5EF4-FFF2-40B4-BE49-F238E27FC236}">
                <a16:creationId xmlns:a16="http://schemas.microsoft.com/office/drawing/2014/main" xmlns="" id="{D59D7BC4-5496-4EC3-9E3D-C515FB66BF20}"/>
              </a:ext>
            </a:extLst>
          </p:cNvPr>
          <p:cNvSpPr/>
          <p:nvPr/>
        </p:nvSpPr>
        <p:spPr>
          <a:xfrm rot="20425507">
            <a:off x="5306348" y="6868379"/>
            <a:ext cx="2511236" cy="1349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3" rIns="91427" bIns="45713" rtlCol="1" anchor="ctr"/>
          <a:lstStyle/>
          <a:p>
            <a:pPr algn="ctr"/>
            <a:r>
              <a:rPr lang="ar-SA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11877728" y="1687118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13015463" y="1066736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1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4105" y="908386"/>
            <a:ext cx="2193972" cy="2193972"/>
          </a:xfrm>
          <a:prstGeom prst="rect">
            <a:avLst/>
          </a:prstGeom>
        </p:spPr>
      </p:pic>
      <p:pic>
        <p:nvPicPr>
          <p:cNvPr id="82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68" y="1316181"/>
            <a:ext cx="3027258" cy="3027258"/>
          </a:xfrm>
          <a:prstGeom prst="rect">
            <a:avLst/>
          </a:prstGeom>
        </p:spPr>
      </p:pic>
      <p:pic>
        <p:nvPicPr>
          <p:cNvPr id="83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0244" y="734293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4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5" y="500306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16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2" descr="https://i.pinimg.com/564x/c1/7d/62/c17d62b47db55a99f2e295a7755396d3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61" r="12859" b="14937"/>
          <a:stretch/>
        </p:blipFill>
        <p:spPr bwMode="auto">
          <a:xfrm>
            <a:off x="329589" y="342900"/>
            <a:ext cx="5461611" cy="881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94D50BE7-6E12-4C82-8BF1-8FF77BB324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12" y="4359432"/>
            <a:ext cx="2572785" cy="2572785"/>
          </a:xfrm>
          <a:prstGeom prst="rect">
            <a:avLst/>
          </a:prstGeom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7799">
            <a:off x="11905898" y="3117905"/>
            <a:ext cx="4703210" cy="625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4" descr="Hala Gabag (halagabag) on Pinterest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>
            <a:off x="-625568" y="3649129"/>
            <a:ext cx="6335484" cy="2269946"/>
          </a:xfrm>
          <a:prstGeom prst="rect">
            <a:avLst/>
          </a:prstGeom>
          <a:noFill/>
        </p:spPr>
      </p:pic>
      <p:pic>
        <p:nvPicPr>
          <p:cNvPr id="20" name="Picture 14" descr="Hala Gabag (halagabag) on Pinterest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>
            <a:off x="-706173" y="1659508"/>
            <a:ext cx="6335484" cy="2269946"/>
          </a:xfrm>
          <a:prstGeom prst="rect">
            <a:avLst/>
          </a:prstGeom>
          <a:noFill/>
        </p:spPr>
      </p:pic>
      <p:sp>
        <p:nvSpPr>
          <p:cNvPr id="21" name="Google Shape;146;p19"/>
          <p:cNvSpPr/>
          <p:nvPr/>
        </p:nvSpPr>
        <p:spPr>
          <a:xfrm flipH="1">
            <a:off x="0" y="402867"/>
            <a:ext cx="18288000" cy="1332471"/>
          </a:xfrm>
          <a:custGeom>
            <a:avLst/>
            <a:gdLst/>
            <a:ahLst/>
            <a:cxnLst/>
            <a:rect l="l" t="t" r="r" b="b"/>
            <a:pathLst>
              <a:path w="68877" h="68575" extrusionOk="0">
                <a:moveTo>
                  <a:pt x="0" y="0"/>
                </a:moveTo>
                <a:lnTo>
                  <a:pt x="0" y="68574"/>
                </a:lnTo>
                <a:lnTo>
                  <a:pt x="68877" y="68574"/>
                </a:lnTo>
                <a:lnTo>
                  <a:pt x="68877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  <a:alpha val="71000"/>
            </a:schemeClr>
          </a:solidFill>
          <a:ln>
            <a:noFill/>
          </a:ln>
        </p:spPr>
        <p:txBody>
          <a:bodyPr spcFirstLastPara="1" wrap="square" lIns="87903" tIns="87903" rIns="87903" bIns="87903" anchor="ctr" anchorCtr="0">
            <a:noAutofit/>
          </a:bodyPr>
          <a:lstStyle/>
          <a:p>
            <a:pPr algn="l" rtl="0"/>
            <a:endParaRPr sz="1700"/>
          </a:p>
        </p:txBody>
      </p:sp>
      <p:sp>
        <p:nvSpPr>
          <p:cNvPr id="22" name="Google Shape;150;p19"/>
          <p:cNvSpPr/>
          <p:nvPr/>
        </p:nvSpPr>
        <p:spPr>
          <a:xfrm>
            <a:off x="76200" y="9785678"/>
            <a:ext cx="18288000" cy="615623"/>
          </a:xfrm>
          <a:custGeom>
            <a:avLst/>
            <a:gdLst/>
            <a:ahLst/>
            <a:cxnLst/>
            <a:rect l="l" t="t" r="r" b="b"/>
            <a:pathLst>
              <a:path w="150209" h="9277" extrusionOk="0">
                <a:moveTo>
                  <a:pt x="0" y="1"/>
                </a:moveTo>
                <a:lnTo>
                  <a:pt x="0" y="9277"/>
                </a:lnTo>
                <a:lnTo>
                  <a:pt x="150209" y="9277"/>
                </a:lnTo>
                <a:lnTo>
                  <a:pt x="150209" y="1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87903" tIns="87903" rIns="87903" bIns="87903" anchor="ctr" anchorCtr="0">
            <a:noAutofit/>
          </a:bodyPr>
          <a:lstStyle/>
          <a:p>
            <a:pPr algn="l" rtl="0"/>
            <a:endParaRPr sz="1700"/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xmlns="" id="{CEB4B9F3-926A-4D2C-A3C0-0AD65DFBF886}"/>
              </a:ext>
            </a:extLst>
          </p:cNvPr>
          <p:cNvSpPr/>
          <p:nvPr/>
        </p:nvSpPr>
        <p:spPr>
          <a:xfrm>
            <a:off x="3124200" y="546474"/>
            <a:ext cx="10358573" cy="1015626"/>
          </a:xfrm>
          <a:prstGeom prst="rect">
            <a:avLst/>
          </a:prstGeom>
          <a:noFill/>
        </p:spPr>
        <p:txBody>
          <a:bodyPr wrap="square" lIns="182844" tIns="91422" rIns="182844" bIns="91422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وقت </a:t>
            </a:r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EEB0B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الرياضيات </a:t>
            </a:r>
            <a:r>
              <a:rPr lang="ar-SA" sz="5400" b="1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مع </a:t>
            </a:r>
            <a:r>
              <a:rPr lang="ar-SA" sz="5400" b="1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ويني الدبدوب</a:t>
            </a:r>
            <a:endParaRPr lang="ar-SA" sz="5400" b="1" dirty="0">
              <a:ln w="1016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PT Bold Heading" panose="02010400000000000000" pitchFamily="2" charset="-78"/>
            </a:endParaRPr>
          </a:p>
        </p:txBody>
      </p:sp>
      <p:sp>
        <p:nvSpPr>
          <p:cNvPr id="29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-118254" y="2278494"/>
            <a:ext cx="5320862" cy="1061829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0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-533400" y="3915344"/>
            <a:ext cx="5815348" cy="1369592"/>
          </a:xfrm>
          <a:prstGeom prst="rect">
            <a:avLst/>
          </a:prstGeom>
          <a:noFill/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SA" sz="8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100 +101</a:t>
            </a:r>
            <a:endParaRPr lang="en-US" sz="8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" name="Picture 14" descr="Hala Gabag (halagabag) on Pinterest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b="49120"/>
          <a:stretch>
            <a:fillRect/>
          </a:stretch>
        </p:blipFill>
        <p:spPr bwMode="auto">
          <a:xfrm flipH="1">
            <a:off x="13161143" y="2228903"/>
            <a:ext cx="5706252" cy="2269946"/>
          </a:xfrm>
          <a:prstGeom prst="rect">
            <a:avLst/>
          </a:prstGeom>
          <a:noFill/>
        </p:spPr>
      </p:pic>
      <p:sp>
        <p:nvSpPr>
          <p:cNvPr id="32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14789439" y="2542869"/>
            <a:ext cx="2577057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الخميس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13571248" y="3274884"/>
            <a:ext cx="4435901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12-5-1443هـ</a:t>
            </a:r>
            <a:endParaRPr lang="en-US" sz="6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116105">
            <a:off x="12541345" y="559326"/>
            <a:ext cx="5881940" cy="16394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l="54476" b="27132"/>
          <a:stretch>
            <a:fillRect/>
          </a:stretch>
        </p:blipFill>
        <p:spPr>
          <a:xfrm>
            <a:off x="-65071" y="8812389"/>
            <a:ext cx="2565152" cy="15975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50955" b="13236"/>
          <a:stretch>
            <a:fillRect/>
          </a:stretch>
        </p:blipFill>
        <p:spPr>
          <a:xfrm>
            <a:off x="15722396" y="7600529"/>
            <a:ext cx="2657276" cy="27692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r="17166" b="25104"/>
          <a:stretch>
            <a:fillRect/>
          </a:stretch>
        </p:blipFill>
        <p:spPr>
          <a:xfrm>
            <a:off x="13955172" y="8812390"/>
            <a:ext cx="4476285" cy="15747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>
            <a:grayscl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l="24338" t="24768"/>
          <a:stretch>
            <a:fillRect/>
          </a:stretch>
        </p:blipFill>
        <p:spPr>
          <a:xfrm>
            <a:off x="-130287" y="1"/>
            <a:ext cx="3097829" cy="17305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123116" y="545997"/>
            <a:ext cx="1609161" cy="150968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996993">
            <a:off x="16407356" y="2435318"/>
            <a:ext cx="2065530" cy="47901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2661151" y="1324994"/>
            <a:ext cx="1820192" cy="1217874"/>
          </a:xfrm>
          <a:prstGeom prst="rect">
            <a:avLst/>
          </a:prstGeom>
        </p:spPr>
      </p:pic>
      <p:pic>
        <p:nvPicPr>
          <p:cNvPr id="34" name="Picture 12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96F691D6-7273-4292-8AE4-9F178043280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791" y="6247792"/>
            <a:ext cx="1513628" cy="1513628"/>
          </a:xfrm>
          <a:prstGeom prst="rect">
            <a:avLst/>
          </a:prstGeom>
        </p:spPr>
      </p:pic>
      <p:pic>
        <p:nvPicPr>
          <p:cNvPr id="35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FF1B7D4C-E4D8-4F90-BC1E-C82E9AC172E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259" y="5919074"/>
            <a:ext cx="1513628" cy="1513628"/>
          </a:xfrm>
          <a:prstGeom prst="rect">
            <a:avLst/>
          </a:prstGeom>
        </p:spPr>
      </p:pic>
      <p:pic>
        <p:nvPicPr>
          <p:cNvPr id="38" name="Picture 10" descr="Time Pirate Sticker by HolidayPirates for iOS &amp; Android | GIPHY">
            <a:extLst>
              <a:ext uri="{FF2B5EF4-FFF2-40B4-BE49-F238E27FC236}">
                <a16:creationId xmlns="" xmlns:a16="http://schemas.microsoft.com/office/drawing/2014/main" id="{B86F1A38-649F-44A2-A055-F8438DAB89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6050" y="2404249"/>
            <a:ext cx="2000900" cy="200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2" descr="https://i.pinimg.com/originals/7a/79/f3/7a79f38b5b3863dc3bfe78d976a98c7c.gif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116" y="5828275"/>
            <a:ext cx="5430531" cy="434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4" descr="Pin by lisa lentes-agee on Winnie The Pooh | Winnie the pooh gif, Winnie  the pooh, Winnie the pooh cartoon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048500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16927" b="16666"/>
          <a:stretch>
            <a:fillRect/>
          </a:stretch>
        </p:blipFill>
        <p:spPr>
          <a:xfrm>
            <a:off x="-76200" y="8308777"/>
            <a:ext cx="4693283" cy="2092523"/>
          </a:xfrm>
          <a:prstGeom prst="rect">
            <a:avLst/>
          </a:prstGeom>
        </p:spPr>
      </p:pic>
      <p:pic>
        <p:nvPicPr>
          <p:cNvPr id="41" name="Picture 64" descr="Free Png Winnie - Winnie The Pooh Png, Transparent Png , Transparent Png  Image - PNGitem"/>
          <p:cNvPicPr>
            <a:picLocks noChangeAspect="1" noChangeArrowheads="1"/>
          </p:cNvPicPr>
          <p:nvPr/>
        </p:nvPicPr>
        <p:blipFill>
          <a:blip r:embed="rId2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300" y="3043307"/>
            <a:ext cx="5530700" cy="339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s://i.pinimg.com/originals/da/5f/23/da5f232ce43fa1c04b56249e51e391c5.gif"/>
          <p:cNvPicPr>
            <a:picLocks noChangeAspect="1" noChangeArrowheads="1" noCrop="1"/>
          </p:cNvPicPr>
          <p:nvPr/>
        </p:nvPicPr>
        <p:blipFill>
          <a:blip r:embed="rId27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423673"/>
            <a:ext cx="2323235" cy="233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880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s://i.pinimg.com/564x/29/fa/fd/29fafd11bbf7c6c16ef02e25ec3214f2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28"/>
          <a:stretch/>
        </p:blipFill>
        <p:spPr bwMode="auto">
          <a:xfrm>
            <a:off x="-112902" y="-190500"/>
            <a:ext cx="2698447" cy="1071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r="53063"/>
          <a:stretch>
            <a:fillRect/>
          </a:stretch>
        </p:blipFill>
        <p:spPr>
          <a:xfrm rot="-8598904">
            <a:off x="16330475" y="-213447"/>
            <a:ext cx="1857650" cy="149440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226310">
            <a:off x="8219781" y="710365"/>
            <a:ext cx="6545613" cy="2068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spc="401" dirty="0">
                <a:solidFill>
                  <a:schemeClr val="tx2">
                    <a:lumMod val="60000"/>
                    <a:lumOff val="40000"/>
                  </a:schemeClr>
                </a:solidFill>
                <a:latin typeface="Some Time Later"/>
              </a:rPr>
              <a:t>ACTIVITY TIME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16860"/>
          <a:stretch>
            <a:fillRect/>
          </a:stretch>
        </p:blipFill>
        <p:spPr>
          <a:xfrm>
            <a:off x="-1" y="1846315"/>
            <a:ext cx="1709108" cy="163710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89028">
            <a:off x="7903137" y="2149911"/>
            <a:ext cx="1660274" cy="38503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r="11907" b="21056"/>
          <a:stretch>
            <a:fillRect/>
          </a:stretch>
        </p:blipFill>
        <p:spPr>
          <a:xfrm>
            <a:off x="17440847" y="9468451"/>
            <a:ext cx="938825" cy="8813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 t="17429"/>
          <a:stretch>
            <a:fillRect/>
          </a:stretch>
        </p:blipFill>
        <p:spPr>
          <a:xfrm>
            <a:off x="14542963" y="-27203"/>
            <a:ext cx="1810892" cy="1757259"/>
          </a:xfrm>
          <a:prstGeom prst="rect">
            <a:avLst/>
          </a:prstGeom>
        </p:spPr>
      </p:pic>
      <p:sp>
        <p:nvSpPr>
          <p:cNvPr id="13" name="Rectangle 6">
            <a:hlinkClick r:id="" action="ppaction://noaction"/>
            <a:extLst>
              <a:ext uri="{FF2B5EF4-FFF2-40B4-BE49-F238E27FC236}">
                <a16:creationId xmlns="" xmlns:a16="http://schemas.microsoft.com/office/drawing/2014/main" id="{97C1A1BB-606F-49DD-BC8E-59B85CF4BAF3}"/>
              </a:ext>
            </a:extLst>
          </p:cNvPr>
          <p:cNvSpPr/>
          <p:nvPr/>
        </p:nvSpPr>
        <p:spPr>
          <a:xfrm>
            <a:off x="4152449" y="3432777"/>
            <a:ext cx="3135956" cy="1800494"/>
          </a:xfrm>
          <a:prstGeom prst="rect">
            <a:avLst/>
          </a:prstGeom>
          <a:solidFill>
            <a:schemeClr val="accent1">
              <a:lumMod val="20000"/>
              <a:lumOff val="80000"/>
              <a:alpha val="57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KW" sz="10800" b="1" spc="75" dirty="0">
                <a:ln w="0"/>
                <a:solidFill>
                  <a:schemeClr val="bg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انتهينا</a:t>
            </a:r>
            <a:endParaRPr lang="en-US" sz="5400" b="1" spc="75" dirty="0">
              <a:ln w="0"/>
              <a:solidFill>
                <a:schemeClr val="bg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5" name="Picture 1">
            <a:extLst>
              <a:ext uri="{FF2B5EF4-FFF2-40B4-BE49-F238E27FC236}">
                <a16:creationId xmlns="" xmlns:a16="http://schemas.microsoft.com/office/drawing/2014/main" id="{A7DD8A33-E272-4751-B567-D9E41921125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34"/>
          <a:stretch/>
        </p:blipFill>
        <p:spPr>
          <a:xfrm>
            <a:off x="7238713" y="3064379"/>
            <a:ext cx="5362862" cy="3439887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 rot="274976">
            <a:off x="10159958" y="2393920"/>
            <a:ext cx="2657459" cy="1154162"/>
          </a:xfrm>
          <a:prstGeom prst="rect">
            <a:avLst/>
          </a:prstGeom>
        </p:spPr>
        <p:txBody>
          <a:bodyPr wrap="none" lIns="137160" tIns="68580" rIns="137160" bIns="68580">
            <a:spAutoFit/>
          </a:bodyPr>
          <a:lstStyle/>
          <a:p>
            <a:r>
              <a:rPr lang="en-US" sz="6600" b="1" dirty="0" err="1" smtClean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PT Bold Heading" panose="02010400000000000000" pitchFamily="2" charset="-78"/>
              </a:rPr>
              <a:t>winnie</a:t>
            </a:r>
            <a:endParaRPr lang="ar-SA" sz="6600" dirty="0"/>
          </a:p>
        </p:txBody>
      </p:sp>
      <p:pic>
        <p:nvPicPr>
          <p:cNvPr id="17" name="Picture 18" descr="https://i.pinimg.com/564x/ff/e1/ac/ffe1ac0941587851074906bc33d57c17.jp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6504266"/>
            <a:ext cx="4963833" cy="4963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2" descr="Oggi è il Winnie The Pooh Day, le nuove illustrazioni di Kim Raymond :  Movie for Kids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165937"/>
            <a:ext cx="48768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https://i.pinimg.com/originals/fb/bb/f9/fbbbf9b94ca89ee35c7df7a0236695c0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9377" y="6157137"/>
            <a:ext cx="3841169" cy="362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 descr="https://i.pinimg.com/originals/eb/43/11/eb431168605223260c864e625a629b99.gif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1575" y="7617370"/>
            <a:ext cx="23336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8" descr="LINE Official Stickers - Winnie The Pooh Animated Stickers Example with GIF  Animation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27" y="734175"/>
            <a:ext cx="32004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147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983115"/>
            <a:ext cx="16736126" cy="8417767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bg1">
              <a:alpha val="41000"/>
            </a:schemeClr>
          </a:solidFill>
          <a:ln w="762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7" name="مجموعة 6"/>
          <p:cNvGrpSpPr/>
          <p:nvPr/>
        </p:nvGrpSpPr>
        <p:grpSpPr>
          <a:xfrm>
            <a:off x="2103610" y="-392112"/>
            <a:ext cx="16711091" cy="9947727"/>
            <a:chOff x="2103610" y="-392112"/>
            <a:chExt cx="16711091" cy="9947727"/>
          </a:xfrm>
        </p:grpSpPr>
        <p:grpSp>
          <p:nvGrpSpPr>
            <p:cNvPr id="8" name="مجموعة 7"/>
            <p:cNvGrpSpPr/>
            <p:nvPr/>
          </p:nvGrpSpPr>
          <p:grpSpPr>
            <a:xfrm>
              <a:off x="2103610" y="945015"/>
              <a:ext cx="14007542" cy="8610600"/>
              <a:chOff x="2103610" y="945015"/>
              <a:chExt cx="14007542" cy="8610600"/>
            </a:xfrm>
          </p:grpSpPr>
          <p:pic>
            <p:nvPicPr>
              <p:cNvPr id="12" name="Picture 12" descr="الحديقة, الكرتون, العشب صورة بابوا نيو غينيا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3610" y="983115"/>
                <a:ext cx="8572500" cy="857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 descr="الحديقة, الكرتون, العشب صورة بابوا نيو غينيا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015152" y="945015"/>
                <a:ext cx="6096000" cy="857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مجموعة 8"/>
            <p:cNvGrpSpPr/>
            <p:nvPr/>
          </p:nvGrpSpPr>
          <p:grpSpPr>
            <a:xfrm>
              <a:off x="14403963" y="-392112"/>
              <a:ext cx="4410738" cy="4621212"/>
              <a:chOff x="14403963" y="-392112"/>
              <a:chExt cx="4410738" cy="4621212"/>
            </a:xfrm>
          </p:grpSpPr>
          <p:pic>
            <p:nvPicPr>
              <p:cNvPr id="10" name="Picture 36" descr="https://i.pinimg.com/originals/6f/21/9b/6f219bd638300ce3631b981715433a52.gif"/>
              <p:cNvPicPr>
                <a:picLocks noChangeAspect="1" noChangeArrowheads="1" noCrop="1"/>
              </p:cNvPicPr>
              <p:nvPr/>
            </p:nvPicPr>
            <p:blipFill>
              <a:blip r:embed="rId4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03963" y="-392112"/>
                <a:ext cx="3067050" cy="3848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36" descr="https://i.pinimg.com/originals/6f/21/9b/6f219bd638300ce3631b981715433a52.gif"/>
              <p:cNvPicPr>
                <a:picLocks noChangeAspect="1" noChangeArrowheads="1" noCrop="1"/>
              </p:cNvPicPr>
              <p:nvPr/>
            </p:nvPicPr>
            <p:blipFill>
              <a:blip r:embed="rId4"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747651" y="380999"/>
                <a:ext cx="3067050" cy="38481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4" name="Picture 42" descr="https://i.pinimg.com/564x/21/fb/8f/21fb8fb363b4f4d8176a2a2d2ebe50cf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4073" y="3648832"/>
            <a:ext cx="2730094" cy="273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" descr="أرنب من &amp;quot;ويني ذا بوه&amp;quot;: تحليل الأحرف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834" y="1371002"/>
            <a:ext cx="3924071" cy="285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0" descr="مجانا خلية النحل قصاصات فنية ، تحميل مجانا قصاصة فنية ، حرة قصاصة فنية - آخر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047" y="250331"/>
            <a:ext cx="1627559" cy="22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4" descr="Tigger Transparent Face Free Stock - Winnie The Pooh Tigger Face  Transparent PNG - 530x524 - Free Download on NiceP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951" y="910298"/>
            <a:ext cx="3691859" cy="271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6" descr="https://i.pinimg.com/564x/ab/2a/73/ab2a73f710f48efda780261a64fbfaf3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452" y="3524832"/>
            <a:ext cx="239077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i.pinimg.com/originals/bd/59/5d/bd595d97fe6936694a9790f8edd3eaa6.gif"/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926" y="6826572"/>
            <a:ext cx="2650852" cy="219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https://i.pinimg.com/originals/39/7a/11/397a113e6eb0a09957e799ddf0076e78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4935" y="6485976"/>
            <a:ext cx="2775940" cy="208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https://i.pinimg.com/originals/94/68/92/946892c88f813802266e4e6931ada223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713"/>
            <a:ext cx="352425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 descr="https://i.pinimg.com/originals/9e/35/79/9e3579270b0a80a7d1cbf07400c06343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853" y="2373765"/>
            <a:ext cx="24955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4" descr="Winnie the Pooh &amp;amp; Christopher Robin | Winnie the pooh pictures, Winnie the  pooh drawing, Cute winnie the pooh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9070" y="6616327"/>
            <a:ext cx="352425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https://i.pinimg.com/originals/05/8f/81/058f8185acee0fdf5aef033ab18ba9d9.gif"/>
          <p:cNvPicPr>
            <a:picLocks noChangeAspect="1" noChangeArrowheads="1" noCrop="1"/>
          </p:cNvPicPr>
          <p:nvPr/>
        </p:nvPicPr>
        <p:blipFill>
          <a:blip r:embed="rId15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28" y="2983248"/>
            <a:ext cx="3395678" cy="339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i.pinimg.com/564x/d6/cf/9b/d6cf9bad839a4a7b4962956270262a02.jpg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9438" y="5013879"/>
            <a:ext cx="2286000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6" descr="https://i.pinimg.com/originals/7e/81/0b/7e810b366809f4381aa3869a046f7c9f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35" y="6625660"/>
            <a:ext cx="348615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8" descr="https://i.pinimg.com/originals/07/c1/7d/07c17da0a58853fc35d12adb2038ccbc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6005" y="1751918"/>
            <a:ext cx="34290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60" descr="https://i.pinimg.com/originals/ab/b3/b1/abb3b146adc5894affeb147b91b6d49e.gif"/>
          <p:cNvPicPr>
            <a:picLocks noChangeAspect="1" noChangeArrowheads="1" noCrop="1"/>
          </p:cNvPicPr>
          <p:nvPr/>
        </p:nvPicPr>
        <p:blipFill>
          <a:blip r:embed="rId19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628" y="376424"/>
            <a:ext cx="310515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مجموعة 52"/>
          <p:cNvGrpSpPr/>
          <p:nvPr/>
        </p:nvGrpSpPr>
        <p:grpSpPr>
          <a:xfrm>
            <a:off x="6670920" y="6993615"/>
            <a:ext cx="2000250" cy="2162176"/>
            <a:chOff x="-7391400" y="-1133476"/>
            <a:chExt cx="2000250" cy="2162176"/>
          </a:xfrm>
        </p:grpSpPr>
        <p:sp>
          <p:nvSpPr>
            <p:cNvPr id="54" name="مستطيل 53"/>
            <p:cNvSpPr/>
            <p:nvPr/>
          </p:nvSpPr>
          <p:spPr>
            <a:xfrm rot="196532">
              <a:off x="-7137605" y="-667094"/>
              <a:ext cx="1470400" cy="92392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55" name="Picture 38" descr="https://i.pinimg.com/564x/dc/93/2f/dc932f68b7adcfac532a2528c1551246.jpg"/>
            <p:cNvPicPr>
              <a:picLocks noChangeAspect="1" noChangeArrowheads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391400" y="-1133476"/>
              <a:ext cx="2000250" cy="2162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Picture 22" descr="Pin by Sheree Edwards on logos | Winnie the pooh, Pooh, Baby shower fall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945" y="128505"/>
            <a:ext cx="5186558" cy="170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winniethepoohquotes | Winnie the pooh drawing, Winnie the pooh pictures,  Winnie the pooh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9817" y="2951163"/>
            <a:ext cx="33909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4" descr="Winnie the Pooh &amp;amp; Christopher Robin | Winnie the pooh drawing, Winnie the  pooh gif, Pooh bear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365" y="4950176"/>
            <a:ext cx="28765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0" descr="Winnie the Pooh &amp;amp; Christopher Robin | Winnie the pooh pictures, Cute winnie  the pooh, Winnie the pooh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096" y="4552269"/>
            <a:ext cx="352425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Winnie the Pooh &amp;amp; Christopher Robin | Cute winnie the pooh, Winnie the pooh  cartoon, Winnie the pooh pictures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652" y="6973875"/>
            <a:ext cx="3429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0" descr="https://i.pinimg.com/originals/72/15/2c/72152c7313710e46c3d65b3c8784cfa0.gif"/>
          <p:cNvPicPr>
            <a:picLocks noChangeAspect="1" noChangeArrowheads="1" noCrop="1"/>
          </p:cNvPicPr>
          <p:nvPr/>
        </p:nvPicPr>
        <p:blipFill>
          <a:blip r:embed="rId25">
            <a:clrChange>
              <a:clrFrom>
                <a:srgbClr val="FCFDFB"/>
              </a:clrFrom>
              <a:clrTo>
                <a:srgbClr val="FC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03" y="4437734"/>
            <a:ext cx="3642014" cy="29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72" descr="LINE Official Stickers - Winnie The Pooh Animated Stickers Example with GIF  Animation"/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938" y="3585129"/>
            <a:ext cx="3238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28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i.pinimg.com/564x/51/f6/3a/51f63a32c037fee169992d06aee3006f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EEC2"/>
              </a:clrFrom>
              <a:clrTo>
                <a:srgbClr val="FFEEC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8065"/>
            <a:ext cx="5372100" cy="805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6" descr="https://i.pinimg.com/originals/07/05/39/07053921c85ecbcc1fa312c54adcaba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4057577" cy="30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8" descr="https://i.pinimg.com/originals/13/bc/82/13bc82379b39117a87479f73b9f90a4a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977" y="38100"/>
            <a:ext cx="3881149" cy="287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4" descr="https://i.pinimg.com/originals/52/66/63/526663f2efc62f4eb33dc840027e025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977" y="3994897"/>
            <a:ext cx="476250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8" descr="https://i.pinimg.com/originals/cb/37/35/cb373592fe3f270d251bdbd9958bc55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9800" y="7878533"/>
            <a:ext cx="3248200" cy="240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0" descr="https://i.pinimg.com/originals/b3/b4/66/b3b4666201ede86e8a14081cac95051b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884" y="7554149"/>
            <a:ext cx="3694668" cy="273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0" descr="https://i.pinimg.com/564x/88/75/60/88756035203dd420bf118d6171f6a3e9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21" r="17908"/>
          <a:stretch/>
        </p:blipFill>
        <p:spPr bwMode="auto">
          <a:xfrm>
            <a:off x="0" y="7110918"/>
            <a:ext cx="5844884" cy="3214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2" descr="https://i.pinimg.com/originals/07/c5/d2/07c5d20c5895bf149d6232f1d0714ed5.gif"/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E5EFF4"/>
              </a:clrFrom>
              <a:clrTo>
                <a:srgbClr val="E5EF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5214741"/>
            <a:ext cx="47625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2" descr="يوم بدون ضحك هو يوم ضاع هباء.. أشهر نصائح نفسية من «وينى الدبدوب» - عين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8550" y="262616"/>
            <a:ext cx="5154758" cy="2757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26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4" name="Picture 38" descr="https://i.pinimg.com/originals/58/8a/be/588abef43c96180483d1d9e15c1e2bd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498" y="-913267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i.pinimg.com/originals/90/85/bb/9085bb2580eee46db433164fdcca95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6085" y="-1617440"/>
            <a:ext cx="6038123" cy="603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.pinimg.com/originals/64/88/40/64884088e52d6cce1d3ccaa139baefa0.gif"/>
          <p:cNvPicPr>
            <a:picLocks noChangeAspect="1" noChangeArrowheads="1" noCrop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1509" y="135233"/>
            <a:ext cx="3683752" cy="368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768419" y="4841609"/>
            <a:ext cx="4344014" cy="186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610600" y="27215"/>
            <a:ext cx="3199434" cy="23143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44800" y="-337237"/>
            <a:ext cx="3199434" cy="23143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334485" y="-26430"/>
            <a:ext cx="3199434" cy="231434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1936296" y="3434139"/>
            <a:ext cx="1759335" cy="14074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05263" y="5213663"/>
            <a:ext cx="1893896" cy="91251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815965" y="1652124"/>
            <a:ext cx="1759335" cy="17820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05263" y="2113263"/>
            <a:ext cx="1856265" cy="17820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02498" y="4638187"/>
            <a:ext cx="1543475" cy="743675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 t="59234" r="43697"/>
          <a:stretch>
            <a:fillRect/>
          </a:stretch>
        </p:blipFill>
        <p:spPr>
          <a:xfrm rot="-10800000" flipV="1">
            <a:off x="1" y="2"/>
            <a:ext cx="2159693" cy="12509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 b="33006"/>
          <a:stretch>
            <a:fillRect/>
          </a:stretch>
        </p:blipFill>
        <p:spPr>
          <a:xfrm>
            <a:off x="304802" y="7886701"/>
            <a:ext cx="1844141" cy="113212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1014997">
            <a:off x="12423489" y="8870534"/>
            <a:ext cx="1514997" cy="77553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 r="29876" b="27632"/>
          <a:stretch>
            <a:fillRect/>
          </a:stretch>
        </p:blipFill>
        <p:spPr>
          <a:xfrm>
            <a:off x="16888636" y="9099353"/>
            <a:ext cx="1453451" cy="125995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7225576" y="524822"/>
            <a:ext cx="1106378" cy="1452287"/>
          </a:xfrm>
          <a:prstGeom prst="rect">
            <a:avLst/>
          </a:prstGeom>
        </p:spPr>
      </p:pic>
      <p:pic>
        <p:nvPicPr>
          <p:cNvPr id="28" name="Picture 51">
            <a:extLst>
              <a:ext uri="{FF2B5EF4-FFF2-40B4-BE49-F238E27FC236}">
                <a16:creationId xmlns="" xmlns:a16="http://schemas.microsoft.com/office/drawing/2014/main" id="{38F253ED-884B-4EBD-A814-30C500414B0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967462">
            <a:off x="5752873" y="7889216"/>
            <a:ext cx="1047332" cy="1113315"/>
          </a:xfrm>
          <a:prstGeom prst="rect">
            <a:avLst/>
          </a:prstGeom>
        </p:spPr>
      </p:pic>
      <p:pic>
        <p:nvPicPr>
          <p:cNvPr id="29" name="Picture 26">
            <a:extLst>
              <a:ext uri="{FF2B5EF4-FFF2-40B4-BE49-F238E27FC236}">
                <a16:creationId xmlns="" xmlns:a16="http://schemas.microsoft.com/office/drawing/2014/main" id="{A3F1A052-870E-4E52-A205-353F8F9A683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20724438">
            <a:off x="5291717" y="7795471"/>
            <a:ext cx="1199081" cy="848348"/>
          </a:xfrm>
          <a:prstGeom prst="rect">
            <a:avLst/>
          </a:prstGeom>
        </p:spPr>
      </p:pic>
      <p:sp>
        <p:nvSpPr>
          <p:cNvPr id="32" name="Google Shape;85;p13"/>
          <p:cNvSpPr/>
          <p:nvPr/>
        </p:nvSpPr>
        <p:spPr>
          <a:xfrm>
            <a:off x="5320822" y="4137874"/>
            <a:ext cx="6952685" cy="3198188"/>
          </a:xfrm>
          <a:prstGeom prst="rect">
            <a:avLst/>
          </a:prstGeom>
          <a:noFill/>
          <a:ln w="38100" cap="flat" cmpd="sng">
            <a:solidFill>
              <a:schemeClr val="accent5">
                <a:lumMod val="50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7" tIns="45690" rIns="91407" bIns="45690" anchor="t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0648134" y="3162086"/>
            <a:ext cx="1606433" cy="1606433"/>
          </a:xfrm>
          <a:prstGeom prst="rect">
            <a:avLst/>
          </a:prstGeom>
        </p:spPr>
      </p:pic>
      <p:pic>
        <p:nvPicPr>
          <p:cNvPr id="35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4615" y="2980701"/>
            <a:ext cx="1462647" cy="1462647"/>
          </a:xfrm>
          <a:prstGeom prst="rect">
            <a:avLst/>
          </a:prstGeom>
        </p:spPr>
      </p:pic>
      <p:pic>
        <p:nvPicPr>
          <p:cNvPr id="36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30" y="5321348"/>
            <a:ext cx="2018171" cy="2018171"/>
          </a:xfrm>
          <a:prstGeom prst="rect">
            <a:avLst/>
          </a:prstGeom>
        </p:spPr>
      </p:pic>
      <p:pic>
        <p:nvPicPr>
          <p:cNvPr id="37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DA8D608-6D4D-41DE-819E-1A27FF2C96AE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>
            <a:off x="10778309" y="8523633"/>
            <a:ext cx="912813" cy="729309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766" y="7408010"/>
            <a:ext cx="1097334" cy="1049781"/>
          </a:xfrm>
          <a:prstGeom prst="rect">
            <a:avLst/>
          </a:prstGeom>
        </p:spPr>
      </p:pic>
      <p:sp>
        <p:nvSpPr>
          <p:cNvPr id="39" name="Google Shape;180;p29">
            <a:extLst>
              <a:ext uri="{FF2B5EF4-FFF2-40B4-BE49-F238E27FC236}">
                <a16:creationId xmlns:a16="http://schemas.microsoft.com/office/drawing/2014/main" xmlns="" id="{0D814740-2A31-4E3A-B77B-25FF74077357}"/>
              </a:ext>
            </a:extLst>
          </p:cNvPr>
          <p:cNvSpPr/>
          <p:nvPr/>
        </p:nvSpPr>
        <p:spPr>
          <a:xfrm rot="21016105">
            <a:off x="8999797" y="9758170"/>
            <a:ext cx="1853423" cy="2639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47" tIns="45711" rIns="60947" bIns="45711"/>
          <a:lstStyle/>
          <a:p>
            <a:pPr rtl="0">
              <a:defRPr>
                <a:solidFill>
                  <a:srgbClr val="000000"/>
                </a:solidFill>
              </a:defRPr>
            </a:pPr>
            <a:endParaRPr sz="2400"/>
          </a:p>
        </p:txBody>
      </p:sp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9000">
            <a:off x="7485761" y="6109673"/>
            <a:ext cx="2800085" cy="3726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6075143" y="8682545"/>
            <a:ext cx="1507919" cy="1523982"/>
          </a:xfrm>
          <a:prstGeom prst="rect">
            <a:avLst/>
          </a:prstGeom>
        </p:spPr>
      </p:pic>
      <p:pic>
        <p:nvPicPr>
          <p:cNvPr id="45" name="صورة 44" descr="صورة تحتوي على نص, أدوات المطبخ&#10;&#10;تم إنشاء الوصف تلقائياً"/>
          <p:cNvPicPr/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7170" y="219082"/>
            <a:ext cx="1594697" cy="812801"/>
          </a:xfrm>
          <a:prstGeom prst="rect">
            <a:avLst/>
          </a:prstGeom>
        </p:spPr>
      </p:pic>
      <p:pic>
        <p:nvPicPr>
          <p:cNvPr id="46" name="صورة 45" descr="صورة تحتوي على رسوم المتجهات&#10;&#10;تم إنشاء الوصف تلقائياً"/>
          <p:cNvPicPr/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6946" y="390281"/>
            <a:ext cx="957846" cy="865674"/>
          </a:xfrm>
          <a:prstGeom prst="rect">
            <a:avLst/>
          </a:prstGeom>
        </p:spPr>
      </p:pic>
      <p:sp>
        <p:nvSpPr>
          <p:cNvPr id="47" name="Google Shape;86;p13"/>
          <p:cNvSpPr/>
          <p:nvPr/>
        </p:nvSpPr>
        <p:spPr>
          <a:xfrm>
            <a:off x="6477001" y="4992689"/>
            <a:ext cx="4668839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6600" dirty="0">
                <a:solidFill>
                  <a:schemeClr val="accent1">
                    <a:lumMod val="75000"/>
                  </a:schemeClr>
                </a:solidFill>
                <a:latin typeface="+mj-lt"/>
                <a:ea typeface="Montserrat Black"/>
                <a:cs typeface="PT Bold Heading" pitchFamily="2" charset="-78"/>
                <a:sym typeface="Montserrat Black"/>
              </a:rPr>
              <a:t>توكلنا على الله</a:t>
            </a:r>
            <a:endParaRPr sz="6600" dirty="0">
              <a:solidFill>
                <a:schemeClr val="accent1">
                  <a:lumMod val="75000"/>
                </a:schemeClr>
              </a:solidFill>
              <a:latin typeface="+mj-lt"/>
              <a:ea typeface="Arial"/>
              <a:cs typeface="PT Bold Heading" pitchFamily="2" charset="-78"/>
              <a:sym typeface="Arial"/>
            </a:endParaRPr>
          </a:p>
        </p:txBody>
      </p:sp>
      <p:pic>
        <p:nvPicPr>
          <p:cNvPr id="33" name="Google Shape;182;p29" descr="Google Shape;182;p29">
            <a:extLst>
              <a:ext uri="{FF2B5EF4-FFF2-40B4-BE49-F238E27FC236}">
                <a16:creationId xmlns:a16="http://schemas.microsoft.com/office/drawing/2014/main" xmlns="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4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colorTemperature colorTemp="11200"/>
                    </a14:imgEffect>
                    <a14:imgEffect>
                      <a14:saturation sat="33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6734" r="8892" b="18300"/>
          <a:stretch>
            <a:fillRect/>
          </a:stretch>
        </p:blipFill>
        <p:spPr>
          <a:xfrm>
            <a:off x="11051509" y="4381500"/>
            <a:ext cx="4178654" cy="1911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" name="Google Shape;181;p29" descr="Google Shape;181;p29">
            <a:extLst>
              <a:ext uri="{FF2B5EF4-FFF2-40B4-BE49-F238E27FC236}">
                <a16:creationId xmlns:a16="http://schemas.microsoft.com/office/drawing/2014/main" xmlns="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4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colorTemperature colorTemp="7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6970" r="8892" b="21025"/>
          <a:stretch>
            <a:fillRect/>
          </a:stretch>
        </p:blipFill>
        <p:spPr>
          <a:xfrm>
            <a:off x="11049001" y="5598901"/>
            <a:ext cx="4178654" cy="1830602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Rectangle 1">
            <a:extLst>
              <a:ext uri="{FF2B5EF4-FFF2-40B4-BE49-F238E27FC236}">
                <a16:creationId xmlns:a16="http://schemas.microsoft.com/office/drawing/2014/main" xmlns="" id="{393E2D00-3651-4910-9BA4-866B9E5F69A9}"/>
              </a:ext>
            </a:extLst>
          </p:cNvPr>
          <p:cNvSpPr/>
          <p:nvPr/>
        </p:nvSpPr>
        <p:spPr>
          <a:xfrm>
            <a:off x="12268201" y="4686301"/>
            <a:ext cx="1730267" cy="1066952"/>
          </a:xfrm>
          <a:prstGeom prst="rect">
            <a:avLst/>
          </a:prstGeom>
          <a:noFill/>
        </p:spPr>
        <p:txBody>
          <a:bodyPr wrap="none" lIns="81264" tIns="40632" rIns="81264" bIns="40632">
            <a:spAutoFit/>
          </a:bodyPr>
          <a:lstStyle/>
          <a:p>
            <a:pPr algn="ctr"/>
            <a:r>
              <a:rPr lang="ar-SA" sz="32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32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1" name="Picture 8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7"/>
              </a:ext>
            </a:extLst>
          </a:blip>
          <a:srcRect/>
          <a:stretch>
            <a:fillRect/>
          </a:stretch>
        </p:blipFill>
        <p:spPr>
          <a:xfrm>
            <a:off x="15476151" y="1652125"/>
            <a:ext cx="3268083" cy="1271582"/>
          </a:xfrm>
          <a:prstGeom prst="rect">
            <a:avLst/>
          </a:prstGeom>
        </p:spPr>
      </p:pic>
      <p:pic>
        <p:nvPicPr>
          <p:cNvPr id="52" name="Picture 9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9"/>
              </a:ext>
            </a:extLst>
          </a:blip>
          <a:srcRect l="19892" b="14514"/>
          <a:stretch>
            <a:fillRect/>
          </a:stretch>
        </p:blipFill>
        <p:spPr>
          <a:xfrm>
            <a:off x="-79872" y="8420100"/>
            <a:ext cx="2949587" cy="1854221"/>
          </a:xfrm>
          <a:prstGeom prst="rect">
            <a:avLst/>
          </a:prstGeom>
        </p:spPr>
      </p:pic>
      <p:pic>
        <p:nvPicPr>
          <p:cNvPr id="53" name="Picture 12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1"/>
              </a:ext>
            </a:extLst>
          </a:blip>
          <a:srcRect/>
          <a:stretch>
            <a:fillRect/>
          </a:stretch>
        </p:blipFill>
        <p:spPr>
          <a:xfrm flipH="1">
            <a:off x="14589102" y="1513781"/>
            <a:ext cx="1911396" cy="1198967"/>
          </a:xfrm>
          <a:prstGeom prst="rect">
            <a:avLst/>
          </a:prstGeom>
        </p:spPr>
      </p:pic>
      <p:sp>
        <p:nvSpPr>
          <p:cNvPr id="43" name="Rectangle 22">
            <a:extLst>
              <a:ext uri="{FF2B5EF4-FFF2-40B4-BE49-F238E27FC236}">
                <a16:creationId xmlns:a16="http://schemas.microsoft.com/office/drawing/2014/main" xmlns="" id="{589B359A-BB65-4B80-A53C-DE694F3CD31D}"/>
              </a:ext>
            </a:extLst>
          </p:cNvPr>
          <p:cNvSpPr/>
          <p:nvPr/>
        </p:nvSpPr>
        <p:spPr>
          <a:xfrm>
            <a:off x="11940407" y="6169193"/>
            <a:ext cx="2345803" cy="574500"/>
          </a:xfrm>
          <a:prstGeom prst="rect">
            <a:avLst/>
          </a:prstGeom>
          <a:noFill/>
        </p:spPr>
        <p:txBody>
          <a:bodyPr wrap="none" lIns="81264" tIns="40632" rIns="81264" bIns="40632">
            <a:spAutoFit/>
          </a:bodyPr>
          <a:lstStyle/>
          <a:p>
            <a:pPr algn="ctr"/>
            <a:r>
              <a:rPr lang="ar-SA" sz="3200" dirty="0" smtClean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ص 100 + 101</a:t>
            </a:r>
            <a:endParaRPr lang="en-US" sz="3200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50" name="Picture 14" descr="Summer Youth Theater: Winnie the Pooh Kids | Event Calendar (All-in-One) |  Person County, NC"/>
          <p:cNvPicPr>
            <a:picLocks noChangeAspect="1" noChangeArrowheads="1"/>
          </p:cNvPicPr>
          <p:nvPr/>
        </p:nvPicPr>
        <p:blipFill>
          <a:blip r:embed="rId5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3288" y="7156117"/>
            <a:ext cx="2723730" cy="146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">
            <a:extLst>
              <a:ext uri="{FF2B5EF4-FFF2-40B4-BE49-F238E27FC236}">
                <a16:creationId xmlns="" xmlns:a16="http://schemas.microsoft.com/office/drawing/2014/main" id="{47D5FC0C-ACE0-4A1E-A4B1-952ED45EF0D9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921" y="5381862"/>
            <a:ext cx="3336533" cy="333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538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="" xmlns:a16="http://schemas.microsoft.com/office/drawing/2014/main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="" xmlns:a16="http://schemas.microsoft.com/office/drawing/2014/main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="" xmlns:a16="http://schemas.microsoft.com/office/drawing/2014/main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="" xmlns:a16="http://schemas.microsoft.com/office/drawing/2014/main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="" xmlns:a16="http://schemas.microsoft.com/office/drawing/2014/main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="" xmlns:a16="http://schemas.microsoft.com/office/drawing/2014/main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="" xmlns:a16="http://schemas.microsoft.com/office/drawing/2014/main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="" xmlns:a16="http://schemas.microsoft.com/office/drawing/2014/main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="" xmlns:a16="http://schemas.microsoft.com/office/drawing/2014/main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="" xmlns:a16="http://schemas.microsoft.com/office/drawing/2014/main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="" xmlns:a16="http://schemas.microsoft.com/office/drawing/2014/main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="" xmlns:a16="http://schemas.microsoft.com/office/drawing/2014/main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="" xmlns:a16="http://schemas.microsoft.com/office/drawing/2014/main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="" xmlns:a16="http://schemas.microsoft.com/office/drawing/2014/main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2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52781" y="9364616"/>
            <a:ext cx="609600" cy="609600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="" xmlns:a16="http://schemas.microsoft.com/office/drawing/2014/main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8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="" xmlns:a16="http://schemas.microsoft.com/office/drawing/2014/main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="" xmlns:a16="http://schemas.microsoft.com/office/drawing/2014/main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="" xmlns:a16="http://schemas.microsoft.com/office/drawing/2014/main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="" xmlns:a16="http://schemas.microsoft.com/office/drawing/2014/main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="" xmlns:a16="http://schemas.microsoft.com/office/drawing/2014/main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="" xmlns:a16="http://schemas.microsoft.com/office/drawing/2014/main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="" xmlns:a16="http://schemas.microsoft.com/office/drawing/2014/main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="" xmlns:a16="http://schemas.microsoft.com/office/drawing/2014/main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="" xmlns:a16="http://schemas.microsoft.com/office/drawing/2014/main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="" xmlns:a16="http://schemas.microsoft.com/office/drawing/2014/main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="" xmlns:a16="http://schemas.microsoft.com/office/drawing/2014/main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="" xmlns:a16="http://schemas.microsoft.com/office/drawing/2014/main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6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6635162" y="-44061"/>
            <a:ext cx="5886450" cy="5886450"/>
            <a:chOff x="6635162" y="-44061"/>
            <a:chExt cx="5886450" cy="5886450"/>
          </a:xfrm>
        </p:grpSpPr>
        <p:pic>
          <p:nvPicPr>
            <p:cNvPr id="45" name="Picture 10" descr="https://i.pinimg.com/originals/4b/68/89/4b6889ff8d583931e111ce89d193f298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5162" y="-44061"/>
              <a:ext cx="5886450" cy="5886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مربع نص 46"/>
            <p:cNvSpPr txBox="1"/>
            <p:nvPr/>
          </p:nvSpPr>
          <p:spPr>
            <a:xfrm>
              <a:off x="9000804" y="1100227"/>
              <a:ext cx="2551782" cy="147732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400" dirty="0">
                  <a:solidFill>
                    <a:schemeClr val="tx2">
                      <a:lumMod val="60000"/>
                      <a:lumOff val="40000"/>
                    </a:schemeClr>
                  </a:solidFill>
                  <a:cs typeface="PT Bold Heading" pitchFamily="2" charset="-78"/>
                </a:rPr>
                <a:t>هل انتم مستعدون</a:t>
              </a:r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020800" y="419100"/>
            <a:ext cx="2715882" cy="36785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6459201" y="7667210"/>
            <a:ext cx="1316783" cy="189589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6600910" y="249254"/>
            <a:ext cx="1911396" cy="1198967"/>
          </a:xfrm>
          <a:prstGeom prst="rect">
            <a:avLst/>
          </a:prstGeom>
        </p:spPr>
      </p:pic>
      <p:pic>
        <p:nvPicPr>
          <p:cNvPr id="37" name="Picture 14" descr="Hala Gabag (halagabag) on Pinterest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 flipH="1">
            <a:off x="13161143" y="1377130"/>
            <a:ext cx="5706252" cy="2269946"/>
          </a:xfrm>
          <a:prstGeom prst="rect">
            <a:avLst/>
          </a:prstGeom>
          <a:noFill/>
        </p:spPr>
      </p:pic>
      <p:sp>
        <p:nvSpPr>
          <p:cNvPr id="38" name="Rectangle 1">
            <a:extLst>
              <a:ext uri="{FF2B5EF4-FFF2-40B4-BE49-F238E27FC236}">
                <a16:creationId xmlns:a16="http://schemas.microsoft.com/office/drawing/2014/main" xmlns="" id="{2A2A6F46-F131-44F8-AB90-FBCBDCEC245F}"/>
              </a:ext>
            </a:extLst>
          </p:cNvPr>
          <p:cNvSpPr/>
          <p:nvPr/>
        </p:nvSpPr>
        <p:spPr>
          <a:xfrm>
            <a:off x="14789439" y="1605371"/>
            <a:ext cx="2577057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الخميس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9" name="Rectangle 22">
            <a:extLst>
              <a:ext uri="{FF2B5EF4-FFF2-40B4-BE49-F238E27FC236}">
                <a16:creationId xmlns:a16="http://schemas.microsoft.com/office/drawing/2014/main" xmlns="" id="{306F86BF-C1F6-4ED3-8F6B-76D681FAF0A7}"/>
              </a:ext>
            </a:extLst>
          </p:cNvPr>
          <p:cNvSpPr/>
          <p:nvPr/>
        </p:nvSpPr>
        <p:spPr>
          <a:xfrm>
            <a:off x="13755496" y="2279808"/>
            <a:ext cx="4435901" cy="1015653"/>
          </a:xfrm>
          <a:prstGeom prst="rect">
            <a:avLst/>
          </a:prstGeom>
          <a:noFill/>
        </p:spPr>
        <p:txBody>
          <a:bodyPr wrap="square" lIns="91422" tIns="45711" rIns="91422" bIns="45711">
            <a:spAutoFit/>
          </a:bodyPr>
          <a:lstStyle/>
          <a:p>
            <a:pPr algn="ctr"/>
            <a:r>
              <a:rPr lang="ar-SA" sz="6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12-3-1443هـ</a:t>
            </a:r>
            <a:endParaRPr lang="en-US" sz="60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1" name="Picture 1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0331448">
            <a:off x="12538480" y="2063765"/>
            <a:ext cx="2065530" cy="479013"/>
          </a:xfrm>
          <a:prstGeom prst="rect">
            <a:avLst/>
          </a:prstGeom>
        </p:spPr>
      </p:pic>
      <p:pic>
        <p:nvPicPr>
          <p:cNvPr id="43" name="Picture 4" descr="نتيجة بحث الصور عن earth gif">
            <a:extLst>
              <a:ext uri="{FF2B5EF4-FFF2-40B4-BE49-F238E27FC236}">
                <a16:creationId xmlns="" xmlns:a16="http://schemas.microsoft.com/office/drawing/2014/main" id="{9CFA89FE-F4D8-4D55-AC3D-D653883C1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5347" y="4863905"/>
            <a:ext cx="4424873" cy="4424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24146"/>
          <a:stretch>
            <a:fillRect/>
          </a:stretch>
        </p:blipFill>
        <p:spPr>
          <a:xfrm>
            <a:off x="9144001" y="8166544"/>
            <a:ext cx="7456910" cy="2200829"/>
          </a:xfrm>
          <a:prstGeom prst="rect">
            <a:avLst/>
          </a:prstGeom>
        </p:spPr>
      </p:pic>
      <p:pic>
        <p:nvPicPr>
          <p:cNvPr id="32" name="Picture 4" descr="Mathematics Word Free Vector Art - (61 Free Downloads)">
            <a:extLst>
              <a:ext uri="{FF2B5EF4-FFF2-40B4-BE49-F238E27FC236}">
                <a16:creationId xmlns:a16="http://schemas.microsoft.com/office/drawing/2014/main" xmlns="" id="{A9922B33-627D-4284-B412-868C289E2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7816" r="4684" b="15529"/>
          <a:stretch/>
        </p:blipFill>
        <p:spPr bwMode="auto">
          <a:xfrm>
            <a:off x="10712862" y="8266690"/>
            <a:ext cx="4769648" cy="221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17318" r="13293"/>
          <a:stretch>
            <a:fillRect/>
          </a:stretch>
        </p:blipFill>
        <p:spPr>
          <a:xfrm rot="-10800000">
            <a:off x="77593" y="3748770"/>
            <a:ext cx="9279794" cy="63422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724402" y="4978597"/>
            <a:ext cx="1039751" cy="85070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905001" y="5054795"/>
            <a:ext cx="1039751" cy="85070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2117851" y="4826793"/>
            <a:ext cx="614051" cy="8982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937251" y="4750593"/>
            <a:ext cx="614051" cy="89821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341850" y="8568654"/>
            <a:ext cx="2611151" cy="792840"/>
          </a:xfrm>
          <a:prstGeom prst="rect">
            <a:avLst/>
          </a:prstGeom>
        </p:spPr>
      </p:pic>
      <p:sp>
        <p:nvSpPr>
          <p:cNvPr id="16" name="Rectangle 5">
            <a:extLst>
              <a:ext uri="{FF2B5EF4-FFF2-40B4-BE49-F238E27FC236}">
                <a16:creationId xmlns:a16="http://schemas.microsoft.com/office/drawing/2014/main" xmlns="" id="{88AAC97F-9533-4AA5-B5C4-6F63CFD1CE1E}"/>
              </a:ext>
            </a:extLst>
          </p:cNvPr>
          <p:cNvSpPr/>
          <p:nvPr/>
        </p:nvSpPr>
        <p:spPr>
          <a:xfrm>
            <a:off x="987689" y="5729157"/>
            <a:ext cx="5616246" cy="304697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pPr algn="ctr" defTabSz="410711" hangingPunct="0"/>
            <a:r>
              <a:rPr lang="ar-SA" sz="4800" b="1" dirty="0">
                <a:solidFill>
                  <a:srgbClr val="C00000"/>
                </a:solidFill>
              </a:rPr>
              <a:t>الدرس</a:t>
            </a:r>
            <a:endParaRPr lang="ar-SA" sz="4800" b="1" dirty="0">
              <a:solidFill>
                <a:srgbClr val="0000FF"/>
              </a:solidFill>
            </a:endParaRPr>
          </a:p>
          <a:p>
            <a:pPr algn="ctr" defTabSz="410711" hangingPunct="0"/>
            <a:r>
              <a:rPr lang="ar-SA" sz="4800" b="1" dirty="0">
                <a:solidFill>
                  <a:srgbClr val="0000FF"/>
                </a:solidFill>
              </a:rPr>
              <a:t>( اختبار منتصف الفصل + </a:t>
            </a:r>
            <a:r>
              <a:rPr lang="en-US" sz="4800" b="1" dirty="0">
                <a:solidFill>
                  <a:srgbClr val="0000FF"/>
                </a:solidFill>
              </a:rPr>
              <a:t>(</a:t>
            </a:r>
            <a:r>
              <a:rPr lang="ar-SA" sz="4800" b="1" dirty="0">
                <a:solidFill>
                  <a:srgbClr val="0000FF"/>
                </a:solidFill>
              </a:rPr>
              <a:t>مراجعة تراكمية</a:t>
            </a:r>
          </a:p>
          <a:p>
            <a:pPr algn="ctr" defTabSz="410711" hangingPunct="0"/>
            <a:r>
              <a:rPr lang="ar-SA" sz="4800" b="1" u="sng" dirty="0">
                <a:solidFill>
                  <a:srgbClr val="FF6699"/>
                </a:solidFill>
              </a:rPr>
              <a:t>“الدروس 1, 2 , 4,3“ </a:t>
            </a:r>
            <a:endParaRPr lang="ar-SA" sz="4800" b="1" dirty="0">
              <a:solidFill>
                <a:srgbClr val="0000FF"/>
              </a:solidFill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B5910BE6-0DE8-40CF-AC44-3180981281A2}"/>
              </a:ext>
            </a:extLst>
          </p:cNvPr>
          <p:cNvPicPr>
            <a:picLocks noChangeAspect="1"/>
          </p:cNvPicPr>
          <p:nvPr/>
        </p:nvPicPr>
        <p:blipFill rotWithShape="1"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1"/>
          <a:stretch/>
        </p:blipFill>
        <p:spPr>
          <a:xfrm rot="583040">
            <a:off x="6863426" y="3704259"/>
            <a:ext cx="1594931" cy="3309171"/>
          </a:xfrm>
          <a:prstGeom prst="rect">
            <a:avLst/>
          </a:prstGeom>
        </p:spPr>
      </p:pic>
      <p:sp>
        <p:nvSpPr>
          <p:cNvPr id="26" name="وسيلة شرح بيضاوية 25"/>
          <p:cNvSpPr/>
          <p:nvPr/>
        </p:nvSpPr>
        <p:spPr>
          <a:xfrm>
            <a:off x="7361669" y="6745201"/>
            <a:ext cx="3351194" cy="2626895"/>
          </a:xfrm>
          <a:prstGeom prst="wedgeEllipseCallout">
            <a:avLst>
              <a:gd name="adj1" fmla="val -88949"/>
              <a:gd name="adj2" fmla="val -1500"/>
            </a:avLst>
          </a:prstGeom>
          <a:solidFill>
            <a:schemeClr val="bg1">
              <a:alpha val="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1" anchor="ctr"/>
          <a:lstStyle/>
          <a:p>
            <a:pPr algn="ctr"/>
            <a:r>
              <a:rPr lang="ar-SA" sz="2900" dirty="0">
                <a:solidFill>
                  <a:srgbClr val="C00000"/>
                </a:solidFill>
                <a:cs typeface="PT Bold Heading" pitchFamily="2" charset="-78"/>
              </a:rPr>
              <a:t>فكرة الدرس </a:t>
            </a:r>
          </a:p>
          <a:p>
            <a:pPr algn="ctr"/>
            <a:r>
              <a:rPr lang="ar-SA" sz="2000" dirty="0">
                <a:solidFill>
                  <a:srgbClr val="009900"/>
                </a:solidFill>
                <a:cs typeface="PT Bold Heading" pitchFamily="2" charset="-78"/>
              </a:rPr>
              <a:t>أُعد الاعداد واقرائها واكتبها من </a:t>
            </a:r>
            <a:r>
              <a:rPr lang="ar-SA" sz="2000" dirty="0" smtClean="0">
                <a:solidFill>
                  <a:srgbClr val="009900"/>
                </a:solidFill>
                <a:cs typeface="PT Bold Heading" pitchFamily="2" charset="-78"/>
              </a:rPr>
              <a:t>11 </a:t>
            </a:r>
            <a:r>
              <a:rPr lang="ar-SA" sz="2000" dirty="0">
                <a:solidFill>
                  <a:srgbClr val="009900"/>
                </a:solidFill>
                <a:cs typeface="PT Bold Heading" pitchFamily="2" charset="-78"/>
              </a:rPr>
              <a:t>الى </a:t>
            </a:r>
            <a:r>
              <a:rPr lang="ar-SA" sz="2000" dirty="0" smtClean="0">
                <a:solidFill>
                  <a:srgbClr val="009900"/>
                </a:solidFill>
                <a:cs typeface="PT Bold Heading" pitchFamily="2" charset="-78"/>
              </a:rPr>
              <a:t>17</a:t>
            </a:r>
            <a:endParaRPr lang="ar-SA" sz="2000" dirty="0">
              <a:solidFill>
                <a:srgbClr val="009900"/>
              </a:solidFill>
              <a:cs typeface="PT Bold Heading" pitchFamily="2" charset="-78"/>
            </a:endParaRPr>
          </a:p>
        </p:txBody>
      </p:sp>
      <p:sp>
        <p:nvSpPr>
          <p:cNvPr id="31" name="Google Shape;310;p35">
            <a:extLst>
              <a:ext uri="{FF2B5EF4-FFF2-40B4-BE49-F238E27FC236}">
                <a16:creationId xmlns="" xmlns:a16="http://schemas.microsoft.com/office/drawing/2014/main" id="{2CBA3388-856F-48AA-A146-4C92882B5407}"/>
              </a:ext>
            </a:extLst>
          </p:cNvPr>
          <p:cNvSpPr/>
          <p:nvPr/>
        </p:nvSpPr>
        <p:spPr>
          <a:xfrm rot="20422104">
            <a:off x="7484120" y="2366275"/>
            <a:ext cx="1944461" cy="181761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1" wrap="square" lIns="121889" tIns="121889" rIns="121889" bIns="121889" anchor="ctr" anchorCtr="0">
            <a:noAutofit/>
          </a:bodyPr>
          <a:lstStyle/>
          <a:p>
            <a:pPr algn="l" rtl="0"/>
            <a:endParaRPr sz="2400"/>
          </a:p>
        </p:txBody>
      </p:sp>
      <p:pic>
        <p:nvPicPr>
          <p:cNvPr id="33" name="Picture 14" descr="Hala Gabag (halagabag) on Pinterest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625568" y="2797355"/>
            <a:ext cx="6335484" cy="2269946"/>
          </a:xfrm>
          <a:prstGeom prst="rect">
            <a:avLst/>
          </a:prstGeom>
          <a:noFill/>
        </p:spPr>
      </p:pic>
      <p:pic>
        <p:nvPicPr>
          <p:cNvPr id="34" name="Picture 14" descr="Hala Gabag (halagabag) on Pinterest"/>
          <p:cNvPicPr>
            <a:picLocks noChangeAspect="1" noChangeArrowheads="1"/>
          </p:cNvPicPr>
          <p:nvPr/>
        </p:nvPicPr>
        <p:blipFill>
          <a:blip r:embed="rId19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120"/>
          <a:stretch>
            <a:fillRect/>
          </a:stretch>
        </p:blipFill>
        <p:spPr bwMode="auto">
          <a:xfrm>
            <a:off x="-706173" y="807734"/>
            <a:ext cx="6335484" cy="2269946"/>
          </a:xfrm>
          <a:prstGeom prst="rect">
            <a:avLst/>
          </a:prstGeom>
          <a:noFill/>
        </p:spPr>
      </p:pic>
      <p:sp>
        <p:nvSpPr>
          <p:cNvPr id="35" name="Rectangle 1">
            <a:extLst>
              <a:ext uri="{FF2B5EF4-FFF2-40B4-BE49-F238E27FC236}">
                <a16:creationId xmlns="" xmlns:a16="http://schemas.microsoft.com/office/drawing/2014/main" id="{2A2A6F46-F131-44F8-AB90-FBCBDCEC245F}"/>
              </a:ext>
            </a:extLst>
          </p:cNvPr>
          <p:cNvSpPr/>
          <p:nvPr/>
        </p:nvSpPr>
        <p:spPr>
          <a:xfrm>
            <a:off x="-118254" y="1426722"/>
            <a:ext cx="5320862" cy="1061829"/>
          </a:xfrm>
          <a:prstGeom prst="rect">
            <a:avLst/>
          </a:prstGeom>
          <a:noFill/>
        </p:spPr>
        <p:txBody>
          <a:bodyPr wrap="square" lIns="137147" tIns="68573" rIns="137147" bIns="68573">
            <a:spAutoFit/>
          </a:bodyPr>
          <a:lstStyle/>
          <a:p>
            <a:pPr algn="ctr"/>
            <a:r>
              <a:rPr lang="ar-SA" sz="60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المادة: </a:t>
            </a:r>
            <a:r>
              <a:rPr lang="ar-SA" sz="60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60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6" name="Rectangle 22">
            <a:extLst>
              <a:ext uri="{FF2B5EF4-FFF2-40B4-BE49-F238E27FC236}">
                <a16:creationId xmlns="" xmlns:a16="http://schemas.microsoft.com/office/drawing/2014/main" id="{306F86BF-C1F6-4ED3-8F6B-76D681FAF0A7}"/>
              </a:ext>
            </a:extLst>
          </p:cNvPr>
          <p:cNvSpPr/>
          <p:nvPr/>
        </p:nvSpPr>
        <p:spPr>
          <a:xfrm>
            <a:off x="-304800" y="3164308"/>
            <a:ext cx="5530014" cy="1369592"/>
          </a:xfrm>
          <a:prstGeom prst="rect">
            <a:avLst/>
          </a:prstGeom>
          <a:noFill/>
        </p:spPr>
        <p:txBody>
          <a:bodyPr wrap="none" lIns="137147" tIns="68573" rIns="137147" bIns="68573">
            <a:spAutoFit/>
          </a:bodyPr>
          <a:lstStyle/>
          <a:p>
            <a:pPr algn="ctr"/>
            <a:r>
              <a:rPr lang="ar-SA" sz="8000" dirty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 </a:t>
            </a:r>
            <a:r>
              <a:rPr lang="ar-SA" sz="8000" dirty="0" smtClean="0">
                <a:ln w="0"/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100+101</a:t>
            </a:r>
            <a:endParaRPr lang="en-US" sz="8000" dirty="0">
              <a:ln w="0"/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" name="Picture 14"/>
          <p:cNvPicPr>
            <a:picLocks noChangeAspect="1"/>
          </p:cNvPicPr>
          <p:nvPr/>
        </p:nvPicPr>
        <p:blipFill>
          <a:blip r:embed="rId3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218568" y="2377716"/>
            <a:ext cx="1323608" cy="1241786"/>
          </a:xfrm>
          <a:prstGeom prst="rect">
            <a:avLst/>
          </a:prstGeom>
        </p:spPr>
      </p:pic>
      <p:pic>
        <p:nvPicPr>
          <p:cNvPr id="42" name="Picture 16"/>
          <p:cNvPicPr>
            <a:picLocks noChangeAspect="1"/>
          </p:cNvPicPr>
          <p:nvPr/>
        </p:nvPicPr>
        <p:blipFill>
          <a:blip r:embed="rId3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7"/>
              </a:ext>
            </a:extLst>
          </a:blip>
          <a:srcRect/>
          <a:stretch>
            <a:fillRect/>
          </a:stretch>
        </p:blipFill>
        <p:spPr>
          <a:xfrm>
            <a:off x="77593" y="230346"/>
            <a:ext cx="1820192" cy="1217874"/>
          </a:xfrm>
          <a:prstGeom prst="rect">
            <a:avLst/>
          </a:prstGeom>
        </p:spPr>
      </p:pic>
      <p:pic>
        <p:nvPicPr>
          <p:cNvPr id="48" name="Picture 14" descr="Summer Youth Theater: Winnie the Pooh Kids | Event Calendar (All-in-One) |  Person County, NC"/>
          <p:cNvPicPr>
            <a:picLocks noChangeAspect="1" noChangeArrowheads="1"/>
          </p:cNvPicPr>
          <p:nvPr/>
        </p:nvPicPr>
        <p:blipFill>
          <a:blip r:embed="rId3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695" y="5275899"/>
            <a:ext cx="3082422" cy="165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50" descr="https://i.pinimg.com/originals/e5/9c/83/e59c83adb60319bab633270949f50b20.gif"/>
          <p:cNvPicPr>
            <a:picLocks noChangeAspect="1" noChangeArrowheads="1" noCrop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6171" y="2920120"/>
            <a:ext cx="211455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2" descr="https://i.pinimg.com/originals/27/cf/76/27cf76b49dbceefeff4b51c7c505ea3e.gif"/>
          <p:cNvPicPr>
            <a:picLocks noChangeAspect="1" noChangeArrowheads="1" noCrop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153" y="8166544"/>
            <a:ext cx="20288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088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مستطيل 41"/>
          <p:cNvSpPr/>
          <p:nvPr/>
        </p:nvSpPr>
        <p:spPr>
          <a:xfrm>
            <a:off x="9246475" y="520259"/>
            <a:ext cx="8347841" cy="94356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sp>
        <p:nvSpPr>
          <p:cNvPr id="43" name="مستطيل 42"/>
          <p:cNvSpPr/>
          <p:nvPr/>
        </p:nvSpPr>
        <p:spPr>
          <a:xfrm>
            <a:off x="898634" y="520262"/>
            <a:ext cx="8347841" cy="9435662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/>
            <a:endParaRPr lang="ar-SA"/>
          </a:p>
        </p:txBody>
      </p:sp>
      <p:pic>
        <p:nvPicPr>
          <p:cNvPr id="44" name="صورة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5551" y="1507016"/>
            <a:ext cx="621846" cy="746215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10800000">
            <a:off x="1" y="-47626"/>
            <a:ext cx="9141212" cy="2072603"/>
            <a:chOff x="0" y="0"/>
            <a:chExt cx="4166870" cy="149999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8140" cy="1499996"/>
            </a:xfrm>
            <a:custGeom>
              <a:avLst/>
              <a:gdLst/>
              <a:ahLst/>
              <a:cxnLst/>
              <a:rect l="l" t="t" r="r" b="b"/>
              <a:pathLst>
                <a:path w="4168140" h="1499996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499996"/>
                  </a:lnTo>
                  <a:lnTo>
                    <a:pt x="4166870" y="1499996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grpSp>
        <p:nvGrpSpPr>
          <p:cNvPr id="7" name="Group 9"/>
          <p:cNvGrpSpPr/>
          <p:nvPr/>
        </p:nvGrpSpPr>
        <p:grpSpPr>
          <a:xfrm rot="-10800000">
            <a:off x="9144001" y="-47626"/>
            <a:ext cx="9144002" cy="2209412"/>
            <a:chOff x="0" y="0"/>
            <a:chExt cx="4166870" cy="1599008"/>
          </a:xfrm>
        </p:grpSpPr>
        <p:sp>
          <p:nvSpPr>
            <p:cNvPr id="8" name="Freeform 10"/>
            <p:cNvSpPr/>
            <p:nvPr/>
          </p:nvSpPr>
          <p:spPr>
            <a:xfrm>
              <a:off x="0" y="0"/>
              <a:ext cx="4168140" cy="1599008"/>
            </a:xfrm>
            <a:custGeom>
              <a:avLst/>
              <a:gdLst/>
              <a:ahLst/>
              <a:cxnLst/>
              <a:rect l="l" t="t" r="r" b="b"/>
              <a:pathLst>
                <a:path w="4168140" h="1599008">
                  <a:moveTo>
                    <a:pt x="4166870" y="193040"/>
                  </a:moveTo>
                  <a:cubicBezTo>
                    <a:pt x="4084320" y="137160"/>
                    <a:pt x="3983990" y="105410"/>
                    <a:pt x="3876040" y="105410"/>
                  </a:cubicBezTo>
                  <a:cubicBezTo>
                    <a:pt x="3717290" y="105410"/>
                    <a:pt x="3575050" y="176530"/>
                    <a:pt x="3478530" y="287020"/>
                  </a:cubicBezTo>
                  <a:cubicBezTo>
                    <a:pt x="3409950" y="254000"/>
                    <a:pt x="3332480" y="234950"/>
                    <a:pt x="3251200" y="234950"/>
                  </a:cubicBezTo>
                  <a:cubicBezTo>
                    <a:pt x="3186430" y="234950"/>
                    <a:pt x="3124200" y="246380"/>
                    <a:pt x="3067050" y="267970"/>
                  </a:cubicBezTo>
                  <a:cubicBezTo>
                    <a:pt x="2971800" y="137160"/>
                    <a:pt x="2816860" y="52070"/>
                    <a:pt x="2642870" y="52070"/>
                  </a:cubicBezTo>
                  <a:cubicBezTo>
                    <a:pt x="2470150" y="52070"/>
                    <a:pt x="2316480" y="135890"/>
                    <a:pt x="2221230" y="264160"/>
                  </a:cubicBezTo>
                  <a:cubicBezTo>
                    <a:pt x="2125980" y="165100"/>
                    <a:pt x="1992630" y="104140"/>
                    <a:pt x="1844040" y="104140"/>
                  </a:cubicBezTo>
                  <a:cubicBezTo>
                    <a:pt x="1727200" y="104140"/>
                    <a:pt x="1619250" y="142240"/>
                    <a:pt x="1531620" y="207010"/>
                  </a:cubicBezTo>
                  <a:cubicBezTo>
                    <a:pt x="1426210" y="81280"/>
                    <a:pt x="1262380" y="0"/>
                    <a:pt x="1079500" y="0"/>
                  </a:cubicBezTo>
                  <a:lnTo>
                    <a:pt x="1064260" y="0"/>
                  </a:lnTo>
                  <a:lnTo>
                    <a:pt x="1049020" y="0"/>
                  </a:lnTo>
                  <a:cubicBezTo>
                    <a:pt x="905510" y="0"/>
                    <a:pt x="774700" y="58420"/>
                    <a:pt x="679450" y="151130"/>
                  </a:cubicBezTo>
                  <a:cubicBezTo>
                    <a:pt x="665480" y="162560"/>
                    <a:pt x="652780" y="175260"/>
                    <a:pt x="641350" y="189230"/>
                  </a:cubicBezTo>
                  <a:cubicBezTo>
                    <a:pt x="603250" y="180340"/>
                    <a:pt x="563880" y="176530"/>
                    <a:pt x="524510" y="176530"/>
                  </a:cubicBezTo>
                  <a:cubicBezTo>
                    <a:pt x="412750" y="176530"/>
                    <a:pt x="309880" y="212090"/>
                    <a:pt x="224790" y="271780"/>
                  </a:cubicBezTo>
                  <a:cubicBezTo>
                    <a:pt x="168910" y="193040"/>
                    <a:pt x="91440" y="132080"/>
                    <a:pt x="1270" y="93980"/>
                  </a:cubicBezTo>
                  <a:lnTo>
                    <a:pt x="1270" y="440690"/>
                  </a:lnTo>
                  <a:lnTo>
                    <a:pt x="0" y="440690"/>
                  </a:lnTo>
                  <a:lnTo>
                    <a:pt x="0" y="1599008"/>
                  </a:lnTo>
                  <a:lnTo>
                    <a:pt x="4166870" y="1599008"/>
                  </a:lnTo>
                  <a:lnTo>
                    <a:pt x="4166870" y="441960"/>
                  </a:lnTo>
                  <a:lnTo>
                    <a:pt x="4168140" y="441960"/>
                  </a:lnTo>
                  <a:lnTo>
                    <a:pt x="4166870" y="193040"/>
                  </a:lnTo>
                  <a:lnTo>
                    <a:pt x="4166870" y="193040"/>
                  </a:lnTo>
                  <a:close/>
                </a:path>
              </a:pathLst>
            </a:custGeom>
            <a:solidFill>
              <a:srgbClr val="8FD9D9"/>
            </a:solidFill>
          </p:spPr>
        </p:sp>
      </p:grpSp>
      <p:pic>
        <p:nvPicPr>
          <p:cNvPr id="9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028411" y="472186"/>
            <a:ext cx="990753" cy="1468772"/>
          </a:xfrm>
          <a:prstGeom prst="rect">
            <a:avLst/>
          </a:prstGeom>
        </p:spPr>
      </p:pic>
      <p:pic>
        <p:nvPicPr>
          <p:cNvPr id="12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6002001" y="317519"/>
            <a:ext cx="2415329" cy="939782"/>
          </a:xfrm>
          <a:prstGeom prst="rect">
            <a:avLst/>
          </a:prstGeom>
        </p:spPr>
      </p:pic>
      <p:sp>
        <p:nvSpPr>
          <p:cNvPr id="13" name="TextBox 21"/>
          <p:cNvSpPr txBox="1"/>
          <p:nvPr/>
        </p:nvSpPr>
        <p:spPr>
          <a:xfrm>
            <a:off x="3824738" y="1085851"/>
            <a:ext cx="10638527" cy="1074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ar-SA" sz="8000" spc="401" dirty="0" smtClean="0">
                <a:solidFill>
                  <a:srgbClr val="FF0000"/>
                </a:solidFill>
                <a:latin typeface="Some Time Later"/>
                <a:cs typeface="PT Bold Heading" pitchFamily="2" charset="-78"/>
              </a:rPr>
              <a:t>12-5</a:t>
            </a:r>
            <a:endParaRPr lang="en-US" sz="8000" spc="401" dirty="0">
              <a:solidFill>
                <a:srgbClr val="FF0000"/>
              </a:solidFill>
              <a:latin typeface="Some Time Later"/>
              <a:cs typeface="PT Bold Heading" pitchFamily="2" charset="-78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-13513" y="1"/>
            <a:ext cx="7759067" cy="1523495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sz="90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12-5-1443هـ</a:t>
            </a:r>
            <a:endParaRPr lang="ar-SA" sz="9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1" t="15619" r="35836" b="15902"/>
          <a:stretch/>
        </p:blipFill>
        <p:spPr bwMode="auto">
          <a:xfrm>
            <a:off x="2178313" y="2223561"/>
            <a:ext cx="5788482" cy="740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5" t="19631" r="35106" b="13127"/>
          <a:stretch/>
        </p:blipFill>
        <p:spPr bwMode="auto">
          <a:xfrm>
            <a:off x="10595464" y="2319103"/>
            <a:ext cx="5807010" cy="7335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l="18645"/>
          <a:stretch>
            <a:fillRect/>
          </a:stretch>
        </p:blipFill>
        <p:spPr>
          <a:xfrm>
            <a:off x="-53094" y="908423"/>
            <a:ext cx="1693323" cy="1646208"/>
          </a:xfrm>
          <a:prstGeom prst="rect">
            <a:avLst/>
          </a:prstGeom>
        </p:spPr>
      </p:pic>
      <p:pic>
        <p:nvPicPr>
          <p:cNvPr id="10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20670"/>
          <a:stretch>
            <a:fillRect/>
          </a:stretch>
        </p:blipFill>
        <p:spPr>
          <a:xfrm>
            <a:off x="15888125" y="8589818"/>
            <a:ext cx="2534291" cy="18587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514" y="8408151"/>
            <a:ext cx="2674680" cy="1877139"/>
          </a:xfrm>
          <a:prstGeom prst="rect">
            <a:avLst/>
          </a:prstGeom>
        </p:spPr>
      </p:pic>
      <p:pic>
        <p:nvPicPr>
          <p:cNvPr id="14" name="Picture 12"/>
          <p:cNvPicPr>
            <a:picLocks noChangeAspect="1"/>
          </p:cNvPicPr>
          <p:nvPr/>
        </p:nvPicPr>
        <p:blipFill>
          <a:blip r:embed="rId1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83902">
            <a:off x="10624381" y="1104614"/>
            <a:ext cx="4865228" cy="1539182"/>
          </a:xfrm>
          <a:prstGeom prst="rect">
            <a:avLst/>
          </a:prstGeom>
        </p:spPr>
      </p:pic>
      <p:sp>
        <p:nvSpPr>
          <p:cNvPr id="15" name="TextBox 24"/>
          <p:cNvSpPr txBox="1"/>
          <p:nvPr/>
        </p:nvSpPr>
        <p:spPr>
          <a:xfrm>
            <a:off x="11099277" y="1684952"/>
            <a:ext cx="3915432" cy="632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ar-SA" sz="6000" spc="210" dirty="0">
                <a:solidFill>
                  <a:srgbClr val="FFFFFF"/>
                </a:solidFill>
                <a:latin typeface="Dongol"/>
                <a:cs typeface="PT Bold Heading" pitchFamily="2" charset="-78"/>
              </a:rPr>
              <a:t>ص </a:t>
            </a:r>
            <a:r>
              <a:rPr lang="ar-SA" sz="6000" spc="210" dirty="0" smtClean="0">
                <a:solidFill>
                  <a:srgbClr val="FFFFFF"/>
                </a:solidFill>
                <a:latin typeface="Dongol"/>
                <a:cs typeface="PT Bold Heading" pitchFamily="2" charset="-78"/>
              </a:rPr>
              <a:t>100</a:t>
            </a:r>
            <a:endParaRPr lang="en-US" sz="6000" spc="210" dirty="0">
              <a:solidFill>
                <a:srgbClr val="FFFFFF"/>
              </a:solidFill>
              <a:latin typeface="Dongol"/>
              <a:cs typeface="PT Bold Heading" pitchFamily="2" charset="-78"/>
            </a:endParaRPr>
          </a:p>
        </p:txBody>
      </p:sp>
      <p:pic>
        <p:nvPicPr>
          <p:cNvPr id="16" name="Picture 11"/>
          <p:cNvPicPr>
            <a:picLocks noChangeAspect="1"/>
          </p:cNvPicPr>
          <p:nvPr/>
        </p:nvPicPr>
        <p:blipFill>
          <a:blip r:embed="rId1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83902">
            <a:off x="2107990" y="998145"/>
            <a:ext cx="4865228" cy="1539182"/>
          </a:xfrm>
          <a:prstGeom prst="rect">
            <a:avLst/>
          </a:prstGeom>
        </p:spPr>
      </p:pic>
      <p:sp>
        <p:nvSpPr>
          <p:cNvPr id="17" name="TextBox 22"/>
          <p:cNvSpPr txBox="1"/>
          <p:nvPr/>
        </p:nvSpPr>
        <p:spPr>
          <a:xfrm>
            <a:off x="2582886" y="1578483"/>
            <a:ext cx="3915432" cy="65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ar-SA" sz="6600" spc="210" dirty="0">
                <a:solidFill>
                  <a:srgbClr val="FFFFFF"/>
                </a:solidFill>
                <a:latin typeface="Dongol"/>
                <a:cs typeface="PT Bold Heading" pitchFamily="2" charset="-78"/>
              </a:rPr>
              <a:t>ص </a:t>
            </a:r>
            <a:r>
              <a:rPr lang="ar-SA" sz="6600" spc="210" dirty="0" smtClean="0">
                <a:solidFill>
                  <a:srgbClr val="FFFFFF"/>
                </a:solidFill>
                <a:latin typeface="Dongol"/>
                <a:cs typeface="PT Bold Heading" pitchFamily="2" charset="-78"/>
              </a:rPr>
              <a:t>101</a:t>
            </a:r>
            <a:endParaRPr lang="en-US" sz="6600" spc="210" dirty="0">
              <a:solidFill>
                <a:srgbClr val="FFFFFF"/>
              </a:solidFill>
              <a:latin typeface="Dongol"/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985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643DA6-E3F4-41AA-99C8-7A24677A52D1}"/>
              </a:ext>
            </a:extLst>
          </p:cNvPr>
          <p:cNvSpPr/>
          <p:nvPr/>
        </p:nvSpPr>
        <p:spPr>
          <a:xfrm>
            <a:off x="19168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/>
          </a:p>
        </p:txBody>
      </p:sp>
      <p:sp>
        <p:nvSpPr>
          <p:cNvPr id="61" name="Rectangle 9">
            <a:extLst>
              <a:ext uri="{FF2B5EF4-FFF2-40B4-BE49-F238E27FC236}">
                <a16:creationId xmlns="" xmlns:a16="http://schemas.microsoft.com/office/drawing/2014/main" id="{82C8DCC3-AB05-4212-8648-12427859D0B0}"/>
              </a:ext>
            </a:extLst>
          </p:cNvPr>
          <p:cNvSpPr/>
          <p:nvPr/>
        </p:nvSpPr>
        <p:spPr>
          <a:xfrm>
            <a:off x="2240645" y="1509003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10000"/>
            </a:schemeClr>
          </a:solidFill>
          <a:ln>
            <a:solidFill>
              <a:srgbClr val="FFFF99"/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37" tIns="45719" rIns="91437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7600" y="2400300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727833" y="823022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:a16="http://schemas.microsoft.com/office/drawing/2014/main" xmlns="" id="{77778A78-ED23-4B1B-B9DA-27FF1879421B}"/>
              </a:ext>
            </a:extLst>
          </p:cNvPr>
          <p:cNvGrpSpPr/>
          <p:nvPr/>
        </p:nvGrpSpPr>
        <p:grpSpPr>
          <a:xfrm flipH="1">
            <a:off x="11093222" y="0"/>
            <a:ext cx="1814850" cy="1713314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:a16="http://schemas.microsoft.com/office/drawing/2014/main" xmlns="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:a16="http://schemas.microsoft.com/office/drawing/2014/main" xmlns="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:a16="http://schemas.microsoft.com/office/drawing/2014/main" xmlns="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:a16="http://schemas.microsoft.com/office/drawing/2014/main" xmlns="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:a16="http://schemas.microsoft.com/office/drawing/2014/main" xmlns="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302688" y="1111053"/>
            <a:ext cx="4790534" cy="1184934"/>
          </a:xfrm>
          <a:prstGeom prst="rect">
            <a:avLst/>
          </a:prstGeom>
        </p:spPr>
        <p:txBody>
          <a:bodyPr wrap="none" lIns="182876" tIns="91437" rIns="182876" bIns="91437">
            <a:spAutoFit/>
          </a:bodyPr>
          <a:lstStyle/>
          <a:p>
            <a:pPr algn="ctr"/>
            <a:r>
              <a:rPr lang="ar-SA" sz="6500" b="1" spc="-84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727488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4" y="2944215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7843729" y="714417"/>
              <a:ext cx="1477007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ص100 +101 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:a16="http://schemas.microsoft.com/office/drawing/2014/main" xmlns="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12-5-1443هـ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الخميس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355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9976986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5|1"/>
</p:tagLst>
</file>

<file path=ppt/theme/theme1.xml><?xml version="1.0" encoding="utf-8"?>
<a:theme xmlns:a="http://schemas.openxmlformats.org/drawingml/2006/main" name="Office Theme">
  <a:themeElements>
    <a:clrScheme name="مخصص 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2399</TotalTime>
  <Words>427</Words>
  <Application>Microsoft Office PowerPoint</Application>
  <PresentationFormat>Custom</PresentationFormat>
  <Paragraphs>130</Paragraphs>
  <Slides>32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26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9" baseType="lpstr">
      <vt:lpstr>Arial</vt:lpstr>
      <vt:lpstr>Century Gothic</vt:lpstr>
      <vt:lpstr>Helvetica Light</vt:lpstr>
      <vt:lpstr>Geeza Pro Regular</vt:lpstr>
      <vt:lpstr>Copperplate</vt:lpstr>
      <vt:lpstr>Dubai</vt:lpstr>
      <vt:lpstr>Some Time Later</vt:lpstr>
      <vt:lpstr>Catamaran</vt:lpstr>
      <vt:lpstr>华康海报体W12(P)</vt:lpstr>
      <vt:lpstr>PT Simple Bold Ruled</vt:lpstr>
      <vt:lpstr>Concert One</vt:lpstr>
      <vt:lpstr>맑은 고딕</vt:lpstr>
      <vt:lpstr>Khalid Art bold</vt:lpstr>
      <vt:lpstr>Segoe UI Semibold</vt:lpstr>
      <vt:lpstr>Montserrat Black</vt:lpstr>
      <vt:lpstr>Arabic Typesetting</vt:lpstr>
      <vt:lpstr>Montserrat</vt:lpstr>
      <vt:lpstr>宋体</vt:lpstr>
      <vt:lpstr>Dongol</vt:lpstr>
      <vt:lpstr>PT Bold Heading</vt:lpstr>
      <vt:lpstr>DecoType Naskh</vt:lpstr>
      <vt:lpstr>Calibri Light</vt:lpstr>
      <vt:lpstr>Tw Cen MT</vt:lpstr>
      <vt:lpstr>Montserrat Medium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نستمتع باقي اليوم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document</cp:lastModifiedBy>
  <cp:revision>109</cp:revision>
  <dcterms:created xsi:type="dcterms:W3CDTF">2006-08-16T00:00:00Z</dcterms:created>
  <dcterms:modified xsi:type="dcterms:W3CDTF">2023-04-05T03:56:55Z</dcterms:modified>
  <dc:identifier>DAEmlF8lUv0</dc:identifier>
</cp:coreProperties>
</file>