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4" r:id="rId2"/>
    <p:sldId id="482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481" r:id="rId11"/>
    <p:sldId id="479" r:id="rId12"/>
    <p:sldId id="348" r:id="rId13"/>
    <p:sldId id="472" r:id="rId14"/>
    <p:sldId id="480" r:id="rId15"/>
    <p:sldId id="450" r:id="rId16"/>
    <p:sldId id="451" r:id="rId17"/>
    <p:sldId id="473" r:id="rId18"/>
    <p:sldId id="452" r:id="rId19"/>
  </p:sldIdLst>
  <p:sldSz cx="18288000" cy="10287000"/>
  <p:notesSz cx="6858000" cy="9144000"/>
  <p:embeddedFontLst>
    <p:embeddedFont>
      <p:font typeface="Arabic Typesetting" pitchFamily="66" charset="-78"/>
      <p:regular r:id="rId21"/>
    </p:embeddedFont>
    <p:embeddedFont>
      <p:font typeface="宋体" pitchFamily="2" charset="-122"/>
      <p:regular r:id="rId22"/>
    </p:embeddedFont>
    <p:embeddedFont>
      <p:font typeface="微软雅黑" pitchFamily="34" charset="-122"/>
      <p:regular r:id="rId23"/>
      <p:bold r:id="rId24"/>
    </p:embeddedFont>
    <p:embeddedFont>
      <p:font typeface="Arial Rounded MT Bold" pitchFamily="34" charset="0"/>
      <p:regular r:id="rId25"/>
    </p:embeddedFont>
    <p:embeddedFont>
      <p:font typeface="Tw Cen MT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PT Bold Heading" charset="-78"/>
      <p:regular r:id="rId38"/>
    </p:embeddedFont>
    <p:embeddedFont>
      <p:font typeface="PT Simple Bold Ruled" charset="-78"/>
      <p:regular r:id="rId39"/>
    </p:embeddedFont>
    <p:embeddedFont>
      <p:font typeface="DecoType Naskh" charset="-78"/>
      <p:regular r:id="rId40"/>
    </p:embeddedFont>
    <p:embeddedFont>
      <p:font typeface="Calibri Light" pitchFamily="34" charset="0"/>
      <p:regular r:id="rId41"/>
      <p:italic r:id="rId42"/>
    </p:embeddedFont>
    <p:embeddedFont>
      <p:font typeface="맑은 고딕" pitchFamily="34" charset="-127"/>
      <p:regular r:id="rId43"/>
      <p:bold r:id="rId44"/>
    </p:embeddedFont>
    <p:embeddedFont>
      <p:font typeface="Segoe UI Semibold" pitchFamily="34" charset="0"/>
      <p:bold r:id="rId45"/>
    </p:embeddedFont>
    <p:embeddedFont>
      <p:font typeface="Sakkal Majalla" pitchFamily="2" charset="-78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9900"/>
    <a:srgbClr val="9900FF"/>
    <a:srgbClr val="009999"/>
    <a:srgbClr val="009900"/>
    <a:srgbClr val="0000FF"/>
    <a:srgbClr val="CC0099"/>
    <a:srgbClr val="C0920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10" Type="http://schemas.openxmlformats.org/officeDocument/2006/relationships/image" Target="../media/image74.gif"/><Relationship Id="rId4" Type="http://schemas.openxmlformats.org/officeDocument/2006/relationships/image" Target="../media/image68.png"/><Relationship Id="rId9" Type="http://schemas.openxmlformats.org/officeDocument/2006/relationships/image" Target="../media/image7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5.jpeg"/><Relationship Id="rId7" Type="http://schemas.openxmlformats.org/officeDocument/2006/relationships/image" Target="../media/image7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Relationship Id="rId9" Type="http://schemas.openxmlformats.org/officeDocument/2006/relationships/image" Target="../media/image7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9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gif"/><Relationship Id="rId5" Type="http://schemas.openxmlformats.org/officeDocument/2006/relationships/image" Target="../media/image69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gif"/><Relationship Id="rId12" Type="http://schemas.openxmlformats.org/officeDocument/2006/relationships/image" Target="../media/image75.jpeg"/><Relationship Id="rId17" Type="http://schemas.openxmlformats.org/officeDocument/2006/relationships/image" Target="../media/image88.gif"/><Relationship Id="rId2" Type="http://schemas.openxmlformats.org/officeDocument/2006/relationships/image" Target="../media/image82.png"/><Relationship Id="rId16" Type="http://schemas.openxmlformats.org/officeDocument/2006/relationships/image" Target="../media/image87.gif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4.png"/><Relationship Id="rId15" Type="http://schemas.openxmlformats.org/officeDocument/2006/relationships/image" Target="../media/image86.gif"/><Relationship Id="rId10" Type="http://schemas.openxmlformats.org/officeDocument/2006/relationships/image" Target="../media/image83.gif"/><Relationship Id="rId9" Type="http://schemas.openxmlformats.org/officeDocument/2006/relationships/image" Target="../media/image2.svg"/><Relationship Id="rId14" Type="http://schemas.openxmlformats.org/officeDocument/2006/relationships/image" Target="../media/image85.gi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12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5.jpeg"/><Relationship Id="rId10" Type="http://schemas.openxmlformats.org/officeDocument/2006/relationships/image" Target="../media/image83.gif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7.png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3.png"/><Relationship Id="rId12" Type="http://schemas.openxmlformats.org/officeDocument/2006/relationships/image" Target="../media/image96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1" Type="http://schemas.microsoft.com/office/2007/relationships/media" Target="../media/media3.mp4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5" Type="http://schemas.openxmlformats.org/officeDocument/2006/relationships/image" Target="../media/image10.png"/><Relationship Id="rId10" Type="http://schemas.openxmlformats.org/officeDocument/2006/relationships/image" Target="../media/image94.jpeg"/><Relationship Id="rId19" Type="http://schemas.openxmlformats.org/officeDocument/2006/relationships/image" Target="../media/image10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3.jpeg"/><Relationship Id="rId14" Type="http://schemas.openxmlformats.org/officeDocument/2006/relationships/image" Target="../media/image98.png"/><Relationship Id="rId22" Type="http://schemas.openxmlformats.org/officeDocument/2006/relationships/hyperlink" Target="https://www.youtube.com/playlist?list=PLyoodbH_5mVIlRVJAJof8blvnTy0aF9R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png"/><Relationship Id="rId7" Type="http://schemas.openxmlformats.org/officeDocument/2006/relationships/image" Target="../media/image1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jpg"/><Relationship Id="rId9" Type="http://schemas.openxmlformats.org/officeDocument/2006/relationships/image" Target="../media/image11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1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7.png"/><Relationship Id="rId11" Type="http://schemas.openxmlformats.org/officeDocument/2006/relationships/image" Target="../media/image120.gif"/><Relationship Id="rId5" Type="http://schemas.openxmlformats.org/officeDocument/2006/relationships/image" Target="../media/image116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20.gif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الفصل 6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الجمع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112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2120129" y="2527433"/>
            <a:ext cx="12510272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6566407" y="6181105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جمال صغيرة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72" y="4413383"/>
            <a:ext cx="5577615" cy="4812544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5409338" y="5522715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الجمال الصغيرة في الصورة؟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467974" y="3692145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الجمال الكبيرة في الصورة؟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529157" y="4428505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جمل واحد 1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9" y="35322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6733001" y="7748683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جمال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5358708" y="72009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هو مجموع الجمال في الصورة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3" name="Picture 2" descr="Pin on Cartoon Gifs 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087" y="538788"/>
            <a:ext cx="2722097" cy="22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rtStation - camel walk cycle in Animate cc, Rahil Jariwala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749244"/>
            <a:ext cx="2288193" cy="16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 Creators&amp;#39; Stickers - Jamo The Camel Animated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177" y="7294859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E Creators&amp;#39; Stickers - Jamo The Camel Animated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49" y="3059277"/>
            <a:ext cx="2407195" cy="22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Creators&amp;#39; Stickers - Jamo The Camel Animated Example with GIF Animation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58" y="2745894"/>
            <a:ext cx="1168542" cy="10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LINE Creators&amp;#39; Stickers - Jamo The Camel Animated Example with GIF Animation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438392"/>
            <a:ext cx="1168542" cy="10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LINE Creators&amp;#39; Stickers - Jamo The Camel Animated Example with GIF Animation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29" y="2775701"/>
            <a:ext cx="1168542" cy="10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" grpId="0"/>
      <p:bldP spid="7" grpId="0"/>
      <p:bldP spid="9" grpId="0"/>
      <p:bldP spid="10" grpId="0"/>
      <p:bldP spid="25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689092" y="1028700"/>
            <a:ext cx="46050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13335000" y="1104900"/>
            <a:ext cx="385408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عدد </a:t>
            </a:r>
            <a:r>
              <a:rPr lang="ar-SA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التفاحات</a:t>
            </a: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" name="صورة 2">
            <a:extLst>
              <a:ext uri="{FF2B5EF4-FFF2-40B4-BE49-F238E27FC236}">
                <a16:creationId xmlns="" xmlns:a16="http://schemas.microsoft.com/office/drawing/2014/main" id="{49C84654-E600-754C-BB2C-A376522F6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63205" r="14974" b="18407"/>
          <a:stretch/>
        </p:blipFill>
        <p:spPr>
          <a:xfrm>
            <a:off x="681957" y="6057733"/>
            <a:ext cx="7696201" cy="335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صورة 5">
            <a:extLst>
              <a:ext uri="{FF2B5EF4-FFF2-40B4-BE49-F238E27FC236}">
                <a16:creationId xmlns="" xmlns:a16="http://schemas.microsoft.com/office/drawing/2014/main" id="{AF7DFC97-0AC4-394F-908B-B55B04A3F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34620" r="12792" b="37774"/>
          <a:stretch/>
        </p:blipFill>
        <p:spPr>
          <a:xfrm>
            <a:off x="9178257" y="6057733"/>
            <a:ext cx="8182198" cy="321480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2115800" y="4923588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3269356" y="4999788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أرسم دوائر تمثل العدد المُعطى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2" name="مجموعة 41"/>
          <p:cNvGrpSpPr/>
          <p:nvPr/>
        </p:nvGrpSpPr>
        <p:grpSpPr>
          <a:xfrm>
            <a:off x="-1079373" y="-38100"/>
            <a:ext cx="9343938" cy="2086812"/>
            <a:chOff x="-304803" y="-190500"/>
            <a:chExt cx="10208250" cy="2636541"/>
          </a:xfrm>
        </p:grpSpPr>
        <p:grpSp>
          <p:nvGrpSpPr>
            <p:cNvPr id="4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707915" y="147423"/>
              <a:ext cx="9195532" cy="1365625"/>
              <a:chOff x="-2509175" y="93344"/>
              <a:chExt cx="9534839" cy="1413722"/>
            </a:xfrm>
          </p:grpSpPr>
          <p:sp>
            <p:nvSpPr>
              <p:cNvPr id="4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57" y="93344"/>
                <a:ext cx="6750822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509175" y="218908"/>
                <a:ext cx="9534839" cy="12881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الفصل </a:t>
                </a:r>
                <a:r>
                  <a:rPr lang="ar-SA" sz="3200" spc="-56" dirty="0" smtClean="0">
                    <a:solidFill>
                      <a:srgbClr val="CC3399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السادس: </a:t>
                </a:r>
                <a:r>
                  <a:rPr lang="ar-SA" sz="3200" spc="-56" dirty="0" smtClean="0">
                    <a:solidFill>
                      <a:srgbClr val="9933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الجمع</a:t>
                </a:r>
              </a:p>
              <a:p>
                <a:pPr algn="ctr"/>
                <a:r>
                  <a:rPr lang="ar-SA" sz="3200" spc="-56" dirty="0" smtClean="0"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التهيئة</a:t>
                </a:r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113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76905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4250121" y="419100"/>
            <a:ext cx="9711557" cy="4606052"/>
            <a:chOff x="12746421" y="2356870"/>
            <a:chExt cx="9711557" cy="4606052"/>
          </a:xfrm>
        </p:grpSpPr>
        <p:pic>
          <p:nvPicPr>
            <p:cNvPr id="38" name="صورة 7">
              <a:extLst>
                <a:ext uri="{FF2B5EF4-FFF2-40B4-BE49-F238E27FC236}">
                  <a16:creationId xmlns="" xmlns:a16="http://schemas.microsoft.com/office/drawing/2014/main" id="{03230ED8-ADE1-8A4B-A048-37987CC7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8177" r="9975" b="65208"/>
            <a:stretch/>
          </p:blipFill>
          <p:spPr>
            <a:xfrm>
              <a:off x="13689091" y="2356870"/>
              <a:ext cx="8768887" cy="4606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صورة 7">
              <a:extLst>
                <a:ext uri="{FF2B5EF4-FFF2-40B4-BE49-F238E27FC236}">
                  <a16:creationId xmlns="" xmlns:a16="http://schemas.microsoft.com/office/drawing/2014/main" id="{03230ED8-ADE1-8A4B-A048-37987CC7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1" t="13142" r="78260" b="65208"/>
            <a:stretch/>
          </p:blipFill>
          <p:spPr>
            <a:xfrm>
              <a:off x="12746421" y="3216166"/>
              <a:ext cx="1316419" cy="3746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" name="مستطيل 135"/>
          <p:cNvSpPr txBox="1"/>
          <p:nvPr/>
        </p:nvSpPr>
        <p:spPr>
          <a:xfrm>
            <a:off x="9178257" y="319839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5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4419601" y="3086100"/>
            <a:ext cx="1371600" cy="87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7</a:t>
            </a:r>
            <a:endParaRPr sz="10000" b="1" dirty="0">
              <a:solidFill>
                <a:srgbClr val="92D050"/>
              </a:solidFill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2605599" y="4659566"/>
            <a:ext cx="881801" cy="162693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76200" y="50673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1" name="أكمل الأعداد الناقصة"/>
          <p:cNvSpPr txBox="1"/>
          <p:nvPr/>
        </p:nvSpPr>
        <p:spPr>
          <a:xfrm>
            <a:off x="1234960" y="50673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ماعدد</a:t>
            </a: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الطيور في المجموعتين , أكتب العدد الكلي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664" t="9889" r="32159" b="21906"/>
          <a:stretch>
            <a:fillRect/>
          </a:stretch>
        </p:blipFill>
        <p:spPr>
          <a:xfrm flipH="1">
            <a:off x="304800" y="4305301"/>
            <a:ext cx="1186853" cy="106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5" name="شكل بيضاوي 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230600" y="70485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6" name="شكل بيضاوي 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392400" y="70485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7" name="شكل بيضاوي 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290000" y="7992598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8" name="شكل بيضاوي 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492807" y="8027224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9" name="شكل بيضاوي 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689092" y="6940352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0" name="شكل بيضاوي 5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920400" y="6940352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1" name="شكل بيضاوي 6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158400" y="68961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2" name="شكل بيضاوي 6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0" y="7810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3" name="شكل بيضاوي 6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920400" y="77715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192000" y="7810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5" name="شكل بيضاوي 6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954000" y="85335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6" name="شكل بيضاوي 6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25200" y="7505700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7" name="شكل بيضاوي 6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0287000" y="7505700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8" name="شكل بيضاوي 6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48800" y="7505700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9" name="مستطيل 135"/>
          <p:cNvSpPr txBox="1"/>
          <p:nvPr/>
        </p:nvSpPr>
        <p:spPr>
          <a:xfrm>
            <a:off x="762000" y="7469606"/>
            <a:ext cx="1371600" cy="87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chemeClr val="tx1">
                    <a:lumMod val="75000"/>
                  </a:schemeClr>
                </a:solidFill>
              </a:rPr>
              <a:t>8</a:t>
            </a:r>
            <a:endParaRPr sz="9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0" name="IMG_9697.gif" descr="IMG_9697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92878" y="3115910"/>
            <a:ext cx="1062428" cy="124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G_9697.gif" descr="IMG_9697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034" y="3718117"/>
            <a:ext cx="1328735" cy="1281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3" y="2392010"/>
            <a:ext cx="1403537" cy="12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0" grpId="0" animBg="1" advAuto="0"/>
      <p:bldP spid="40" grpId="0" animBg="1"/>
      <p:bldP spid="41" grpId="0" animBg="1" advAuto="0"/>
      <p:bldP spid="208" grpId="0" animBg="1" advAuto="0"/>
      <p:bldP spid="207" grpId="0" animBg="1" advAuto="0"/>
      <p:bldP spid="50" grpId="0" animBg="1"/>
      <p:bldP spid="51" grpId="0" animBg="1" advAuto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1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قصص الجمع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114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310469" y="5594002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من الطيور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5092" y="4413383"/>
            <a:ext cx="9878263" cy="3707499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53400" y="4935612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يسار الصورة؟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212036" y="310504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الطيور يمين الصورة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73219" y="38414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طيور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8" y="342505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375293" y="7902499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طيور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001000" y="7354716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ماهو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مجموع الطيور على الغصن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23" name="Picture 14" descr="Cha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44289"/>
            <a:ext cx="2616546" cy="2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3467100"/>
            <a:ext cx="1504950" cy="13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593" y="3546820"/>
            <a:ext cx="1292392" cy="11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3974472"/>
            <a:ext cx="1292392" cy="11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6022314"/>
            <a:ext cx="1504950" cy="13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Bird Flying Animated Gif GIFs | Teno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798120"/>
            <a:ext cx="1292392" cy="11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5420021" y="7064412"/>
            <a:ext cx="669675" cy="36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8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" grpId="0"/>
      <p:bldP spid="7" grpId="0"/>
      <p:bldP spid="9" grpId="0"/>
      <p:bldP spid="10" grpId="0"/>
      <p:bldP spid="25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9600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9200" y="190500"/>
            <a:ext cx="4819668" cy="2389515"/>
          </a:xfrm>
          <a:prstGeom prst="rect">
            <a:avLst/>
          </a:prstGeom>
        </p:spPr>
      </p:pic>
      <p:pic>
        <p:nvPicPr>
          <p:cNvPr id="39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36" name="صورة 6">
            <a:extLst>
              <a:ext uri="{FF2B5EF4-FFF2-40B4-BE49-F238E27FC236}">
                <a16:creationId xmlns="" xmlns:a16="http://schemas.microsoft.com/office/drawing/2014/main" id="{20A44006-E396-9945-A271-71B36DD065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39679" r="1884" b="17254"/>
          <a:stretch/>
        </p:blipFill>
        <p:spPr>
          <a:xfrm>
            <a:off x="3661612" y="4068012"/>
            <a:ext cx="10027480" cy="593892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مستطيل 135"/>
          <p:cNvSpPr txBox="1"/>
          <p:nvPr/>
        </p:nvSpPr>
        <p:spPr>
          <a:xfrm>
            <a:off x="4617950" y="4762500"/>
            <a:ext cx="163044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smtClean="0">
                <a:solidFill>
                  <a:srgbClr val="6666FF"/>
                </a:solidFill>
              </a:rPr>
              <a:t>6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4267200" y="7734300"/>
            <a:ext cx="1981200" cy="194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4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128785" y="2019300"/>
            <a:ext cx="10560307" cy="172103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4042512" y="1866900"/>
            <a:ext cx="9646580" cy="171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احكي قصة , ثم اكتب عدد الحيوانات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2">
            <a:extLst/>
          </a:blip>
          <a:srcRect l="23664" t="9889" r="32159" b="21906"/>
          <a:stretch>
            <a:fillRect/>
          </a:stretch>
        </p:blipFill>
        <p:spPr>
          <a:xfrm>
            <a:off x="13171883" y="2992270"/>
            <a:ext cx="3134916" cy="342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فيلم" descr="فيلم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flipH="1">
            <a:off x="1762124" y="844612"/>
            <a:ext cx="1385146" cy="1877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Pin on Cartoon Gifs 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0902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809" y="-103661"/>
            <a:ext cx="3918611" cy="49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ickman danse dance Image, GIF animé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97" y="0"/>
            <a:ext cx="1601994" cy="192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nything interesting happen while i was gone? | Fandom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20" y="188494"/>
            <a:ext cx="2095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9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208" grpId="0" animBg="1" advAuto="0"/>
      <p:bldP spid="35" grpId="0" animBg="1"/>
      <p:bldP spid="180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9600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3" name="صورة 6">
            <a:extLst>
              <a:ext uri="{FF2B5EF4-FFF2-40B4-BE49-F238E27FC236}">
                <a16:creationId xmlns="" xmlns:a16="http://schemas.microsoft.com/office/drawing/2014/main" id="{9FF520E6-33AD-8E40-8DD9-86BA82747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59041" r="9090" b="20784"/>
          <a:stretch/>
        </p:blipFill>
        <p:spPr>
          <a:xfrm>
            <a:off x="1009671" y="5956939"/>
            <a:ext cx="8439129" cy="368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226CED3F-0B99-9648-A43C-EC6925460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29783" r="11546" b="41310"/>
          <a:stretch/>
        </p:blipFill>
        <p:spPr>
          <a:xfrm>
            <a:off x="9601200" y="5219699"/>
            <a:ext cx="7315201" cy="381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4">
            <a:extLst>
              <a:ext uri="{FF2B5EF4-FFF2-40B4-BE49-F238E27FC236}">
                <a16:creationId xmlns="" xmlns:a16="http://schemas.microsoft.com/office/drawing/2014/main" id="{5A6F2040-B5E9-1F49-8972-12B0A733D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9509" r="12270" b="73472"/>
          <a:stretch/>
        </p:blipFill>
        <p:spPr>
          <a:xfrm>
            <a:off x="3048000" y="2176292"/>
            <a:ext cx="9759356" cy="411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9200" y="190500"/>
            <a:ext cx="4819668" cy="2389515"/>
          </a:xfrm>
          <a:prstGeom prst="rect">
            <a:avLst/>
          </a:prstGeom>
        </p:spPr>
      </p:pic>
      <p:pic>
        <p:nvPicPr>
          <p:cNvPr id="39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9" y="508025"/>
            <a:ext cx="3336533" cy="3336533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4267200" y="4381500"/>
            <a:ext cx="1630449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4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9982200" y="6591300"/>
            <a:ext cx="1981200" cy="190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2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128785" y="1088248"/>
            <a:ext cx="10560307" cy="123585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3886200" y="800100"/>
            <a:ext cx="9646580" cy="171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احكي قصة , ثم اكتب عدد الحيوانات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rcRect l="23664" t="9889" r="32159" b="21906"/>
          <a:stretch>
            <a:fillRect/>
          </a:stretch>
        </p:blipFill>
        <p:spPr>
          <a:xfrm>
            <a:off x="13169011" y="784227"/>
            <a:ext cx="1917516" cy="209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مستطيل 135"/>
          <p:cNvSpPr txBox="1"/>
          <p:nvPr/>
        </p:nvSpPr>
        <p:spPr>
          <a:xfrm>
            <a:off x="1371600" y="7658101"/>
            <a:ext cx="1981200" cy="190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7</a:t>
            </a:r>
            <a:endParaRPr sz="15000" dirty="0">
              <a:solidFill>
                <a:srgbClr val="6666FF"/>
              </a:solidFill>
            </a:endParaRPr>
          </a:p>
        </p:txBody>
      </p:sp>
      <p:pic>
        <p:nvPicPr>
          <p:cNvPr id="3076" name="Picture 4" descr="Favourite by Michael Harvey for Crowdcube on Dribbble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" y="3556639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5+ Math Clipart - Preview : Free Math Clipart | HDClipart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34" y="1124460"/>
            <a:ext cx="2133600" cy="14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9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208" grpId="0" animBg="1" advAuto="0"/>
      <p:bldP spid="35" grpId="0" animBg="1"/>
      <p:bldP spid="180" grpId="0" animBg="1" advAuto="0"/>
      <p:bldP spid="1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– 1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قصص الجمع</a:t>
              </a:r>
              <a:endParaRPr lang="ar-SA" sz="44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قصص الج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5182" y="3064220"/>
            <a:ext cx="11553564" cy="6498880"/>
          </a:xfrm>
          <a:prstGeom prst="rect">
            <a:avLst/>
          </a:prstGeom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2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23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773767" y="3111535"/>
              <a:ext cx="224035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112 الى 115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أستعمل قطع العد لتوضح قصص الجمع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9601200" y="7312104"/>
            <a:ext cx="48281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قصص الجمع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2917" r="36182" b="8674"/>
          <a:stretch/>
        </p:blipFill>
        <p:spPr bwMode="auto">
          <a:xfrm>
            <a:off x="9448800" y="2476500"/>
            <a:ext cx="5684099" cy="72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112 الى 115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22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16762" r="36182" b="12984"/>
          <a:stretch/>
        </p:blipFill>
        <p:spPr bwMode="auto">
          <a:xfrm>
            <a:off x="1729327" y="2243890"/>
            <a:ext cx="5752640" cy="756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752355" y="714417"/>
              <a:ext cx="1659748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112 الى115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12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EDAB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333</Words>
  <Application>Microsoft Office PowerPoint</Application>
  <PresentationFormat>Custom</PresentationFormat>
  <Paragraphs>109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Arial</vt:lpstr>
      <vt:lpstr>Arabic Typesetting</vt:lpstr>
      <vt:lpstr>Montserrat Medium</vt:lpstr>
      <vt:lpstr>Khalid Art bold</vt:lpstr>
      <vt:lpstr>宋体</vt:lpstr>
      <vt:lpstr>微软雅黑</vt:lpstr>
      <vt:lpstr>Arial Rounded MT Bold</vt:lpstr>
      <vt:lpstr>Architects Daughter</vt:lpstr>
      <vt:lpstr>Copperplate</vt:lpstr>
      <vt:lpstr>Tw Cen MT</vt:lpstr>
      <vt:lpstr>Concert One</vt:lpstr>
      <vt:lpstr>Dubai</vt:lpstr>
      <vt:lpstr>Calibri</vt:lpstr>
      <vt:lpstr>Montserrat Black</vt:lpstr>
      <vt:lpstr>Century Gothic</vt:lpstr>
      <vt:lpstr>Catamaran</vt:lpstr>
      <vt:lpstr>PT Bold Heading</vt:lpstr>
      <vt:lpstr>PT Simple Bold Ruled</vt:lpstr>
      <vt:lpstr>DecoType Naskh</vt:lpstr>
      <vt:lpstr>华康海报体W12(P)</vt:lpstr>
      <vt:lpstr>新蒂小丸子小学版</vt:lpstr>
      <vt:lpstr>GE Dinar One Medium</vt:lpstr>
      <vt:lpstr>Calibri Light</vt:lpstr>
      <vt:lpstr>맑은 고딕</vt:lpstr>
      <vt:lpstr>Segoe UI Semibold</vt:lpstr>
      <vt:lpstr>Sakkal Majalla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210</cp:revision>
  <dcterms:created xsi:type="dcterms:W3CDTF">2006-08-16T00:00:00Z</dcterms:created>
  <dcterms:modified xsi:type="dcterms:W3CDTF">2023-04-05T22:09:25Z</dcterms:modified>
  <dc:identifier>DAEmlF8lUv0</dc:identifier>
</cp:coreProperties>
</file>