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14" r:id="rId2"/>
    <p:sldId id="482" r:id="rId3"/>
    <p:sldId id="317" r:id="rId4"/>
    <p:sldId id="315" r:id="rId5"/>
    <p:sldId id="318" r:id="rId6"/>
    <p:sldId id="474" r:id="rId7"/>
    <p:sldId id="320" r:id="rId8"/>
    <p:sldId id="346" r:id="rId9"/>
    <p:sldId id="347" r:id="rId10"/>
    <p:sldId id="481" r:id="rId11"/>
    <p:sldId id="479" r:id="rId12"/>
    <p:sldId id="480" r:id="rId13"/>
    <p:sldId id="450" r:id="rId14"/>
    <p:sldId id="451" r:id="rId15"/>
    <p:sldId id="473" r:id="rId16"/>
    <p:sldId id="452" r:id="rId17"/>
  </p:sldIdLst>
  <p:sldSz cx="18288000" cy="10287000"/>
  <p:notesSz cx="6858000" cy="9144000"/>
  <p:embeddedFontLst>
    <p:embeddedFont>
      <p:font typeface="맑은 고딕" pitchFamily="34" charset="-127"/>
      <p:regular r:id="rId19"/>
      <p:bold r:id="rId20"/>
    </p:embeddedFont>
    <p:embeddedFont>
      <p:font typeface="Segoe UI Semibold" pitchFamily="34" charset="0"/>
      <p:bold r:id="rId21"/>
    </p:embeddedFont>
    <p:embeddedFont>
      <p:font typeface="Sakkal Majalla" pitchFamily="2" charset="-78"/>
      <p:regular r:id="rId22"/>
      <p:bold r:id="rId23"/>
    </p:embeddedFont>
    <p:embeddedFont>
      <p:font typeface="Arabic Typesetting" pitchFamily="66" charset="-78"/>
      <p:regular r:id="rId24"/>
    </p:embeddedFont>
    <p:embeddedFont>
      <p:font typeface="宋体" pitchFamily="2" charset="-122"/>
      <p:regular r:id="rId25"/>
    </p:embeddedFont>
    <p:embeddedFont>
      <p:font typeface="微软雅黑" pitchFamily="34" charset="-122"/>
      <p:regular r:id="rId26"/>
      <p:bold r:id="rId27"/>
    </p:embeddedFont>
    <p:embeddedFont>
      <p:font typeface="Arial Rounded MT Bold" pitchFamily="34" charset="0"/>
      <p:regular r:id="rId28"/>
    </p:embeddedFont>
    <p:embeddedFont>
      <p:font typeface="PT Bold Heading" charset="-78"/>
      <p:regular r:id="rId29"/>
    </p:embeddedFont>
    <p:embeddedFont>
      <p:font typeface="Tw Cen MT" pitchFamily="34" charset="0"/>
      <p:regular r:id="rId30"/>
      <p:bold r:id="rId31"/>
      <p:italic r:id="rId32"/>
      <p:boldItalic r:id="rId33"/>
    </p:embeddedFont>
    <p:embeddedFont>
      <p:font typeface="Calibri Light" pitchFamily="34" charset="0"/>
      <p:regular r:id="rId34"/>
      <p:italic r:id="rId35"/>
    </p:embeddedFont>
    <p:embeddedFont>
      <p:font typeface="PT Simple Bold Ruled" charset="-78"/>
      <p:regular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DecoType Naskh" charset="-78"/>
      <p:regular r:id="rId41"/>
    </p:embeddedFont>
    <p:embeddedFont>
      <p:font typeface="Century Gothic" pitchFamily="34" charset="0"/>
      <p:regular r:id="rId42"/>
      <p:bold r:id="rId43"/>
      <p:italic r:id="rId44"/>
      <p:boldItalic r:id="rId45"/>
    </p:embeddedFont>
  </p:embeddedFontLst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6666FF"/>
    <a:srgbClr val="FE4C5D"/>
    <a:srgbClr val="FF9900"/>
    <a:srgbClr val="C09200"/>
    <a:srgbClr val="CFEDD7"/>
    <a:srgbClr val="9900FF"/>
    <a:srgbClr val="009999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نمط فاتح 3 - تميي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نمط فاتح 3 - تميي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نمط فاتح 3 - تميي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772" autoAdjust="0"/>
  </p:normalViewPr>
  <p:slideViewPr>
    <p:cSldViewPr>
      <p:cViewPr>
        <p:scale>
          <a:sx n="30" d="100"/>
          <a:sy n="30" d="100"/>
        </p:scale>
        <p:origin x="-1656" y="-6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font" Target="fonts/font2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16/09/1444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505e5f957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505e5f957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3646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6" y="-8"/>
            <a:ext cx="18325910" cy="10297032"/>
          </a:xfrm>
          <a:custGeom>
            <a:avLst/>
            <a:gdLst/>
            <a:ahLst/>
            <a:cxnLst/>
            <a:rect l="l" t="t" r="r" b="b"/>
            <a:pathLst>
              <a:path w="4014438" h="2258121" extrusionOk="0">
                <a:moveTo>
                  <a:pt x="3432199" y="0"/>
                </a:moveTo>
                <a:cubicBezTo>
                  <a:pt x="3485662" y="101239"/>
                  <a:pt x="3541529" y="221045"/>
                  <a:pt x="3606618" y="360589"/>
                </a:cubicBezTo>
                <a:cubicBezTo>
                  <a:pt x="3810894" y="798685"/>
                  <a:pt x="3924532" y="1042395"/>
                  <a:pt x="3839685" y="1275525"/>
                </a:cubicBezTo>
                <a:cubicBezTo>
                  <a:pt x="3754838" y="1508656"/>
                  <a:pt x="3511128" y="1622293"/>
                  <a:pt x="3073032" y="1826591"/>
                </a:cubicBezTo>
                <a:cubicBezTo>
                  <a:pt x="2634936" y="2030888"/>
                  <a:pt x="2391226" y="2144401"/>
                  <a:pt x="2158096" y="2059658"/>
                </a:cubicBezTo>
                <a:cubicBezTo>
                  <a:pt x="1924966" y="1974916"/>
                  <a:pt x="1811306" y="1731101"/>
                  <a:pt x="1607030" y="1293005"/>
                </a:cubicBezTo>
                <a:cubicBezTo>
                  <a:pt x="1402754" y="854908"/>
                  <a:pt x="1289095" y="611199"/>
                  <a:pt x="1373942" y="378068"/>
                </a:cubicBezTo>
                <a:cubicBezTo>
                  <a:pt x="1432005" y="218536"/>
                  <a:pt x="1564481" y="114955"/>
                  <a:pt x="1782682" y="0"/>
                </a:cubicBezTo>
                <a:lnTo>
                  <a:pt x="0" y="0"/>
                </a:lnTo>
                <a:lnTo>
                  <a:pt x="0" y="2258122"/>
                </a:lnTo>
                <a:lnTo>
                  <a:pt x="4014439" y="2258122"/>
                </a:lnTo>
                <a:lnTo>
                  <a:pt x="401443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 rot="-1181051">
            <a:off x="7225655" y="-1322886"/>
            <a:ext cx="10485114" cy="10484705"/>
          </a:xfrm>
          <a:custGeom>
            <a:avLst/>
            <a:gdLst/>
            <a:ahLst/>
            <a:cxnLst/>
            <a:rect l="l" t="t" r="r" b="b"/>
            <a:pathLst>
              <a:path w="1376904" h="1376850" extrusionOk="0">
                <a:moveTo>
                  <a:pt x="942939" y="1234196"/>
                </a:moveTo>
                <a:cubicBezTo>
                  <a:pt x="1182091" y="1122691"/>
                  <a:pt x="1315111" y="1060655"/>
                  <a:pt x="1361424" y="933406"/>
                </a:cubicBezTo>
                <a:cubicBezTo>
                  <a:pt x="1407736" y="806157"/>
                  <a:pt x="1345722" y="673115"/>
                  <a:pt x="1234195" y="433964"/>
                </a:cubicBezTo>
                <a:cubicBezTo>
                  <a:pt x="1122669" y="194812"/>
                  <a:pt x="1060654" y="61792"/>
                  <a:pt x="933405" y="15479"/>
                </a:cubicBezTo>
                <a:cubicBezTo>
                  <a:pt x="806156" y="-30833"/>
                  <a:pt x="673115" y="31202"/>
                  <a:pt x="433963" y="142645"/>
                </a:cubicBezTo>
                <a:cubicBezTo>
                  <a:pt x="194811" y="254087"/>
                  <a:pt x="61791" y="316186"/>
                  <a:pt x="15478" y="443456"/>
                </a:cubicBezTo>
                <a:cubicBezTo>
                  <a:pt x="-30834" y="570726"/>
                  <a:pt x="31202" y="703746"/>
                  <a:pt x="142707" y="942877"/>
                </a:cubicBezTo>
                <a:cubicBezTo>
                  <a:pt x="254212" y="1182008"/>
                  <a:pt x="316248" y="1315049"/>
                  <a:pt x="443518" y="1361362"/>
                </a:cubicBezTo>
                <a:cubicBezTo>
                  <a:pt x="570788" y="1407674"/>
                  <a:pt x="703808" y="1345722"/>
                  <a:pt x="942939" y="1234196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28800" y="5567351"/>
            <a:ext cx="10793400" cy="288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5483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3031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84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100350" y="600300"/>
            <a:ext cx="9445200" cy="1438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2126400" y="670746"/>
            <a:ext cx="14035200" cy="1145400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686400" y="-1444350"/>
            <a:ext cx="8002451" cy="1528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246099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246097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767424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767422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5067623" y="7914701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5067576" y="6384900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32022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61" r:id="rId9"/>
    <p:sldLayoutId id="2147483660" r:id="rId10"/>
    <p:sldLayoutId id="2147483656" r:id="rId11"/>
    <p:sldLayoutId id="2147483657" r:id="rId12"/>
    <p:sldLayoutId id="2147483658" r:id="rId13"/>
    <p:sldLayoutId id="2147483659" r:id="rId14"/>
    <p:sldLayoutId id="2147483663" r:id="rId15"/>
    <p:sldLayoutId id="2147483664" r:id="rId16"/>
    <p:sldLayoutId id="2147483665" r:id="rId17"/>
    <p:sldLayoutId id="2147483667" r:id="rId18"/>
    <p:sldLayoutId id="2147483687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13" Type="http://schemas.openxmlformats.org/officeDocument/2006/relationships/image" Target="../media/image76.gif"/><Relationship Id="rId3" Type="http://schemas.openxmlformats.org/officeDocument/2006/relationships/image" Target="../media/image66.png"/><Relationship Id="rId7" Type="http://schemas.openxmlformats.org/officeDocument/2006/relationships/image" Target="../media/image70.gif"/><Relationship Id="rId12" Type="http://schemas.openxmlformats.org/officeDocument/2006/relationships/image" Target="../media/image75.gif"/><Relationship Id="rId17" Type="http://schemas.openxmlformats.org/officeDocument/2006/relationships/image" Target="../media/image79.gif"/><Relationship Id="rId2" Type="http://schemas.openxmlformats.org/officeDocument/2006/relationships/audio" Target="../media/audio2.wav"/><Relationship Id="rId16" Type="http://schemas.microsoft.com/office/2007/relationships/hdphoto" Target="../media/hdphoto10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11" Type="http://schemas.openxmlformats.org/officeDocument/2006/relationships/image" Target="../media/image74.gif"/><Relationship Id="rId5" Type="http://schemas.openxmlformats.org/officeDocument/2006/relationships/image" Target="../media/image68.png"/><Relationship Id="rId15" Type="http://schemas.openxmlformats.org/officeDocument/2006/relationships/image" Target="../media/image78.jpeg"/><Relationship Id="rId10" Type="http://schemas.openxmlformats.org/officeDocument/2006/relationships/image" Target="../media/image73.gif"/><Relationship Id="rId4" Type="http://schemas.openxmlformats.org/officeDocument/2006/relationships/image" Target="../media/image67.png"/><Relationship Id="rId9" Type="http://schemas.openxmlformats.org/officeDocument/2006/relationships/image" Target="../media/image72.gif"/><Relationship Id="rId14" Type="http://schemas.openxmlformats.org/officeDocument/2006/relationships/image" Target="../media/image77.gif"/></Relationships>
</file>

<file path=ppt/slides/_rels/slide11.xml.rels><?xml version="1.0" encoding="UTF-8" standalone="yes"?>
<Relationships xmlns="http://schemas.openxmlformats.org/package/2006/relationships"><Relationship Id="rId13" Type="http://schemas.microsoft.com/office/2007/relationships/hdphoto" Target="../media/hdphoto11.wdp"/><Relationship Id="rId3" Type="http://schemas.openxmlformats.org/officeDocument/2006/relationships/image" Target="../media/image67.png"/><Relationship Id="rId12" Type="http://schemas.openxmlformats.org/officeDocument/2006/relationships/image" Target="../media/image84.png"/><Relationship Id="rId17" Type="http://schemas.openxmlformats.org/officeDocument/2006/relationships/image" Target="../media/image87.gif"/><Relationship Id="rId2" Type="http://schemas.openxmlformats.org/officeDocument/2006/relationships/image" Target="../media/image66.png"/><Relationship Id="rId16" Type="http://schemas.microsoft.com/office/2007/relationships/hdphoto" Target="../media/hdphoto12.wdp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83.jpeg"/><Relationship Id="rId5" Type="http://schemas.openxmlformats.org/officeDocument/2006/relationships/image" Target="../media/image81.png"/><Relationship Id="rId15" Type="http://schemas.openxmlformats.org/officeDocument/2006/relationships/image" Target="../media/image86.png"/><Relationship Id="rId10" Type="http://schemas.openxmlformats.org/officeDocument/2006/relationships/image" Target="../media/image82.png"/><Relationship Id="rId4" Type="http://schemas.openxmlformats.org/officeDocument/2006/relationships/image" Target="../media/image80.gif"/><Relationship Id="rId9" Type="http://schemas.openxmlformats.org/officeDocument/2006/relationships/image" Target="../media/image2.svg"/><Relationship Id="rId14" Type="http://schemas.openxmlformats.org/officeDocument/2006/relationships/image" Target="../media/image85.jpe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9.png"/><Relationship Id="rId3" Type="http://schemas.openxmlformats.org/officeDocument/2006/relationships/image" Target="../media/image67.png"/><Relationship Id="rId12" Type="http://schemas.openxmlformats.org/officeDocument/2006/relationships/image" Target="../media/image83.jpeg"/><Relationship Id="rId2" Type="http://schemas.openxmlformats.org/officeDocument/2006/relationships/image" Target="../media/image66.png"/><Relationship Id="rId16" Type="http://schemas.openxmlformats.org/officeDocument/2006/relationships/image" Target="../media/image92.gif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76.gif"/><Relationship Id="rId5" Type="http://schemas.openxmlformats.org/officeDocument/2006/relationships/image" Target="../media/image81.png"/><Relationship Id="rId15" Type="http://schemas.openxmlformats.org/officeDocument/2006/relationships/image" Target="../media/image91.gif"/><Relationship Id="rId10" Type="http://schemas.openxmlformats.org/officeDocument/2006/relationships/image" Target="../media/image88.png"/><Relationship Id="rId4" Type="http://schemas.openxmlformats.org/officeDocument/2006/relationships/image" Target="../media/image80.gif"/><Relationship Id="rId9" Type="http://schemas.openxmlformats.org/officeDocument/2006/relationships/image" Target="../media/image2.svg"/><Relationship Id="rId14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98.png"/><Relationship Id="rId18" Type="http://schemas.openxmlformats.org/officeDocument/2006/relationships/image" Target="../media/image101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104.png"/><Relationship Id="rId12" Type="http://schemas.openxmlformats.org/officeDocument/2006/relationships/image" Target="../media/image97.png"/><Relationship Id="rId17" Type="http://schemas.microsoft.com/office/2007/relationships/hdphoto" Target="../media/hdphoto13.wdp"/><Relationship Id="rId2" Type="http://schemas.openxmlformats.org/officeDocument/2006/relationships/video" Target="../media/media3.mp4"/><Relationship Id="rId16" Type="http://schemas.openxmlformats.org/officeDocument/2006/relationships/image" Target="../media/image100.png"/><Relationship Id="rId20" Type="http://schemas.openxmlformats.org/officeDocument/2006/relationships/image" Target="../media/image103.png"/><Relationship Id="rId1" Type="http://schemas.microsoft.com/office/2007/relationships/media" Target="../media/media3.mp4"/><Relationship Id="rId11" Type="http://schemas.openxmlformats.org/officeDocument/2006/relationships/image" Target="../media/image96.png"/><Relationship Id="rId5" Type="http://schemas.openxmlformats.org/officeDocument/2006/relationships/image" Target="../media/image93.png"/><Relationship Id="rId15" Type="http://schemas.openxmlformats.org/officeDocument/2006/relationships/image" Target="../media/image10.png"/><Relationship Id="rId10" Type="http://schemas.openxmlformats.org/officeDocument/2006/relationships/image" Target="../media/image95.jpeg"/><Relationship Id="rId19" Type="http://schemas.openxmlformats.org/officeDocument/2006/relationships/image" Target="../media/image10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4.jpeg"/><Relationship Id="rId14" Type="http://schemas.openxmlformats.org/officeDocument/2006/relationships/image" Target="../media/image99.png"/><Relationship Id="rId22" Type="http://schemas.openxmlformats.org/officeDocument/2006/relationships/hyperlink" Target="https://www.youtube.com/playlist?list=PLyoodbH_5mVIlRVJAJof8blvnTy0aF9Rr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8.gif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gif"/><Relationship Id="rId3" Type="http://schemas.openxmlformats.org/officeDocument/2006/relationships/image" Target="../media/image109.png"/><Relationship Id="rId7" Type="http://schemas.openxmlformats.org/officeDocument/2006/relationships/image" Target="../media/image1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2.gif"/><Relationship Id="rId5" Type="http://schemas.openxmlformats.org/officeDocument/2006/relationships/image" Target="../media/image111.gif"/><Relationship Id="rId4" Type="http://schemas.openxmlformats.org/officeDocument/2006/relationships/image" Target="../media/image110.jpg"/><Relationship Id="rId9" Type="http://schemas.openxmlformats.org/officeDocument/2006/relationships/image" Target="../media/image115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16.png"/><Relationship Id="rId7" Type="http://schemas.openxmlformats.org/officeDocument/2006/relationships/image" Target="../media/image119.png"/><Relationship Id="rId12" Type="http://schemas.openxmlformats.org/officeDocument/2006/relationships/image" Target="../media/image12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8.png"/><Relationship Id="rId11" Type="http://schemas.openxmlformats.org/officeDocument/2006/relationships/image" Target="../media/image121.gif"/><Relationship Id="rId5" Type="http://schemas.openxmlformats.org/officeDocument/2006/relationships/image" Target="../media/image117.gif"/><Relationship Id="rId10" Type="http://schemas.openxmlformats.org/officeDocument/2006/relationships/image" Target="../media/image8.gif"/><Relationship Id="rId4" Type="http://schemas.openxmlformats.org/officeDocument/2006/relationships/image" Target="../media/image12.png"/><Relationship Id="rId9" Type="http://schemas.openxmlformats.org/officeDocument/2006/relationships/image" Target="../media/image1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4.jpe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17" Type="http://schemas.openxmlformats.org/officeDocument/2006/relationships/image" Target="../media/image20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gif"/><Relationship Id="rId15" Type="http://schemas.openxmlformats.org/officeDocument/2006/relationships/image" Target="../media/image18.gif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5.png"/><Relationship Id="rId18" Type="http://schemas.openxmlformats.org/officeDocument/2006/relationships/image" Target="../media/image38.gif"/><Relationship Id="rId26" Type="http://schemas.openxmlformats.org/officeDocument/2006/relationships/image" Target="../media/image46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41.jpeg"/><Relationship Id="rId7" Type="http://schemas.openxmlformats.org/officeDocument/2006/relationships/image" Target="../media/image32.png"/><Relationship Id="rId12" Type="http://schemas.microsoft.com/office/2007/relationships/hdphoto" Target="../media/hdphoto5.wdp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40.jpeg"/><Relationship Id="rId29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24" Type="http://schemas.openxmlformats.org/officeDocument/2006/relationships/image" Target="../media/image44.png"/><Relationship Id="rId32" Type="http://schemas.openxmlformats.org/officeDocument/2006/relationships/image" Target="../media/image29.png"/><Relationship Id="rId5" Type="http://schemas.microsoft.com/office/2007/relationships/hdphoto" Target="../media/hdphoto2.wdp"/><Relationship Id="rId15" Type="http://schemas.openxmlformats.org/officeDocument/2006/relationships/image" Target="../media/image36.png"/><Relationship Id="rId23" Type="http://schemas.openxmlformats.org/officeDocument/2006/relationships/image" Target="../media/image43.jpeg"/><Relationship Id="rId28" Type="http://schemas.openxmlformats.org/officeDocument/2006/relationships/image" Target="../media/image48.png"/><Relationship Id="rId10" Type="http://schemas.microsoft.com/office/2007/relationships/hdphoto" Target="../media/hdphoto4.wdp"/><Relationship Id="rId19" Type="http://schemas.openxmlformats.org/officeDocument/2006/relationships/image" Target="../media/image39.gif"/><Relationship Id="rId31" Type="http://schemas.openxmlformats.org/officeDocument/2006/relationships/image" Target="../media/image51.gif"/><Relationship Id="rId4" Type="http://schemas.openxmlformats.org/officeDocument/2006/relationships/image" Target="../media/image30.jpeg"/><Relationship Id="rId9" Type="http://schemas.openxmlformats.org/officeDocument/2006/relationships/image" Target="../media/image33.png"/><Relationship Id="rId14" Type="http://schemas.microsoft.com/office/2007/relationships/hdphoto" Target="../media/hdphoto6.wdp"/><Relationship Id="rId22" Type="http://schemas.openxmlformats.org/officeDocument/2006/relationships/image" Target="../media/image42.png"/><Relationship Id="rId27" Type="http://schemas.openxmlformats.org/officeDocument/2006/relationships/image" Target="../media/image47.jpeg"/><Relationship Id="rId30" Type="http://schemas.openxmlformats.org/officeDocument/2006/relationships/image" Target="../media/image5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image" Target="../media/image52.gif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slideLayout" Target="../slideLayouts/slideLayout18.xml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10" Type="http://schemas.openxmlformats.org/officeDocument/2006/relationships/tags" Target="../tags/tag13.xml"/><Relationship Id="rId19" Type="http://schemas.openxmlformats.org/officeDocument/2006/relationships/image" Target="../media/image53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microsoft.com/office/2007/relationships/hdphoto" Target="../media/hdphoto8.wdp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gif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12">
            <a:extLst>
              <a:ext uri="{FF2B5EF4-FFF2-40B4-BE49-F238E27FC236}">
                <a16:creationId xmlns:a16="http://schemas.microsoft.com/office/drawing/2014/main" xmlns="" xmlns:lc="http://schemas.openxmlformats.org/drawingml/2006/lockedCanvas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2F8F8"/>
              </a:clrFrom>
              <a:clrTo>
                <a:srgbClr val="F2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8208402" cy="1028700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600200" y="1771428"/>
            <a:ext cx="14433852" cy="756307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0" name="PA_淘宝网chenying0907出品 5"/>
          <p:cNvSpPr txBox="1"/>
          <p:nvPr>
            <p:custDataLst>
              <p:tags r:id="rId1"/>
            </p:custDataLst>
          </p:nvPr>
        </p:nvSpPr>
        <p:spPr>
          <a:xfrm>
            <a:off x="3429000" y="3162300"/>
            <a:ext cx="11574684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FF9900"/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6600" dirty="0">
              <a:solidFill>
                <a:srgbClr val="FF9900"/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11" name="PA_淘宝网chenying0907出品 6"/>
          <p:cNvSpPr txBox="1"/>
          <p:nvPr>
            <p:custDataLst>
              <p:tags r:id="rId2"/>
            </p:custDataLst>
          </p:nvPr>
        </p:nvSpPr>
        <p:spPr>
          <a:xfrm>
            <a:off x="5254668" y="5366207"/>
            <a:ext cx="8766132" cy="216982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 أبطال مادة ا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لرياضيات</a:t>
            </a:r>
            <a:endParaRPr lang="ar-KW" altLang="zh-CN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تبدأ حصتنا بعد 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..</a:t>
            </a:r>
            <a:endParaRPr lang="zh-CN" altLang="en-US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</p:txBody>
      </p:sp>
      <p:sp>
        <p:nvSpPr>
          <p:cNvPr id="12" name="矩形 4"/>
          <p:cNvSpPr/>
          <p:nvPr/>
        </p:nvSpPr>
        <p:spPr>
          <a:xfrm>
            <a:off x="4576323" y="4509338"/>
            <a:ext cx="10080000" cy="720080"/>
          </a:xfrm>
          <a:prstGeom prst="rect">
            <a:avLst/>
          </a:prstGeom>
          <a:noFill/>
          <a:ln>
            <a:solidFill>
              <a:schemeClr val="accent3">
                <a:lumMod val="2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zh-CN" altLang="en-US" sz="3600"/>
          </a:p>
        </p:txBody>
      </p:sp>
      <p:sp>
        <p:nvSpPr>
          <p:cNvPr id="13" name="Freeform 125">
            <a:extLst>
              <a:ext uri="{FF2B5EF4-FFF2-40B4-BE49-F238E27FC236}">
                <a16:creationId xmlns="" xmlns:a16="http://schemas.microsoft.com/office/drawing/2014/main" id="{6C5AC518-B407-4D31-917F-0E006BE50B76}"/>
              </a:ext>
            </a:extLst>
          </p:cNvPr>
          <p:cNvSpPr>
            <a:spLocks noEditPoints="1"/>
          </p:cNvSpPr>
          <p:nvPr/>
        </p:nvSpPr>
        <p:spPr bwMode="auto">
          <a:xfrm>
            <a:off x="11125200" y="3511600"/>
            <a:ext cx="964827" cy="677237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8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60 h 85"/>
              <a:gd name="T16" fmla="*/ 59 w 174"/>
              <a:gd name="T17" fmla="*/ 69 h 85"/>
              <a:gd name="T18" fmla="*/ 63 w 174"/>
              <a:gd name="T19" fmla="*/ 67 h 85"/>
              <a:gd name="T20" fmla="*/ 50 w 174"/>
              <a:gd name="T21" fmla="*/ 57 h 85"/>
              <a:gd name="T22" fmla="*/ 75 w 174"/>
              <a:gd name="T23" fmla="*/ 65 h 85"/>
              <a:gd name="T24" fmla="*/ 79 w 174"/>
              <a:gd name="T25" fmla="*/ 63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5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5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1 h 85"/>
              <a:gd name="T54" fmla="*/ 14 w 174"/>
              <a:gd name="T55" fmla="*/ 70 h 85"/>
              <a:gd name="T56" fmla="*/ 22 w 174"/>
              <a:gd name="T57" fmla="*/ 72 h 85"/>
              <a:gd name="T58" fmla="*/ 21 w 174"/>
              <a:gd name="T59" fmla="*/ 68 h 85"/>
              <a:gd name="T60" fmla="*/ 20 w 174"/>
              <a:gd name="T61" fmla="*/ 77 h 85"/>
              <a:gd name="T62" fmla="*/ 41 w 174"/>
              <a:gd name="T63" fmla="*/ 72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5 w 174"/>
              <a:gd name="T73" fmla="*/ 22 h 85"/>
              <a:gd name="T74" fmla="*/ 165 w 174"/>
              <a:gd name="T75" fmla="*/ 8 h 85"/>
              <a:gd name="T76" fmla="*/ 146 w 174"/>
              <a:gd name="T77" fmla="*/ 30 h 85"/>
              <a:gd name="T78" fmla="*/ 160 w 174"/>
              <a:gd name="T79" fmla="*/ 8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9 h 85"/>
              <a:gd name="T86" fmla="*/ 103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6 w 174"/>
              <a:gd name="T107" fmla="*/ 60 h 85"/>
              <a:gd name="T108" fmla="*/ 21 w 174"/>
              <a:gd name="T109" fmla="*/ 65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2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5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7"/>
                  <a:pt x="172" y="6"/>
                  <a:pt x="172" y="6"/>
                </a:cubicBezTo>
                <a:cubicBezTo>
                  <a:pt x="172" y="6"/>
                  <a:pt x="173" y="5"/>
                  <a:pt x="173" y="5"/>
                </a:cubicBezTo>
                <a:cubicBezTo>
                  <a:pt x="173" y="5"/>
                  <a:pt x="173" y="5"/>
                  <a:pt x="173" y="5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3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8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99" y="35"/>
                  <a:pt x="69" y="41"/>
                  <a:pt x="39" y="50"/>
                </a:cubicBezTo>
                <a:cubicBezTo>
                  <a:pt x="31" y="53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3"/>
                  <a:pt x="21" y="83"/>
                </a:cubicBezTo>
                <a:cubicBezTo>
                  <a:pt x="34" y="85"/>
                  <a:pt x="49" y="81"/>
                  <a:pt x="62" y="77"/>
                </a:cubicBezTo>
                <a:cubicBezTo>
                  <a:pt x="87" y="70"/>
                  <a:pt x="111" y="59"/>
                  <a:pt x="129" y="42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7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6"/>
                  <a:pt x="41" y="75"/>
                </a:cubicBezTo>
                <a:cubicBezTo>
                  <a:pt x="38" y="73"/>
                  <a:pt x="34" y="71"/>
                  <a:pt x="31" y="69"/>
                </a:cubicBezTo>
                <a:cubicBezTo>
                  <a:pt x="30" y="67"/>
                  <a:pt x="28" y="66"/>
                  <a:pt x="26" y="65"/>
                </a:cubicBezTo>
                <a:cubicBezTo>
                  <a:pt x="26" y="64"/>
                  <a:pt x="21" y="61"/>
                  <a:pt x="25" y="62"/>
                </a:cubicBezTo>
                <a:cubicBezTo>
                  <a:pt x="26" y="63"/>
                  <a:pt x="28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70"/>
                  <a:pt x="35" y="66"/>
                  <a:pt x="30" y="64"/>
                </a:cubicBezTo>
                <a:cubicBezTo>
                  <a:pt x="29" y="63"/>
                  <a:pt x="29" y="63"/>
                  <a:pt x="29" y="63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8"/>
                  <a:pt x="41" y="68"/>
                  <a:pt x="43" y="69"/>
                </a:cubicBezTo>
                <a:cubicBezTo>
                  <a:pt x="45" y="71"/>
                  <a:pt x="47" y="72"/>
                  <a:pt x="50" y="73"/>
                </a:cubicBezTo>
                <a:cubicBezTo>
                  <a:pt x="50" y="74"/>
                  <a:pt x="50" y="73"/>
                  <a:pt x="50" y="73"/>
                </a:cubicBezTo>
                <a:cubicBezTo>
                  <a:pt x="50" y="73"/>
                  <a:pt x="49" y="72"/>
                  <a:pt x="49" y="72"/>
                </a:cubicBezTo>
                <a:cubicBezTo>
                  <a:pt x="49" y="72"/>
                  <a:pt x="48" y="72"/>
                  <a:pt x="48" y="72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3"/>
                </a:cubicBezTo>
                <a:cubicBezTo>
                  <a:pt x="44" y="66"/>
                  <a:pt x="50" y="69"/>
                  <a:pt x="55" y="73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9"/>
                  <a:pt x="45" y="64"/>
                  <a:pt x="40" y="62"/>
                </a:cubicBezTo>
                <a:cubicBezTo>
                  <a:pt x="39" y="61"/>
                  <a:pt x="38" y="60"/>
                  <a:pt x="38" y="60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2"/>
                  <a:pt x="46" y="63"/>
                  <a:pt x="47" y="64"/>
                </a:cubicBezTo>
                <a:cubicBezTo>
                  <a:pt x="48" y="64"/>
                  <a:pt x="48" y="64"/>
                  <a:pt x="48" y="64"/>
                </a:cubicBezTo>
                <a:cubicBezTo>
                  <a:pt x="50" y="65"/>
                  <a:pt x="52" y="66"/>
                  <a:pt x="54" y="67"/>
                </a:cubicBezTo>
                <a:cubicBezTo>
                  <a:pt x="55" y="68"/>
                  <a:pt x="57" y="69"/>
                  <a:pt x="58" y="70"/>
                </a:cubicBezTo>
                <a:cubicBezTo>
                  <a:pt x="59" y="70"/>
                  <a:pt x="59" y="69"/>
                  <a:pt x="59" y="69"/>
                </a:cubicBezTo>
                <a:cubicBezTo>
                  <a:pt x="55" y="67"/>
                  <a:pt x="52" y="65"/>
                  <a:pt x="49" y="64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6"/>
                  <a:pt x="44" y="57"/>
                </a:cubicBezTo>
                <a:cubicBezTo>
                  <a:pt x="46" y="58"/>
                  <a:pt x="48" y="59"/>
                  <a:pt x="50" y="61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8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9"/>
                  <a:pt x="65" y="68"/>
                  <a:pt x="64" y="68"/>
                </a:cubicBezTo>
                <a:cubicBezTo>
                  <a:pt x="60" y="65"/>
                  <a:pt x="56" y="63"/>
                  <a:pt x="52" y="60"/>
                </a:cubicBezTo>
                <a:cubicBezTo>
                  <a:pt x="51" y="60"/>
                  <a:pt x="50" y="59"/>
                  <a:pt x="49" y="59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9" y="56"/>
                  <a:pt x="50" y="57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4" y="67"/>
                </a:cubicBezTo>
                <a:cubicBezTo>
                  <a:pt x="66" y="62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7"/>
                  <a:pt x="61" y="58"/>
                  <a:pt x="63" y="59"/>
                </a:cubicBezTo>
                <a:cubicBezTo>
                  <a:pt x="67" y="62"/>
                  <a:pt x="71" y="64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3"/>
                  <a:pt x="61" y="54"/>
                  <a:pt x="62" y="55"/>
                </a:cubicBezTo>
                <a:cubicBezTo>
                  <a:pt x="66" y="57"/>
                  <a:pt x="69" y="58"/>
                  <a:pt x="73" y="60"/>
                </a:cubicBezTo>
                <a:cubicBezTo>
                  <a:pt x="75" y="61"/>
                  <a:pt x="77" y="62"/>
                  <a:pt x="79" y="63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4"/>
                  <a:pt x="62" y="51"/>
                  <a:pt x="61" y="51"/>
                </a:cubicBezTo>
                <a:cubicBezTo>
                  <a:pt x="70" y="53"/>
                  <a:pt x="77" y="59"/>
                  <a:pt x="84" y="62"/>
                </a:cubicBezTo>
                <a:cubicBezTo>
                  <a:pt x="85" y="62"/>
                  <a:pt x="85" y="62"/>
                  <a:pt x="85" y="62"/>
                </a:cubicBezTo>
                <a:cubicBezTo>
                  <a:pt x="82" y="60"/>
                  <a:pt x="79" y="58"/>
                  <a:pt x="75" y="56"/>
                </a:cubicBezTo>
                <a:cubicBezTo>
                  <a:pt x="73" y="55"/>
                  <a:pt x="71" y="53"/>
                  <a:pt x="69" y="52"/>
                </a:cubicBezTo>
                <a:cubicBezTo>
                  <a:pt x="67" y="51"/>
                  <a:pt x="65" y="49"/>
                  <a:pt x="69" y="50"/>
                </a:cubicBezTo>
                <a:cubicBezTo>
                  <a:pt x="76" y="51"/>
                  <a:pt x="82" y="57"/>
                  <a:pt x="89" y="60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50"/>
                </a:cubicBezTo>
                <a:cubicBezTo>
                  <a:pt x="82" y="51"/>
                  <a:pt x="88" y="56"/>
                  <a:pt x="93" y="58"/>
                </a:cubicBezTo>
                <a:cubicBezTo>
                  <a:pt x="94" y="59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7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5"/>
                  <a:pt x="97" y="54"/>
                </a:cubicBezTo>
                <a:cubicBezTo>
                  <a:pt x="92" y="50"/>
                  <a:pt x="86" y="49"/>
                  <a:pt x="81" y="45"/>
                </a:cubicBezTo>
                <a:cubicBezTo>
                  <a:pt x="79" y="43"/>
                  <a:pt x="81" y="44"/>
                  <a:pt x="82" y="45"/>
                </a:cubicBezTo>
                <a:cubicBezTo>
                  <a:pt x="84" y="45"/>
                  <a:pt x="87" y="47"/>
                  <a:pt x="89" y="48"/>
                </a:cubicBezTo>
                <a:cubicBezTo>
                  <a:pt x="93" y="50"/>
                  <a:pt x="96" y="52"/>
                  <a:pt x="100" y="53"/>
                </a:cubicBezTo>
                <a:cubicBezTo>
                  <a:pt x="100" y="53"/>
                  <a:pt x="101" y="53"/>
                  <a:pt x="100" y="53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4"/>
                  <a:pt x="87" y="44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8"/>
                  <a:pt x="99" y="46"/>
                </a:cubicBezTo>
                <a:cubicBezTo>
                  <a:pt x="98" y="46"/>
                  <a:pt x="95" y="44"/>
                  <a:pt x="94" y="43"/>
                </a:cubicBezTo>
                <a:cubicBezTo>
                  <a:pt x="100" y="45"/>
                  <a:pt x="105" y="48"/>
                  <a:pt x="111" y="50"/>
                </a:cubicBezTo>
                <a:cubicBezTo>
                  <a:pt x="111" y="50"/>
                  <a:pt x="112" y="50"/>
                  <a:pt x="111" y="50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8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5"/>
                  <a:pt x="105" y="43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1" y="43"/>
                  <a:pt x="107" y="39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3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8"/>
                </a:cubicBezTo>
                <a:cubicBezTo>
                  <a:pt x="113" y="39"/>
                  <a:pt x="117" y="42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8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3" y="41"/>
                  <a:pt x="123" y="40"/>
                  <a:pt x="122" y="40"/>
                </a:cubicBezTo>
                <a:cubicBezTo>
                  <a:pt x="121" y="39"/>
                  <a:pt x="119" y="38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8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7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9"/>
                  <a:pt x="10" y="78"/>
                  <a:pt x="9" y="78"/>
                </a:cubicBezTo>
                <a:cubicBezTo>
                  <a:pt x="8" y="78"/>
                  <a:pt x="7" y="77"/>
                  <a:pt x="6" y="77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30" y="81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8"/>
                  <a:pt x="11" y="77"/>
                </a:cubicBezTo>
                <a:cubicBezTo>
                  <a:pt x="10" y="76"/>
                  <a:pt x="8" y="73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9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5" y="76"/>
                  <a:pt x="13" y="75"/>
                </a:cubicBezTo>
                <a:cubicBezTo>
                  <a:pt x="12" y="74"/>
                  <a:pt x="5" y="68"/>
                  <a:pt x="10" y="71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80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7"/>
                  <a:pt x="16" y="73"/>
                  <a:pt x="12" y="71"/>
                </a:cubicBezTo>
                <a:cubicBezTo>
                  <a:pt x="12" y="70"/>
                  <a:pt x="11" y="70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9"/>
                  <a:pt x="28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2"/>
                  <a:pt x="18" y="71"/>
                </a:cubicBezTo>
                <a:cubicBezTo>
                  <a:pt x="15" y="68"/>
                  <a:pt x="22" y="72"/>
                  <a:pt x="22" y="72"/>
                </a:cubicBezTo>
                <a:cubicBezTo>
                  <a:pt x="23" y="73"/>
                  <a:pt x="24" y="73"/>
                  <a:pt x="25" y="74"/>
                </a:cubicBezTo>
                <a:cubicBezTo>
                  <a:pt x="27" y="76"/>
                  <a:pt x="30" y="78"/>
                  <a:pt x="33" y="80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3"/>
                  <a:pt x="24" y="73"/>
                </a:cubicBezTo>
                <a:cubicBezTo>
                  <a:pt x="24" y="72"/>
                  <a:pt x="20" y="68"/>
                  <a:pt x="21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80"/>
                  <a:pt x="36" y="80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5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6"/>
                </a:moveTo>
                <a:cubicBezTo>
                  <a:pt x="33" y="66"/>
                  <a:pt x="34" y="67"/>
                  <a:pt x="35" y="67"/>
                </a:cubicBezTo>
                <a:cubicBezTo>
                  <a:pt x="37" y="69"/>
                  <a:pt x="39" y="70"/>
                  <a:pt x="41" y="72"/>
                </a:cubicBezTo>
                <a:cubicBezTo>
                  <a:pt x="44" y="74"/>
                  <a:pt x="41" y="72"/>
                  <a:pt x="41" y="72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6"/>
                  <a:pt x="32" y="66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4"/>
                </a:cubicBezTo>
                <a:cubicBezTo>
                  <a:pt x="70" y="63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3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6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4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4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6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5"/>
                  <a:pt x="119" y="34"/>
                  <a:pt x="119" y="34"/>
                </a:cubicBezTo>
                <a:cubicBezTo>
                  <a:pt x="118" y="34"/>
                  <a:pt x="118" y="34"/>
                  <a:pt x="118" y="35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6"/>
                  <a:pt x="116" y="35"/>
                </a:cubicBezTo>
                <a:cubicBezTo>
                  <a:pt x="116" y="35"/>
                  <a:pt x="116" y="36"/>
                  <a:pt x="116" y="36"/>
                </a:cubicBezTo>
                <a:cubicBezTo>
                  <a:pt x="117" y="37"/>
                  <a:pt x="118" y="37"/>
                  <a:pt x="119" y="38"/>
                </a:cubicBezTo>
                <a:cubicBezTo>
                  <a:pt x="120" y="39"/>
                  <a:pt x="123" y="41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5" y="22"/>
                </a:cubicBezTo>
                <a:cubicBezTo>
                  <a:pt x="151" y="25"/>
                  <a:pt x="148" y="27"/>
                  <a:pt x="144" y="28"/>
                </a:cubicBezTo>
                <a:cubicBezTo>
                  <a:pt x="140" y="28"/>
                  <a:pt x="137" y="28"/>
                  <a:pt x="133" y="30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5" y="16"/>
                  <a:pt x="159" y="11"/>
                  <a:pt x="165" y="8"/>
                </a:cubicBezTo>
                <a:cubicBezTo>
                  <a:pt x="165" y="9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20"/>
                  <a:pt x="162" y="17"/>
                </a:cubicBezTo>
                <a:cubicBezTo>
                  <a:pt x="162" y="19"/>
                  <a:pt x="162" y="20"/>
                  <a:pt x="161" y="22"/>
                </a:cubicBezTo>
                <a:cubicBezTo>
                  <a:pt x="158" y="27"/>
                  <a:pt x="152" y="30"/>
                  <a:pt x="146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8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2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8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3"/>
                  <a:pt x="133" y="34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1" y="36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1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4"/>
                  <a:pt x="165" y="21"/>
                </a:cubicBezTo>
                <a:cubicBezTo>
                  <a:pt x="165" y="18"/>
                  <a:pt x="166" y="16"/>
                  <a:pt x="166" y="14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6"/>
                </a:moveTo>
                <a:cubicBezTo>
                  <a:pt x="149" y="6"/>
                  <a:pt x="145" y="7"/>
                  <a:pt x="142" y="8"/>
                </a:cubicBezTo>
                <a:cubicBezTo>
                  <a:pt x="143" y="8"/>
                  <a:pt x="144" y="7"/>
                  <a:pt x="145" y="7"/>
                </a:cubicBezTo>
                <a:cubicBezTo>
                  <a:pt x="148" y="6"/>
                  <a:pt x="150" y="6"/>
                  <a:pt x="153" y="6"/>
                </a:cubicBezTo>
                <a:close/>
                <a:moveTo>
                  <a:pt x="22" y="59"/>
                </a:moveTo>
                <a:cubicBezTo>
                  <a:pt x="31" y="55"/>
                  <a:pt x="40" y="53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2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3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3"/>
                  <a:pt x="116" y="46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40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2"/>
                  <a:pt x="98" y="40"/>
                  <a:pt x="94" y="39"/>
                </a:cubicBezTo>
                <a:cubicBezTo>
                  <a:pt x="94" y="39"/>
                  <a:pt x="94" y="40"/>
                  <a:pt x="94" y="40"/>
                </a:cubicBezTo>
                <a:cubicBezTo>
                  <a:pt x="99" y="44"/>
                  <a:pt x="104" y="46"/>
                  <a:pt x="110" y="49"/>
                </a:cubicBezTo>
                <a:cubicBezTo>
                  <a:pt x="105" y="46"/>
                  <a:pt x="98" y="44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100" y="47"/>
                  <a:pt x="100" y="48"/>
                  <a:pt x="100" y="48"/>
                </a:cubicBezTo>
                <a:cubicBezTo>
                  <a:pt x="96" y="46"/>
                  <a:pt x="91" y="43"/>
                  <a:pt x="86" y="43"/>
                </a:cubicBezTo>
                <a:cubicBezTo>
                  <a:pt x="86" y="43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50"/>
                </a:cubicBezTo>
                <a:cubicBezTo>
                  <a:pt x="96" y="50"/>
                  <a:pt x="102" y="53"/>
                  <a:pt x="98" y="51"/>
                </a:cubicBezTo>
                <a:cubicBezTo>
                  <a:pt x="91" y="49"/>
                  <a:pt x="86" y="45"/>
                  <a:pt x="79" y="43"/>
                </a:cubicBezTo>
                <a:cubicBezTo>
                  <a:pt x="78" y="43"/>
                  <a:pt x="78" y="43"/>
                  <a:pt x="78" y="44"/>
                </a:cubicBezTo>
                <a:cubicBezTo>
                  <a:pt x="83" y="48"/>
                  <a:pt x="88" y="50"/>
                  <a:pt x="93" y="53"/>
                </a:cubicBezTo>
                <a:cubicBezTo>
                  <a:pt x="98" y="56"/>
                  <a:pt x="93" y="53"/>
                  <a:pt x="92" y="53"/>
                </a:cubicBezTo>
                <a:cubicBezTo>
                  <a:pt x="90" y="52"/>
                  <a:pt x="88" y="51"/>
                  <a:pt x="86" y="50"/>
                </a:cubicBezTo>
                <a:cubicBezTo>
                  <a:pt x="83" y="48"/>
                  <a:pt x="80" y="46"/>
                  <a:pt x="76" y="45"/>
                </a:cubicBezTo>
                <a:cubicBezTo>
                  <a:pt x="76" y="45"/>
                  <a:pt x="75" y="46"/>
                  <a:pt x="76" y="46"/>
                </a:cubicBezTo>
                <a:cubicBezTo>
                  <a:pt x="78" y="48"/>
                  <a:pt x="81" y="51"/>
                  <a:pt x="84" y="53"/>
                </a:cubicBezTo>
                <a:cubicBezTo>
                  <a:pt x="81" y="51"/>
                  <a:pt x="77" y="49"/>
                  <a:pt x="73" y="48"/>
                </a:cubicBezTo>
                <a:cubicBezTo>
                  <a:pt x="72" y="48"/>
                  <a:pt x="72" y="49"/>
                  <a:pt x="73" y="49"/>
                </a:cubicBezTo>
                <a:cubicBezTo>
                  <a:pt x="76" y="51"/>
                  <a:pt x="80" y="53"/>
                  <a:pt x="83" y="56"/>
                </a:cubicBezTo>
                <a:cubicBezTo>
                  <a:pt x="84" y="56"/>
                  <a:pt x="85" y="57"/>
                  <a:pt x="86" y="58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7"/>
                  <a:pt x="82" y="56"/>
                </a:cubicBezTo>
                <a:cubicBezTo>
                  <a:pt x="77" y="53"/>
                  <a:pt x="72" y="49"/>
                  <a:pt x="65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7" y="51"/>
                  <a:pt x="69" y="53"/>
                  <a:pt x="72" y="55"/>
                </a:cubicBezTo>
                <a:cubicBezTo>
                  <a:pt x="68" y="53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3"/>
                  <a:pt x="65" y="55"/>
                  <a:pt x="67" y="57"/>
                </a:cubicBezTo>
                <a:cubicBezTo>
                  <a:pt x="66" y="56"/>
                  <a:pt x="65" y="55"/>
                  <a:pt x="64" y="55"/>
                </a:cubicBezTo>
                <a:cubicBezTo>
                  <a:pt x="60" y="53"/>
                  <a:pt x="57" y="50"/>
                  <a:pt x="52" y="50"/>
                </a:cubicBezTo>
                <a:cubicBezTo>
                  <a:pt x="52" y="50"/>
                  <a:pt x="52" y="51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2"/>
                </a:cubicBezTo>
                <a:cubicBezTo>
                  <a:pt x="55" y="58"/>
                  <a:pt x="64" y="62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1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6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60"/>
                  <a:pt x="37" y="60"/>
                  <a:pt x="38" y="61"/>
                </a:cubicBezTo>
                <a:cubicBezTo>
                  <a:pt x="36" y="60"/>
                  <a:pt x="34" y="60"/>
                  <a:pt x="32" y="60"/>
                </a:cubicBezTo>
                <a:cubicBezTo>
                  <a:pt x="32" y="60"/>
                  <a:pt x="32" y="60"/>
                  <a:pt x="32" y="60"/>
                </a:cubicBezTo>
                <a:cubicBezTo>
                  <a:pt x="33" y="62"/>
                  <a:pt x="34" y="63"/>
                  <a:pt x="35" y="64"/>
                </a:cubicBezTo>
                <a:cubicBezTo>
                  <a:pt x="32" y="62"/>
                  <a:pt x="29" y="61"/>
                  <a:pt x="26" y="60"/>
                </a:cubicBezTo>
                <a:cubicBezTo>
                  <a:pt x="26" y="59"/>
                  <a:pt x="25" y="60"/>
                  <a:pt x="26" y="60"/>
                </a:cubicBezTo>
                <a:cubicBezTo>
                  <a:pt x="26" y="61"/>
                  <a:pt x="27" y="62"/>
                  <a:pt x="28" y="63"/>
                </a:cubicBezTo>
                <a:cubicBezTo>
                  <a:pt x="26" y="62"/>
                  <a:pt x="24" y="61"/>
                  <a:pt x="22" y="60"/>
                </a:cubicBezTo>
                <a:cubicBezTo>
                  <a:pt x="22" y="60"/>
                  <a:pt x="22" y="61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6"/>
                  <a:pt x="24" y="65"/>
                  <a:pt x="22" y="64"/>
                </a:cubicBezTo>
                <a:cubicBezTo>
                  <a:pt x="21" y="64"/>
                  <a:pt x="21" y="64"/>
                  <a:pt x="21" y="65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8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9"/>
                  <a:pt x="15" y="69"/>
                </a:cubicBezTo>
                <a:cubicBezTo>
                  <a:pt x="16" y="70"/>
                  <a:pt x="17" y="70"/>
                  <a:pt x="17" y="71"/>
                </a:cubicBezTo>
                <a:cubicBezTo>
                  <a:pt x="15" y="70"/>
                  <a:pt x="13" y="68"/>
                  <a:pt x="10" y="68"/>
                </a:cubicBezTo>
                <a:cubicBezTo>
                  <a:pt x="10" y="68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3"/>
                  <a:pt x="8" y="72"/>
                  <a:pt x="6" y="71"/>
                </a:cubicBezTo>
                <a:cubicBezTo>
                  <a:pt x="6" y="71"/>
                  <a:pt x="6" y="72"/>
                  <a:pt x="6" y="72"/>
                </a:cubicBezTo>
                <a:cubicBezTo>
                  <a:pt x="7" y="74"/>
                  <a:pt x="9" y="76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9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4" name="Freeform 151">
            <a:extLst>
              <a:ext uri="{FF2B5EF4-FFF2-40B4-BE49-F238E27FC236}">
                <a16:creationId xmlns="" xmlns:a16="http://schemas.microsoft.com/office/drawing/2014/main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7569421" y="7974312"/>
            <a:ext cx="507779" cy="469724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5" name="Freeform 152">
            <a:extLst>
              <a:ext uri="{FF2B5EF4-FFF2-40B4-BE49-F238E27FC236}">
                <a16:creationId xmlns="" xmlns:a16="http://schemas.microsoft.com/office/drawing/2014/main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6409019" y="3429411"/>
            <a:ext cx="831584" cy="841617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6" name="Freeform 204">
            <a:extLst>
              <a:ext uri="{FF2B5EF4-FFF2-40B4-BE49-F238E27FC236}">
                <a16:creationId xmlns="" xmlns:a16="http://schemas.microsoft.com/office/drawing/2014/main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5728173" y="7669290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7" name="Freeform 13">
            <a:extLst>
              <a:ext uri="{FF2B5EF4-FFF2-40B4-BE49-F238E27FC236}">
                <a16:creationId xmlns="" xmlns:a16="http://schemas.microsoft.com/office/drawing/2014/main" id="{08F63712-C0B2-4B26-8E56-6C379FF285EA}"/>
              </a:ext>
            </a:extLst>
          </p:cNvPr>
          <p:cNvSpPr/>
          <p:nvPr/>
        </p:nvSpPr>
        <p:spPr bwMode="auto">
          <a:xfrm>
            <a:off x="4598815" y="7880191"/>
            <a:ext cx="202406" cy="540546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8" name="Freeform 105">
            <a:extLst>
              <a:ext uri="{FF2B5EF4-FFF2-40B4-BE49-F238E27FC236}">
                <a16:creationId xmlns="" xmlns:a16="http://schemas.microsoft.com/office/drawing/2014/main" id="{356DD671-0CDA-4ECF-9323-D21022F88CC4}"/>
              </a:ext>
            </a:extLst>
          </p:cNvPr>
          <p:cNvSpPr/>
          <p:nvPr/>
        </p:nvSpPr>
        <p:spPr bwMode="auto">
          <a:xfrm>
            <a:off x="4520097" y="7336053"/>
            <a:ext cx="438150" cy="423864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9" name="Rectangle 2">
            <a:extLst>
              <a:ext uri="{FF2B5EF4-FFF2-40B4-BE49-F238E27FC236}">
                <a16:creationId xmlns="" xmlns:a16="http://schemas.microsoft.com/office/drawing/2014/main" id="{F155E889-BCD1-4161-BB66-94983670E71A}"/>
              </a:ext>
            </a:extLst>
          </p:cNvPr>
          <p:cNvSpPr/>
          <p:nvPr/>
        </p:nvSpPr>
        <p:spPr>
          <a:xfrm>
            <a:off x="4729244" y="4669346"/>
            <a:ext cx="9804846" cy="512192"/>
          </a:xfrm>
          <a:prstGeom prst="rect">
            <a:avLst/>
          </a:prstGeom>
          <a:solidFill>
            <a:schemeClr val="accent4">
              <a:lumMod val="60000"/>
              <a:lumOff val="4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sz="2300"/>
          </a:p>
        </p:txBody>
      </p:sp>
      <p:pic>
        <p:nvPicPr>
          <p:cNvPr id="20" name="Picture 2" descr="Image result for ‫بسم الله الرحمن الرحيم‬‎">
            <a:extLst>
              <a:ext uri="{FF2B5EF4-FFF2-40B4-BE49-F238E27FC236}">
                <a16:creationId xmlns="" xmlns:a16="http://schemas.microsoft.com/office/drawing/2014/main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50" y="1591512"/>
            <a:ext cx="8253750" cy="19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2467582" y="2732067"/>
            <a:ext cx="2194535" cy="279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3409">
            <a:off x="14361001" y="2980130"/>
            <a:ext cx="3346102" cy="4744041"/>
          </a:xfrm>
          <a:prstGeom prst="rect">
            <a:avLst/>
          </a:prstGeom>
          <a:noFill/>
          <a:ln>
            <a:noFill/>
          </a:ln>
          <a:extLst/>
        </p:spPr>
      </p:pic>
      <p:grpSp>
        <p:nvGrpSpPr>
          <p:cNvPr id="24" name="Google Shape;711;p62"/>
          <p:cNvGrpSpPr/>
          <p:nvPr/>
        </p:nvGrpSpPr>
        <p:grpSpPr>
          <a:xfrm rot="-2538667" flipH="1">
            <a:off x="4222782" y="5411780"/>
            <a:ext cx="1667260" cy="2550797"/>
            <a:chOff x="-27619" y="-85186"/>
            <a:chExt cx="1786567" cy="1731908"/>
          </a:xfrm>
        </p:grpSpPr>
        <p:sp>
          <p:nvSpPr>
            <p:cNvPr id="25" name="Google Shape;712;p62"/>
            <p:cNvSpPr/>
            <p:nvPr/>
          </p:nvSpPr>
          <p:spPr>
            <a:xfrm rot="356449">
              <a:off x="782262" y="159086"/>
              <a:ext cx="137628" cy="31293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713;p62"/>
            <p:cNvSpPr/>
            <p:nvPr/>
          </p:nvSpPr>
          <p:spPr>
            <a:xfrm rot="-9612816">
              <a:off x="349308" y="163306"/>
              <a:ext cx="133330" cy="40868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714;p62"/>
            <p:cNvSpPr/>
            <p:nvPr/>
          </p:nvSpPr>
          <p:spPr>
            <a:xfrm rot="8610207">
              <a:off x="828552" y="282207"/>
              <a:ext cx="458974" cy="360174"/>
            </a:xfrm>
            <a:custGeom>
              <a:avLst/>
              <a:gdLst/>
              <a:ahLst/>
              <a:cxnLst/>
              <a:rect l="l" t="t" r="r" b="b"/>
              <a:pathLst>
                <a:path w="14991" h="11764" extrusionOk="0">
                  <a:moveTo>
                    <a:pt x="1" y="1"/>
                  </a:moveTo>
                  <a:cubicBezTo>
                    <a:pt x="264" y="3310"/>
                    <a:pt x="1842" y="6378"/>
                    <a:pt x="4384" y="8504"/>
                  </a:cubicBezTo>
                  <a:cubicBezTo>
                    <a:pt x="6048" y="9900"/>
                    <a:pt x="9331" y="11764"/>
                    <a:pt x="11888" y="11764"/>
                  </a:cubicBezTo>
                  <a:cubicBezTo>
                    <a:pt x="12261" y="11764"/>
                    <a:pt x="12618" y="11724"/>
                    <a:pt x="12953" y="11638"/>
                  </a:cubicBezTo>
                  <a:cubicBezTo>
                    <a:pt x="14991" y="11134"/>
                    <a:pt x="13259" y="9928"/>
                    <a:pt x="12164" y="8657"/>
                  </a:cubicBezTo>
                  <a:cubicBezTo>
                    <a:pt x="10937" y="7211"/>
                    <a:pt x="9600" y="5852"/>
                    <a:pt x="8197" y="4581"/>
                  </a:cubicBezTo>
                  <a:cubicBezTo>
                    <a:pt x="5808" y="2477"/>
                    <a:pt x="3069" y="76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715;p62"/>
            <p:cNvSpPr/>
            <p:nvPr/>
          </p:nvSpPr>
          <p:spPr>
            <a:xfrm rot="8100000">
              <a:off x="184927" y="50015"/>
              <a:ext cx="631236" cy="600726"/>
            </a:xfrm>
            <a:custGeom>
              <a:avLst/>
              <a:gdLst/>
              <a:ahLst/>
              <a:cxnLst/>
              <a:rect l="l" t="t" r="r" b="b"/>
              <a:pathLst>
                <a:path w="16262" h="15476" extrusionOk="0">
                  <a:moveTo>
                    <a:pt x="16262" y="1"/>
                  </a:moveTo>
                  <a:cubicBezTo>
                    <a:pt x="13238" y="1513"/>
                    <a:pt x="10433" y="3419"/>
                    <a:pt x="7934" y="5699"/>
                  </a:cubicBezTo>
                  <a:cubicBezTo>
                    <a:pt x="5765" y="7671"/>
                    <a:pt x="3836" y="9906"/>
                    <a:pt x="2214" y="12317"/>
                  </a:cubicBezTo>
                  <a:cubicBezTo>
                    <a:pt x="1930" y="12733"/>
                    <a:pt x="1" y="15275"/>
                    <a:pt x="834" y="15473"/>
                  </a:cubicBezTo>
                  <a:cubicBezTo>
                    <a:pt x="842" y="15475"/>
                    <a:pt x="851" y="15476"/>
                    <a:pt x="860" y="15476"/>
                  </a:cubicBezTo>
                  <a:cubicBezTo>
                    <a:pt x="1350" y="15476"/>
                    <a:pt x="2835" y="12638"/>
                    <a:pt x="3222" y="12207"/>
                  </a:cubicBezTo>
                  <a:cubicBezTo>
                    <a:pt x="8504" y="6466"/>
                    <a:pt x="9381" y="5633"/>
                    <a:pt x="1626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716;p62"/>
            <p:cNvSpPr/>
            <p:nvPr/>
          </p:nvSpPr>
          <p:spPr>
            <a:xfrm rot="8100000">
              <a:off x="692405" y="-163300"/>
              <a:ext cx="210153" cy="1061829"/>
            </a:xfrm>
            <a:custGeom>
              <a:avLst/>
              <a:gdLst/>
              <a:ahLst/>
              <a:cxnLst/>
              <a:rect l="l" t="t" r="r" b="b"/>
              <a:pathLst>
                <a:path w="5414" h="27355" extrusionOk="0">
                  <a:moveTo>
                    <a:pt x="4060" y="1"/>
                  </a:moveTo>
                  <a:cubicBezTo>
                    <a:pt x="2191" y="1"/>
                    <a:pt x="2896" y="6640"/>
                    <a:pt x="3091" y="7763"/>
                  </a:cubicBezTo>
                  <a:cubicBezTo>
                    <a:pt x="3398" y="9428"/>
                    <a:pt x="3967" y="11094"/>
                    <a:pt x="3989" y="12781"/>
                  </a:cubicBezTo>
                  <a:cubicBezTo>
                    <a:pt x="4033" y="14644"/>
                    <a:pt x="3463" y="16463"/>
                    <a:pt x="2893" y="18238"/>
                  </a:cubicBezTo>
                  <a:lnTo>
                    <a:pt x="1" y="27355"/>
                  </a:lnTo>
                  <a:cubicBezTo>
                    <a:pt x="1075" y="26522"/>
                    <a:pt x="1644" y="25207"/>
                    <a:pt x="2192" y="23958"/>
                  </a:cubicBezTo>
                  <a:cubicBezTo>
                    <a:pt x="3310" y="21306"/>
                    <a:pt x="4428" y="18611"/>
                    <a:pt x="5085" y="15806"/>
                  </a:cubicBezTo>
                  <a:cubicBezTo>
                    <a:pt x="5304" y="14929"/>
                    <a:pt x="5414" y="14052"/>
                    <a:pt x="5392" y="13154"/>
                  </a:cubicBezTo>
                  <a:cubicBezTo>
                    <a:pt x="5304" y="11992"/>
                    <a:pt x="4888" y="10875"/>
                    <a:pt x="4537" y="9757"/>
                  </a:cubicBezTo>
                  <a:cubicBezTo>
                    <a:pt x="3551" y="6404"/>
                    <a:pt x="3945" y="3402"/>
                    <a:pt x="4143" y="5"/>
                  </a:cubicBezTo>
                  <a:cubicBezTo>
                    <a:pt x="4115" y="2"/>
                    <a:pt x="4087" y="1"/>
                    <a:pt x="406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717;p62"/>
            <p:cNvSpPr/>
            <p:nvPr/>
          </p:nvSpPr>
          <p:spPr>
            <a:xfrm rot="8100000">
              <a:off x="110063" y="762111"/>
              <a:ext cx="780952" cy="712906"/>
            </a:xfrm>
            <a:custGeom>
              <a:avLst/>
              <a:gdLst/>
              <a:ahLst/>
              <a:cxnLst/>
              <a:rect l="l" t="t" r="r" b="b"/>
              <a:pathLst>
                <a:path w="20119" h="18366" extrusionOk="0">
                  <a:moveTo>
                    <a:pt x="20118" y="1"/>
                  </a:moveTo>
                  <a:lnTo>
                    <a:pt x="20118" y="1"/>
                  </a:lnTo>
                  <a:cubicBezTo>
                    <a:pt x="14859" y="2148"/>
                    <a:pt x="9972" y="5348"/>
                    <a:pt x="6356" y="9709"/>
                  </a:cubicBezTo>
                  <a:cubicBezTo>
                    <a:pt x="4077" y="12470"/>
                    <a:pt x="2236" y="15582"/>
                    <a:pt x="0" y="18366"/>
                  </a:cubicBezTo>
                  <a:cubicBezTo>
                    <a:pt x="1995" y="17533"/>
                    <a:pt x="4077" y="16503"/>
                    <a:pt x="6137" y="15692"/>
                  </a:cubicBezTo>
                  <a:cubicBezTo>
                    <a:pt x="9599" y="14355"/>
                    <a:pt x="12887" y="12470"/>
                    <a:pt x="15472" y="9819"/>
                  </a:cubicBezTo>
                  <a:cubicBezTo>
                    <a:pt x="18058" y="7167"/>
                    <a:pt x="19877" y="3683"/>
                    <a:pt x="2011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718;p62"/>
            <p:cNvSpPr/>
            <p:nvPr/>
          </p:nvSpPr>
          <p:spPr>
            <a:xfrm rot="8100000">
              <a:off x="1149667" y="636926"/>
              <a:ext cx="366701" cy="838012"/>
            </a:xfrm>
            <a:custGeom>
              <a:avLst/>
              <a:gdLst/>
              <a:ahLst/>
              <a:cxnLst/>
              <a:rect l="l" t="t" r="r" b="b"/>
              <a:pathLst>
                <a:path w="9447" h="21589" extrusionOk="0">
                  <a:moveTo>
                    <a:pt x="8197" y="0"/>
                  </a:moveTo>
                  <a:lnTo>
                    <a:pt x="8197" y="0"/>
                  </a:lnTo>
                  <a:cubicBezTo>
                    <a:pt x="6992" y="1162"/>
                    <a:pt x="5896" y="2433"/>
                    <a:pt x="4954" y="3792"/>
                  </a:cubicBezTo>
                  <a:cubicBezTo>
                    <a:pt x="2740" y="6991"/>
                    <a:pt x="1381" y="10673"/>
                    <a:pt x="943" y="14508"/>
                  </a:cubicBezTo>
                  <a:cubicBezTo>
                    <a:pt x="768" y="16042"/>
                    <a:pt x="1" y="21477"/>
                    <a:pt x="2258" y="21587"/>
                  </a:cubicBezTo>
                  <a:cubicBezTo>
                    <a:pt x="2289" y="21588"/>
                    <a:pt x="2319" y="21589"/>
                    <a:pt x="2349" y="21589"/>
                  </a:cubicBezTo>
                  <a:cubicBezTo>
                    <a:pt x="4346" y="21589"/>
                    <a:pt x="5974" y="18781"/>
                    <a:pt x="6816" y="17335"/>
                  </a:cubicBezTo>
                  <a:cubicBezTo>
                    <a:pt x="7320" y="16480"/>
                    <a:pt x="7715" y="15560"/>
                    <a:pt x="8000" y="14596"/>
                  </a:cubicBezTo>
                  <a:cubicBezTo>
                    <a:pt x="9446" y="9709"/>
                    <a:pt x="8482" y="4734"/>
                    <a:pt x="8197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719;p62"/>
            <p:cNvSpPr/>
            <p:nvPr/>
          </p:nvSpPr>
          <p:spPr>
            <a:xfrm rot="8100000">
              <a:off x="615728" y="518363"/>
              <a:ext cx="221837" cy="679912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3" name="Freeform 151">
            <a:extLst>
              <a:ext uri="{FF2B5EF4-FFF2-40B4-BE49-F238E27FC236}">
                <a16:creationId xmlns="" xmlns:a16="http://schemas.microsoft.com/office/drawing/2014/main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4926061" y="7483716"/>
            <a:ext cx="712739" cy="783984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4" name="Freeform 204">
            <a:extLst>
              <a:ext uri="{FF2B5EF4-FFF2-40B4-BE49-F238E27FC236}">
                <a16:creationId xmlns="" xmlns:a16="http://schemas.microsoft.com/office/drawing/2014/main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6078784" y="7280991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5" name="Freeform 208">
            <a:extLst>
              <a:ext uri="{FF2B5EF4-FFF2-40B4-BE49-F238E27FC236}">
                <a16:creationId xmlns="" xmlns:a16="http://schemas.microsoft.com/office/drawing/2014/main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2600185" y="5855410"/>
            <a:ext cx="1895615" cy="2548707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137157" tIns="68579" rIns="137157" bIns="68579" numCol="1" anchor="t" anchorCtr="0" compatLnSpc="1"/>
          <a:lstStyle/>
          <a:p>
            <a:endParaRPr lang="zh-CN" altLang="en-US" sz="2300" dirty="0"/>
          </a:p>
        </p:txBody>
      </p:sp>
      <p:sp>
        <p:nvSpPr>
          <p:cNvPr id="36" name="Freeform 13">
            <a:extLst>
              <a:ext uri="{FF2B5EF4-FFF2-40B4-BE49-F238E27FC236}">
                <a16:creationId xmlns="" xmlns:a16="http://schemas.microsoft.com/office/drawing/2014/main" id="{08F63712-C0B2-4B26-8E56-6C379FF285EA}"/>
              </a:ext>
            </a:extLst>
          </p:cNvPr>
          <p:cNvSpPr/>
          <p:nvPr/>
        </p:nvSpPr>
        <p:spPr bwMode="auto">
          <a:xfrm>
            <a:off x="14976377" y="8302554"/>
            <a:ext cx="202406" cy="540546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7" name="Freeform 105">
            <a:extLst>
              <a:ext uri="{FF2B5EF4-FFF2-40B4-BE49-F238E27FC236}">
                <a16:creationId xmlns="" xmlns:a16="http://schemas.microsoft.com/office/drawing/2014/main" id="{356DD671-0CDA-4ECF-9323-D21022F88CC4}"/>
              </a:ext>
            </a:extLst>
          </p:cNvPr>
          <p:cNvSpPr/>
          <p:nvPr/>
        </p:nvSpPr>
        <p:spPr bwMode="auto">
          <a:xfrm>
            <a:off x="15229983" y="8560076"/>
            <a:ext cx="438150" cy="423864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</p:spTree>
    <p:extLst>
      <p:ext uri="{BB962C8B-B14F-4D97-AF65-F5344CB8AC3E}">
        <p14:creationId xmlns:p14="http://schemas.microsoft.com/office/powerpoint/2010/main" val="12850563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-304803" y="-190500"/>
            <a:ext cx="10459866" cy="2636541"/>
            <a:chOff x="-304803" y="-190500"/>
            <a:chExt cx="10459866" cy="2636541"/>
          </a:xfrm>
        </p:grpSpPr>
        <p:grpSp>
          <p:nvGrpSpPr>
            <p:cNvPr id="42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937730" y="128254"/>
              <a:ext cx="9217333" cy="1762837"/>
              <a:chOff x="-2270880" y="73499"/>
              <a:chExt cx="9557445" cy="1824923"/>
            </a:xfrm>
          </p:grpSpPr>
          <p:sp>
            <p:nvSpPr>
              <p:cNvPr id="43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2270880" y="73499"/>
                <a:ext cx="9557445" cy="1824923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44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342383" y="363508"/>
                <a:ext cx="7370695" cy="86026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54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6-  </a:t>
                </a:r>
                <a:r>
                  <a:rPr lang="ar-SA" sz="5400" spc="-84" dirty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3</a:t>
                </a:r>
                <a:r>
                  <a:rPr lang="ar-SA" sz="54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  </a:t>
                </a:r>
                <a:r>
                  <a:rPr lang="ar-SA" sz="54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جُملُ الجمع</a:t>
                </a:r>
                <a:endParaRPr lang="ar-SA" sz="54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45" name="Google Shape;181;p29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-304803" y="783270"/>
              <a:ext cx="4270271" cy="1662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182;p29"/>
            <p:cNvPicPr preferRelativeResize="0"/>
            <p:nvPr/>
          </p:nvPicPr>
          <p:blipFill rotWithShape="1">
            <a:blip r:embed="rId4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-304803" y="-190500"/>
              <a:ext cx="4270271" cy="17361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904872" y="76801"/>
              <a:ext cx="1819013" cy="670262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118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474712" y="1320493"/>
              <a:ext cx="2664489" cy="6087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36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25-5-1443هـ</a:t>
              </a:r>
              <a:endParaRPr lang="en-US" sz="36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60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015414" y="2527433"/>
            <a:ext cx="16282848" cy="6989763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6666FF">
              <a:alpha val="15000"/>
            </a:srgbClr>
          </a:solidFill>
          <a:ln w="381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" name="مربع نص 13"/>
          <p:cNvSpPr txBox="1"/>
          <p:nvPr/>
        </p:nvSpPr>
        <p:spPr>
          <a:xfrm>
            <a:off x="9411377" y="5268490"/>
            <a:ext cx="759477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2 طائرة ورقية حمراء</a:t>
            </a:r>
            <a:endParaRPr lang="ar-EG" sz="3600" b="1" dirty="0">
              <a:solidFill>
                <a:srgbClr val="0070C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" y="3425050"/>
            <a:ext cx="8044545" cy="5167393"/>
          </a:xfrm>
          <a:prstGeom prst="rect">
            <a:avLst/>
          </a:prstGeom>
          <a:noFill/>
          <a:ln w="28575">
            <a:noFill/>
          </a:ln>
          <a:effectLst/>
        </p:spPr>
      </p:pic>
      <p:sp>
        <p:nvSpPr>
          <p:cNvPr id="7" name="مربع نص 6"/>
          <p:cNvSpPr txBox="1"/>
          <p:nvPr/>
        </p:nvSpPr>
        <p:spPr>
          <a:xfrm>
            <a:off x="8254308" y="4610100"/>
            <a:ext cx="9043092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>
                <a:solidFill>
                  <a:srgbClr val="CC0066"/>
                </a:solidFill>
                <a:cs typeface="PT Bold Heading" pitchFamily="2" charset="-78"/>
              </a:rPr>
              <a:t>2/ </a:t>
            </a:r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ما عدد الطائرات الورقية الحمراء ؟  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9" name="مربع نص 12"/>
          <p:cNvSpPr txBox="1"/>
          <p:nvPr/>
        </p:nvSpPr>
        <p:spPr>
          <a:xfrm>
            <a:off x="9212036" y="3105042"/>
            <a:ext cx="8086226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>
                <a:solidFill>
                  <a:srgbClr val="CC0066"/>
                </a:solidFill>
                <a:cs typeface="PT Bold Heading" pitchFamily="2" charset="-78"/>
              </a:rPr>
              <a:t>1/ </a:t>
            </a:r>
            <a:r>
              <a:rPr lang="ar-SA" sz="3600" dirty="0" err="1" smtClean="0">
                <a:solidFill>
                  <a:srgbClr val="CC0066"/>
                </a:solidFill>
                <a:cs typeface="PT Bold Heading" pitchFamily="2" charset="-78"/>
              </a:rPr>
              <a:t>ماعدد</a:t>
            </a:r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 الطائرات الورقية الزرقاء ؟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9273219" y="3841402"/>
            <a:ext cx="7262478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3 طائرات ورقية زرقاء</a:t>
            </a:r>
            <a:endParaRPr lang="ar-EG" sz="3600" b="1" dirty="0">
              <a:solidFill>
                <a:srgbClr val="0070C0"/>
              </a:solidFill>
            </a:endParaRPr>
          </a:p>
        </p:txBody>
      </p:sp>
      <p:pic>
        <p:nvPicPr>
          <p:cNvPr id="19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62" y="2769599"/>
            <a:ext cx="1208042" cy="13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ربع نص 13"/>
          <p:cNvSpPr txBox="1"/>
          <p:nvPr/>
        </p:nvSpPr>
        <p:spPr>
          <a:xfrm>
            <a:off x="9628601" y="6605683"/>
            <a:ext cx="759477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5 طائرات ورقية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8254308" y="6057900"/>
            <a:ext cx="9043092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>
                <a:solidFill>
                  <a:srgbClr val="CC0066"/>
                </a:solidFill>
                <a:cs typeface="PT Bold Heading" pitchFamily="2" charset="-78"/>
              </a:rPr>
              <a:t>3/ </a:t>
            </a:r>
            <a:r>
              <a:rPr lang="ar-SA" sz="3600" dirty="0" err="1" smtClean="0">
                <a:solidFill>
                  <a:srgbClr val="CC0066"/>
                </a:solidFill>
                <a:cs typeface="PT Bold Heading" pitchFamily="2" charset="-78"/>
              </a:rPr>
              <a:t>ماهو</a:t>
            </a:r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 مجموع </a:t>
            </a:r>
            <a:r>
              <a:rPr lang="ar-SA" sz="3600" dirty="0" err="1" smtClean="0">
                <a:solidFill>
                  <a:srgbClr val="CC0066"/>
                </a:solidFill>
                <a:cs typeface="PT Bold Heading" pitchFamily="2" charset="-78"/>
              </a:rPr>
              <a:t>مجموع</a:t>
            </a:r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 الطائرات الورقية في الصورة؟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29" name="مربع نص 28"/>
          <p:cNvSpPr txBox="1"/>
          <p:nvPr/>
        </p:nvSpPr>
        <p:spPr>
          <a:xfrm>
            <a:off x="9403506" y="7044333"/>
            <a:ext cx="7284294" cy="110668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8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 Dinar One Medium"/>
                <a:ea typeface="GE Dinar One Medium"/>
                <a:cs typeface="PT Bold Heading" pitchFamily="2" charset="-78"/>
              </a:rPr>
              <a:t>عندما نجمع الطائرات الورقية الزقاء والحمراء فأننا نقول 3 زائد ( + ) 2</a:t>
            </a:r>
            <a:endParaRPr lang="ar-EG" sz="28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 Dinar One Medium"/>
              <a:ea typeface="GE Dinar One Medium"/>
              <a:cs typeface="PT Bold Heading" pitchFamily="2" charset="-78"/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8458200" y="8039100"/>
            <a:ext cx="8445361" cy="110668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8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 Dinar One Medium"/>
                <a:ea typeface="GE Dinar One Medium"/>
                <a:cs typeface="PT Bold Heading" pitchFamily="2" charset="-78"/>
                <a:sym typeface="GE Dinar One Medium"/>
              </a:rPr>
              <a:t>وعندما نحصل على المجموع الكلي للطائرات الحمراء والزرقاء فأننا نقول ناتج الجمع  يساوي( </a:t>
            </a:r>
            <a:r>
              <a:rPr lang="ar-SA" sz="28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 Dinar One Medium"/>
                <a:ea typeface="GE Dinar One Medium"/>
                <a:cs typeface="PT Bold Heading" pitchFamily="2" charset="-78"/>
              </a:rPr>
              <a:t>=) 5</a:t>
            </a:r>
            <a:endParaRPr lang="ar-EG" sz="280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 Dinar One Medium"/>
              <a:ea typeface="GE Dinar One Medium"/>
              <a:cs typeface="PT Bold Heading" pitchFamily="2" charset="-78"/>
            </a:endParaRPr>
          </a:p>
        </p:txBody>
      </p:sp>
      <p:sp>
        <p:nvSpPr>
          <p:cNvPr id="31" name="Question box">
            <a:extLst>
              <a:ext uri="{FF2B5EF4-FFF2-40B4-BE49-F238E27FC236}">
                <a16:creationId xmlns:a16="http://schemas.microsoft.com/office/drawing/2014/main" xmlns="" id="{67EDD03A-ED08-1B44-84C8-6BB0943F446F}"/>
              </a:ext>
            </a:extLst>
          </p:cNvPr>
          <p:cNvSpPr/>
          <p:nvPr/>
        </p:nvSpPr>
        <p:spPr>
          <a:xfrm>
            <a:off x="1219200" y="4905374"/>
            <a:ext cx="1547636" cy="923926"/>
          </a:xfrm>
          <a:prstGeom prst="roundRect">
            <a:avLst>
              <a:gd name="adj" fmla="val 0"/>
            </a:avLst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ar-SA" sz="9600" b="1" dirty="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PT Bold Heading" pitchFamily="2" charset="-78"/>
              </a:rPr>
              <a:t>٥</a:t>
            </a:r>
            <a:endParaRPr lang="en-GB" sz="9600" b="1" dirty="0">
              <a:ln w="0"/>
              <a:solidFill>
                <a:srgbClr val="00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Semibold" panose="020B0702040204020203" pitchFamily="34" charset="0"/>
              <a:cs typeface="PT Bold Heading" pitchFamily="2" charset="-78"/>
            </a:endParaRPr>
          </a:p>
        </p:txBody>
      </p:sp>
      <p:sp>
        <p:nvSpPr>
          <p:cNvPr id="32" name="Question box">
            <a:extLst>
              <a:ext uri="{FF2B5EF4-FFF2-40B4-BE49-F238E27FC236}">
                <a16:creationId xmlns:a16="http://schemas.microsoft.com/office/drawing/2014/main" xmlns="" id="{93AE4258-C34C-F548-81AE-BC3663CF8E01}"/>
              </a:ext>
            </a:extLst>
          </p:cNvPr>
          <p:cNvSpPr/>
          <p:nvPr/>
        </p:nvSpPr>
        <p:spPr>
          <a:xfrm>
            <a:off x="5005564" y="6505574"/>
            <a:ext cx="1547636" cy="923926"/>
          </a:xfrm>
          <a:prstGeom prst="roundRect">
            <a:avLst>
              <a:gd name="adj" fmla="val 0"/>
            </a:avLst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ar-SA" sz="9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PT Bold Heading" pitchFamily="2" charset="-78"/>
              </a:rPr>
              <a:t>٣</a:t>
            </a:r>
            <a:endParaRPr lang="en-GB" sz="96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Semibold" panose="020B0702040204020203" pitchFamily="34" charset="0"/>
              <a:cs typeface="PT Bold Heading" pitchFamily="2" charset="-78"/>
            </a:endParaRPr>
          </a:p>
        </p:txBody>
      </p:sp>
      <p:sp>
        <p:nvSpPr>
          <p:cNvPr id="33" name="Question box">
            <a:extLst>
              <a:ext uri="{FF2B5EF4-FFF2-40B4-BE49-F238E27FC236}">
                <a16:creationId xmlns:a16="http://schemas.microsoft.com/office/drawing/2014/main" xmlns="" id="{BB7CC793-9787-4149-9B7C-6F56132DF0CD}"/>
              </a:ext>
            </a:extLst>
          </p:cNvPr>
          <p:cNvSpPr/>
          <p:nvPr/>
        </p:nvSpPr>
        <p:spPr>
          <a:xfrm>
            <a:off x="2795764" y="6481814"/>
            <a:ext cx="1547636" cy="923926"/>
          </a:xfrm>
          <a:prstGeom prst="roundRect">
            <a:avLst>
              <a:gd name="adj" fmla="val 0"/>
            </a:avLst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ar-SA" sz="9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PT Bold Heading" pitchFamily="2" charset="-78"/>
              </a:rPr>
              <a:t>٢</a:t>
            </a:r>
            <a:endParaRPr lang="en-GB" sz="96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Semibold" panose="020B0702040204020203" pitchFamily="34" charset="0"/>
              <a:cs typeface="PT Bold Heading" pitchFamily="2" charset="-78"/>
            </a:endParaRPr>
          </a:p>
        </p:txBody>
      </p:sp>
      <p:sp>
        <p:nvSpPr>
          <p:cNvPr id="35" name="Question box">
            <a:extLst>
              <a:ext uri="{FF2B5EF4-FFF2-40B4-BE49-F238E27FC236}">
                <a16:creationId xmlns:a16="http://schemas.microsoft.com/office/drawing/2014/main" xmlns="" id="{C38B1154-0C00-AA41-BC94-2BC7FEE31DC8}"/>
              </a:ext>
            </a:extLst>
          </p:cNvPr>
          <p:cNvSpPr/>
          <p:nvPr/>
        </p:nvSpPr>
        <p:spPr>
          <a:xfrm>
            <a:off x="1295400" y="6581774"/>
            <a:ext cx="1547636" cy="923926"/>
          </a:xfrm>
          <a:prstGeom prst="roundRect">
            <a:avLst>
              <a:gd name="adj" fmla="val 0"/>
            </a:avLst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ar-SA" sz="9600" b="1" dirty="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PT Bold Heading" pitchFamily="2" charset="-78"/>
              </a:rPr>
              <a:t>٥</a:t>
            </a:r>
            <a:endParaRPr lang="en-GB" sz="9600" b="1" dirty="0">
              <a:ln w="0"/>
              <a:solidFill>
                <a:srgbClr val="00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Semibold" panose="020B0702040204020203" pitchFamily="34" charset="0"/>
              <a:cs typeface="PT Bold Heading" pitchFamily="2" charset="-78"/>
            </a:endParaRPr>
          </a:p>
        </p:txBody>
      </p:sp>
      <p:sp>
        <p:nvSpPr>
          <p:cNvPr id="36" name="شكل بيضاوي 35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752600" y="5930246"/>
            <a:ext cx="1683296" cy="57073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7" name="شكل بيضاوي 36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3274686" y="7544569"/>
            <a:ext cx="1683296" cy="570731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38" name="شكل بيضاوي 37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4098472" y="5046924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2474164" y="5104516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0" name="شكل بيضاوي 39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4386000" y="6628516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1" name="شكل بيضاوي 40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2514600" y="6628516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pic>
        <p:nvPicPr>
          <p:cNvPr id="1026" name="Picture 2" descr="Kite.jouet.Toy.cometa.Barrilete.Victoriabea, animation , gif - PicMix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860" y="1683758"/>
            <a:ext cx="1893272" cy="189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LE Nepa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715" y="1800353"/>
            <a:ext cx="1463691" cy="162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to Soar – …Ofthestor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4381057"/>
            <a:ext cx="1390650" cy="139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IDS | kingdomwithin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503" y="1683758"/>
            <a:ext cx="1859951" cy="142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zack katancik - about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93314">
            <a:off x="1166238" y="5116302"/>
            <a:ext cx="1078926" cy="128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repster.in – GMAT | GRE | STUDY ABROAD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75911">
            <a:off x="1124953" y="6491147"/>
            <a:ext cx="5310304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فيلم" descr="فيلم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flipH="1">
            <a:off x="8398129" y="224815"/>
            <a:ext cx="2026495" cy="2191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Picture 28" descr="Something positive.... - Album on Imgur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200" y="6477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4" descr="Equals Sign Addition Euclidean Vector Clip Art, PNG, 800x800px, Equals  Sign, Addition, Blue, Brand, Equality Download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811042"/>
            <a:ext cx="2488144" cy="24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Math Cartoon Clip Art - ClipArt Best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0" y="8420099"/>
            <a:ext cx="238125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00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" grpId="0"/>
      <p:bldP spid="7" grpId="0"/>
      <p:bldP spid="9" grpId="0"/>
      <p:bldP spid="10" grpId="0"/>
      <p:bldP spid="25" grpId="0"/>
      <p:bldP spid="34" grpId="0"/>
      <p:bldP spid="29" grpId="0"/>
      <p:bldP spid="30" grpId="0"/>
      <p:bldP spid="31" grpId="0"/>
      <p:bldP spid="32" grpId="0"/>
      <p:bldP spid="33" grpId="0"/>
      <p:bldP spid="35" grpId="0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:a16="http://schemas.microsoft.com/office/drawing/2014/main" xmlns="" id="{D9CE807D-BBD4-4D86-885D-CC04505AF6FE}"/>
              </a:ext>
            </a:extLst>
          </p:cNvPr>
          <p:cNvSpPr/>
          <p:nvPr/>
        </p:nvSpPr>
        <p:spPr>
          <a:xfrm>
            <a:off x="681957" y="723901"/>
            <a:ext cx="16992600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grpSp>
        <p:nvGrpSpPr>
          <p:cNvPr id="42" name="مجموعة 41"/>
          <p:cNvGrpSpPr/>
          <p:nvPr/>
        </p:nvGrpSpPr>
        <p:grpSpPr>
          <a:xfrm>
            <a:off x="-733338" y="-67512"/>
            <a:ext cx="9302702" cy="2086812"/>
            <a:chOff x="-304803" y="-190500"/>
            <a:chExt cx="10163200" cy="2636541"/>
          </a:xfrm>
        </p:grpSpPr>
        <p:grpSp>
          <p:nvGrpSpPr>
            <p:cNvPr id="43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662865" y="147423"/>
              <a:ext cx="9195532" cy="1617482"/>
              <a:chOff x="-2555887" y="93344"/>
              <a:chExt cx="9534839" cy="1674450"/>
            </a:xfrm>
          </p:grpSpPr>
          <p:sp>
            <p:nvSpPr>
              <p:cNvPr id="48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2273057" y="93344"/>
                <a:ext cx="6750822" cy="1394156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2000" endA="300" endPos="35000" dir="5400000" sy="-100000" algn="bl" rotWithShape="0"/>
              </a:effectLst>
            </p:spPr>
          </p:sp>
          <p:sp>
            <p:nvSpPr>
              <p:cNvPr id="49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2555887" y="479637"/>
                <a:ext cx="9534839" cy="128815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84" dirty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6-  3  </a:t>
                </a:r>
                <a:r>
                  <a:rPr lang="ar-SA" sz="3200" spc="-84" dirty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جُملُ الجمع</a:t>
                </a:r>
              </a:p>
              <a:p>
                <a:pPr algn="ctr"/>
                <a:endParaRPr lang="ar-SA" sz="3200" spc="-56" dirty="0"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44" name="Google Shape;181;p29"/>
            <p:cNvPicPr preferRelativeResize="0"/>
            <p:nvPr/>
          </p:nvPicPr>
          <p:blipFill rotWithShape="1">
            <a:blip r:embed="rId2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-304803" y="783270"/>
              <a:ext cx="4270271" cy="1662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182;p29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-304803" y="-190500"/>
              <a:ext cx="4270271" cy="17361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904872" y="76801"/>
              <a:ext cx="1819013" cy="846829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PT Bold Heading" pitchFamily="2" charset="-78"/>
                </a:rPr>
                <a:t>ص 118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7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474712" y="1320493"/>
              <a:ext cx="2664489" cy="594074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PT Bold Heading" pitchFamily="2" charset="-78"/>
                </a:rPr>
                <a:t>22-5-1443هـ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181" name="Picture 1">
            <a:extLst>
              <a:ext uri="{FF2B5EF4-FFF2-40B4-BE49-F238E27FC236}">
                <a16:creationId xmlns="" xmlns:a16="http://schemas.microsoft.com/office/drawing/2014/main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461" y="-347495"/>
            <a:ext cx="2823995" cy="2823995"/>
          </a:xfrm>
          <a:prstGeom prst="rect">
            <a:avLst/>
          </a:prstGeom>
        </p:spPr>
      </p:pic>
      <p:pic>
        <p:nvPicPr>
          <p:cNvPr id="182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4020800" y="1181100"/>
            <a:ext cx="3521799" cy="1746051"/>
          </a:xfrm>
          <a:prstGeom prst="rect">
            <a:avLst/>
          </a:prstGeom>
        </p:spPr>
      </p:pic>
      <p:pic>
        <p:nvPicPr>
          <p:cNvPr id="183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383044" y="1029578"/>
            <a:ext cx="4819668" cy="2389515"/>
          </a:xfrm>
          <a:prstGeom prst="rect">
            <a:avLst/>
          </a:prstGeom>
        </p:spPr>
      </p:pic>
      <p:pic>
        <p:nvPicPr>
          <p:cNvPr id="67" name="صورة 14">
            <a:extLst>
              <a:ext uri="{FF2B5EF4-FFF2-40B4-BE49-F238E27FC236}">
                <a16:creationId xmlns:a16="http://schemas.microsoft.com/office/drawing/2014/main" xmlns="" id="{D34798F3-A67A-1E42-8CB1-12BAFBC52FD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0" t="45556" r="3875" b="15807"/>
          <a:stretch/>
        </p:blipFill>
        <p:spPr>
          <a:xfrm>
            <a:off x="1542535" y="2504429"/>
            <a:ext cx="15069065" cy="6575776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077067" y="952500"/>
            <a:ext cx="8620857" cy="913488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2">
              <a:lumMod val="75000"/>
              <a:alpha val="38000"/>
            </a:schemeClr>
          </a:solidFill>
          <a:ln w="508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1" name="أكمل الأعداد الناقصة"/>
          <p:cNvSpPr txBox="1"/>
          <p:nvPr/>
        </p:nvSpPr>
        <p:spPr>
          <a:xfrm>
            <a:off x="9989881" y="952500"/>
            <a:ext cx="6682159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أستعمل قطع العد لتمثل جملة الجمع ثم أكتبها</a:t>
            </a:r>
            <a:endParaRPr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8" name="مستطيل 135"/>
          <p:cNvSpPr txBox="1"/>
          <p:nvPr/>
        </p:nvSpPr>
        <p:spPr>
          <a:xfrm>
            <a:off x="13017055" y="42651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92D050"/>
                </a:solidFill>
              </a:rPr>
              <a:t>2</a:t>
            </a:r>
            <a:endParaRPr sz="10000" b="1" dirty="0">
              <a:solidFill>
                <a:srgbClr val="92D050"/>
              </a:solidFill>
            </a:endParaRPr>
          </a:p>
        </p:txBody>
      </p:sp>
      <p:sp>
        <p:nvSpPr>
          <p:cNvPr id="75" name="مربع نص 74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13741552" y="3305026"/>
            <a:ext cx="584048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>
                <a:solidFill>
                  <a:srgbClr val="CFED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76" name="مربع نص 75">
            <a:extLst>
              <a:ext uri="{FF2B5EF4-FFF2-40B4-BE49-F238E27FC236}">
                <a16:creationId xmlns="" xmlns:a16="http://schemas.microsoft.com/office/drawing/2014/main" id="{CF686F55-DEAF-6D45-8595-A01F2E6C5805}"/>
              </a:ext>
            </a:extLst>
          </p:cNvPr>
          <p:cNvSpPr txBox="1"/>
          <p:nvPr/>
        </p:nvSpPr>
        <p:spPr>
          <a:xfrm>
            <a:off x="13014313" y="2847826"/>
            <a:ext cx="701687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>
                <a:solidFill>
                  <a:srgbClr val="CFED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77" name="مربع نص 76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11346119" y="3305026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</a:t>
            </a:r>
            <a:endParaRPr lang="ar-SA" sz="59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3" name="صورة" descr="صورة"/>
          <p:cNvPicPr>
            <a:picLocks noChangeAspect="1"/>
          </p:cNvPicPr>
          <p:nvPr/>
        </p:nvPicPr>
        <p:blipFill>
          <a:blip r:embed="rId11">
            <a:extLst/>
          </a:blip>
          <a:srcRect l="23664" t="9889" r="32159" b="21906"/>
          <a:stretch>
            <a:fillRect/>
          </a:stretch>
        </p:blipFill>
        <p:spPr>
          <a:xfrm>
            <a:off x="16611600" y="344657"/>
            <a:ext cx="1255044" cy="13698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6" extrusionOk="0">
                <a:moveTo>
                  <a:pt x="12404" y="9"/>
                </a:moveTo>
                <a:cubicBezTo>
                  <a:pt x="12216" y="51"/>
                  <a:pt x="11816" y="222"/>
                  <a:pt x="11641" y="354"/>
                </a:cubicBezTo>
                <a:cubicBezTo>
                  <a:pt x="11497" y="462"/>
                  <a:pt x="11472" y="453"/>
                  <a:pt x="11403" y="282"/>
                </a:cubicBezTo>
                <a:lnTo>
                  <a:pt x="11325" y="91"/>
                </a:lnTo>
                <a:lnTo>
                  <a:pt x="11173" y="305"/>
                </a:lnTo>
                <a:cubicBezTo>
                  <a:pt x="11041" y="488"/>
                  <a:pt x="10932" y="525"/>
                  <a:pt x="10431" y="556"/>
                </a:cubicBezTo>
                <a:cubicBezTo>
                  <a:pt x="8965" y="646"/>
                  <a:pt x="6772" y="1891"/>
                  <a:pt x="5730" y="3222"/>
                </a:cubicBezTo>
                <a:cubicBezTo>
                  <a:pt x="5458" y="3570"/>
                  <a:pt x="5214" y="3784"/>
                  <a:pt x="5025" y="3844"/>
                </a:cubicBezTo>
                <a:cubicBezTo>
                  <a:pt x="4787" y="3920"/>
                  <a:pt x="4757" y="3961"/>
                  <a:pt x="4848" y="4061"/>
                </a:cubicBezTo>
                <a:cubicBezTo>
                  <a:pt x="4936" y="4158"/>
                  <a:pt x="4927" y="4229"/>
                  <a:pt x="4807" y="4395"/>
                </a:cubicBezTo>
                <a:cubicBezTo>
                  <a:pt x="4724" y="4511"/>
                  <a:pt x="4598" y="4625"/>
                  <a:pt x="4528" y="4649"/>
                </a:cubicBezTo>
                <a:cubicBezTo>
                  <a:pt x="4161" y="4778"/>
                  <a:pt x="3723" y="5945"/>
                  <a:pt x="3696" y="6874"/>
                </a:cubicBezTo>
                <a:cubicBezTo>
                  <a:pt x="3690" y="7078"/>
                  <a:pt x="3639" y="7220"/>
                  <a:pt x="3569" y="7226"/>
                </a:cubicBezTo>
                <a:cubicBezTo>
                  <a:pt x="3336" y="7248"/>
                  <a:pt x="3323" y="7257"/>
                  <a:pt x="3433" y="7357"/>
                </a:cubicBezTo>
                <a:cubicBezTo>
                  <a:pt x="3616" y="7524"/>
                  <a:pt x="3564" y="7826"/>
                  <a:pt x="3253" y="8387"/>
                </a:cubicBezTo>
                <a:cubicBezTo>
                  <a:pt x="2864" y="9088"/>
                  <a:pt x="2552" y="9935"/>
                  <a:pt x="2379" y="10765"/>
                </a:cubicBezTo>
                <a:cubicBezTo>
                  <a:pt x="2195" y="11649"/>
                  <a:pt x="2201" y="13341"/>
                  <a:pt x="2387" y="14237"/>
                </a:cubicBezTo>
                <a:cubicBezTo>
                  <a:pt x="2967" y="17024"/>
                  <a:pt x="4991" y="19426"/>
                  <a:pt x="7793" y="20653"/>
                </a:cubicBezTo>
                <a:cubicBezTo>
                  <a:pt x="8587" y="21000"/>
                  <a:pt x="9814" y="21374"/>
                  <a:pt x="10476" y="21469"/>
                </a:cubicBezTo>
                <a:cubicBezTo>
                  <a:pt x="11350" y="21595"/>
                  <a:pt x="13771" y="21498"/>
                  <a:pt x="14619" y="21304"/>
                </a:cubicBezTo>
                <a:cubicBezTo>
                  <a:pt x="15971" y="20995"/>
                  <a:pt x="17316" y="20375"/>
                  <a:pt x="18499" y="19518"/>
                </a:cubicBezTo>
                <a:cubicBezTo>
                  <a:pt x="19008" y="19149"/>
                  <a:pt x="19229" y="19040"/>
                  <a:pt x="19365" y="19083"/>
                </a:cubicBezTo>
                <a:cubicBezTo>
                  <a:pt x="19782" y="19217"/>
                  <a:pt x="20045" y="18953"/>
                  <a:pt x="19926" y="18522"/>
                </a:cubicBezTo>
                <a:cubicBezTo>
                  <a:pt x="19882" y="18361"/>
                  <a:pt x="19967" y="18186"/>
                  <a:pt x="20283" y="17780"/>
                </a:cubicBezTo>
                <a:cubicBezTo>
                  <a:pt x="20853" y="17048"/>
                  <a:pt x="21291" y="16237"/>
                  <a:pt x="21600" y="15387"/>
                </a:cubicBezTo>
                <a:lnTo>
                  <a:pt x="21600" y="8724"/>
                </a:lnTo>
                <a:cubicBezTo>
                  <a:pt x="21568" y="8720"/>
                  <a:pt x="21539" y="8702"/>
                  <a:pt x="21506" y="8702"/>
                </a:cubicBezTo>
                <a:cubicBezTo>
                  <a:pt x="21230" y="8702"/>
                  <a:pt x="20641" y="7754"/>
                  <a:pt x="20529" y="7129"/>
                </a:cubicBezTo>
                <a:cubicBezTo>
                  <a:pt x="20486" y="6885"/>
                  <a:pt x="20216" y="6262"/>
                  <a:pt x="19918" y="5721"/>
                </a:cubicBezTo>
                <a:cubicBezTo>
                  <a:pt x="19625" y="5186"/>
                  <a:pt x="19303" y="4600"/>
                  <a:pt x="19205" y="4421"/>
                </a:cubicBezTo>
                <a:cubicBezTo>
                  <a:pt x="19076" y="4187"/>
                  <a:pt x="19052" y="4068"/>
                  <a:pt x="19123" y="3990"/>
                </a:cubicBezTo>
                <a:cubicBezTo>
                  <a:pt x="19197" y="3908"/>
                  <a:pt x="19113" y="3824"/>
                  <a:pt x="18778" y="3649"/>
                </a:cubicBezTo>
                <a:cubicBezTo>
                  <a:pt x="18535" y="3523"/>
                  <a:pt x="18131" y="3272"/>
                  <a:pt x="17880" y="3091"/>
                </a:cubicBezTo>
                <a:cubicBezTo>
                  <a:pt x="17628" y="2911"/>
                  <a:pt x="17206" y="2661"/>
                  <a:pt x="16944" y="2537"/>
                </a:cubicBezTo>
                <a:cubicBezTo>
                  <a:pt x="16158" y="2164"/>
                  <a:pt x="16049" y="2100"/>
                  <a:pt x="15739" y="1826"/>
                </a:cubicBezTo>
                <a:cubicBezTo>
                  <a:pt x="15575" y="1681"/>
                  <a:pt x="15204" y="1488"/>
                  <a:pt x="14918" y="1399"/>
                </a:cubicBezTo>
                <a:cubicBezTo>
                  <a:pt x="14633" y="1309"/>
                  <a:pt x="14277" y="1177"/>
                  <a:pt x="14127" y="1106"/>
                </a:cubicBezTo>
                <a:cubicBezTo>
                  <a:pt x="13976" y="1035"/>
                  <a:pt x="13464" y="912"/>
                  <a:pt x="12990" y="833"/>
                </a:cubicBezTo>
                <a:cubicBezTo>
                  <a:pt x="12516" y="754"/>
                  <a:pt x="12110" y="658"/>
                  <a:pt x="12084" y="620"/>
                </a:cubicBezTo>
                <a:cubicBezTo>
                  <a:pt x="12058" y="581"/>
                  <a:pt x="12139" y="443"/>
                  <a:pt x="12268" y="316"/>
                </a:cubicBezTo>
                <a:cubicBezTo>
                  <a:pt x="12398" y="189"/>
                  <a:pt x="12502" y="56"/>
                  <a:pt x="12502" y="17"/>
                </a:cubicBezTo>
                <a:cubicBezTo>
                  <a:pt x="12502" y="-4"/>
                  <a:pt x="12466" y="-5"/>
                  <a:pt x="12404" y="9"/>
                </a:cubicBezTo>
                <a:close/>
                <a:moveTo>
                  <a:pt x="21600" y="7735"/>
                </a:moveTo>
                <a:cubicBezTo>
                  <a:pt x="21461" y="7843"/>
                  <a:pt x="21422" y="8031"/>
                  <a:pt x="21600" y="8151"/>
                </a:cubicBezTo>
                <a:lnTo>
                  <a:pt x="21600" y="7735"/>
                </a:lnTo>
                <a:close/>
                <a:moveTo>
                  <a:pt x="1821" y="8492"/>
                </a:moveTo>
                <a:cubicBezTo>
                  <a:pt x="1513" y="8492"/>
                  <a:pt x="1397" y="8705"/>
                  <a:pt x="1591" y="8919"/>
                </a:cubicBezTo>
                <a:cubicBezTo>
                  <a:pt x="1653" y="8987"/>
                  <a:pt x="1757" y="9043"/>
                  <a:pt x="1821" y="9043"/>
                </a:cubicBezTo>
                <a:cubicBezTo>
                  <a:pt x="1994" y="9043"/>
                  <a:pt x="2166" y="8817"/>
                  <a:pt x="2129" y="8642"/>
                </a:cubicBezTo>
                <a:cubicBezTo>
                  <a:pt x="2106" y="8535"/>
                  <a:pt x="2014" y="8492"/>
                  <a:pt x="1821" y="8492"/>
                </a:cubicBezTo>
                <a:close/>
                <a:moveTo>
                  <a:pt x="550" y="9986"/>
                </a:moveTo>
                <a:cubicBezTo>
                  <a:pt x="418" y="10017"/>
                  <a:pt x="293" y="10088"/>
                  <a:pt x="193" y="10204"/>
                </a:cubicBezTo>
                <a:cubicBezTo>
                  <a:pt x="86" y="10327"/>
                  <a:pt x="0" y="10479"/>
                  <a:pt x="0" y="10541"/>
                </a:cubicBezTo>
                <a:cubicBezTo>
                  <a:pt x="0" y="10753"/>
                  <a:pt x="207" y="11069"/>
                  <a:pt x="406" y="11159"/>
                </a:cubicBezTo>
                <a:cubicBezTo>
                  <a:pt x="855" y="11361"/>
                  <a:pt x="1399" y="11057"/>
                  <a:pt x="1399" y="10604"/>
                </a:cubicBezTo>
                <a:cubicBezTo>
                  <a:pt x="1399" y="10157"/>
                  <a:pt x="945" y="9894"/>
                  <a:pt x="550" y="9986"/>
                </a:cubicBezTo>
                <a:close/>
                <a:moveTo>
                  <a:pt x="4290" y="18997"/>
                </a:moveTo>
                <a:cubicBezTo>
                  <a:pt x="4124" y="18997"/>
                  <a:pt x="3940" y="19256"/>
                  <a:pt x="3987" y="19421"/>
                </a:cubicBezTo>
                <a:cubicBezTo>
                  <a:pt x="4021" y="19540"/>
                  <a:pt x="4110" y="19593"/>
                  <a:pt x="4290" y="19593"/>
                </a:cubicBezTo>
                <a:cubicBezTo>
                  <a:pt x="4471" y="19593"/>
                  <a:pt x="4564" y="19540"/>
                  <a:pt x="4598" y="19421"/>
                </a:cubicBezTo>
                <a:cubicBezTo>
                  <a:pt x="4645" y="19256"/>
                  <a:pt x="4457" y="18997"/>
                  <a:pt x="4290" y="18997"/>
                </a:cubicBezTo>
                <a:close/>
                <a:moveTo>
                  <a:pt x="18811" y="19874"/>
                </a:moveTo>
                <a:cubicBezTo>
                  <a:pt x="18736" y="19874"/>
                  <a:pt x="18657" y="19889"/>
                  <a:pt x="18581" y="19926"/>
                </a:cubicBezTo>
                <a:cubicBezTo>
                  <a:pt x="18359" y="20034"/>
                  <a:pt x="18309" y="20427"/>
                  <a:pt x="18495" y="20596"/>
                </a:cubicBezTo>
                <a:cubicBezTo>
                  <a:pt x="18557" y="20653"/>
                  <a:pt x="18695" y="20698"/>
                  <a:pt x="18803" y="20698"/>
                </a:cubicBezTo>
                <a:cubicBezTo>
                  <a:pt x="19072" y="20698"/>
                  <a:pt x="19221" y="20541"/>
                  <a:pt x="19221" y="20256"/>
                </a:cubicBezTo>
                <a:cubicBezTo>
                  <a:pt x="19221" y="20028"/>
                  <a:pt x="19034" y="19874"/>
                  <a:pt x="18811" y="1987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1" name="مربع نص 140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10812719" y="2924026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</a:t>
            </a:r>
            <a:endParaRPr lang="ar-SA" sz="59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42" name="مستطيل 135"/>
          <p:cNvSpPr txBox="1"/>
          <p:nvPr/>
        </p:nvSpPr>
        <p:spPr>
          <a:xfrm>
            <a:off x="12039600" y="44937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+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143" name="مستطيل 135"/>
          <p:cNvSpPr txBox="1"/>
          <p:nvPr/>
        </p:nvSpPr>
        <p:spPr>
          <a:xfrm>
            <a:off x="10896600" y="44175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2</a:t>
            </a:r>
            <a:endParaRPr sz="10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4" name="مستطيل 135"/>
          <p:cNvSpPr txBox="1"/>
          <p:nvPr/>
        </p:nvSpPr>
        <p:spPr>
          <a:xfrm>
            <a:off x="9989881" y="4484121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=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145" name="مستطيل 135"/>
          <p:cNvSpPr txBox="1"/>
          <p:nvPr/>
        </p:nvSpPr>
        <p:spPr>
          <a:xfrm>
            <a:off x="8839200" y="43815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4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46" name="مستطيل 135"/>
          <p:cNvSpPr txBox="1"/>
          <p:nvPr/>
        </p:nvSpPr>
        <p:spPr>
          <a:xfrm>
            <a:off x="6235255" y="4274869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C00000"/>
                </a:solidFill>
              </a:rPr>
              <a:t>6</a:t>
            </a:r>
            <a:endParaRPr sz="10000" b="1" dirty="0">
              <a:solidFill>
                <a:srgbClr val="C00000"/>
              </a:solidFill>
            </a:endParaRPr>
          </a:p>
        </p:txBody>
      </p:sp>
      <p:sp>
        <p:nvSpPr>
          <p:cNvPr id="147" name="مربع نص 146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6477000" y="2705100"/>
            <a:ext cx="584048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148" name="مربع نص 147">
            <a:extLst>
              <a:ext uri="{FF2B5EF4-FFF2-40B4-BE49-F238E27FC236}">
                <a16:creationId xmlns="" xmlns:a16="http://schemas.microsoft.com/office/drawing/2014/main" id="{CF686F55-DEAF-6D45-8595-A01F2E6C5805}"/>
              </a:ext>
            </a:extLst>
          </p:cNvPr>
          <p:cNvSpPr txBox="1"/>
          <p:nvPr/>
        </p:nvSpPr>
        <p:spPr>
          <a:xfrm>
            <a:off x="6384913" y="3305026"/>
            <a:ext cx="701687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149" name="مربع نص 148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6621719" y="3771900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3</a:t>
            </a:r>
            <a:endParaRPr lang="ar-SA" sz="59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50" name="مربع نص 149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5631119" y="2771626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4</a:t>
            </a:r>
            <a:endParaRPr lang="ar-SA" sz="59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51" name="مستطيل 135"/>
          <p:cNvSpPr txBox="1"/>
          <p:nvPr/>
        </p:nvSpPr>
        <p:spPr>
          <a:xfrm>
            <a:off x="5257800" y="4503469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+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152" name="مستطيل 135"/>
          <p:cNvSpPr txBox="1"/>
          <p:nvPr/>
        </p:nvSpPr>
        <p:spPr>
          <a:xfrm>
            <a:off x="4114800" y="4427269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6666FF"/>
                </a:solidFill>
              </a:rPr>
              <a:t>1</a:t>
            </a:r>
            <a:endParaRPr sz="10000" b="1" dirty="0">
              <a:solidFill>
                <a:srgbClr val="6666FF"/>
              </a:solidFill>
            </a:endParaRPr>
          </a:p>
        </p:txBody>
      </p:sp>
      <p:sp>
        <p:nvSpPr>
          <p:cNvPr id="153" name="مستطيل 135"/>
          <p:cNvSpPr txBox="1"/>
          <p:nvPr/>
        </p:nvSpPr>
        <p:spPr>
          <a:xfrm>
            <a:off x="3124200" y="4457700"/>
            <a:ext cx="114684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=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154" name="مستطيل 135"/>
          <p:cNvSpPr txBox="1"/>
          <p:nvPr/>
        </p:nvSpPr>
        <p:spPr>
          <a:xfrm>
            <a:off x="2057400" y="4391174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7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55" name="مربع نص 154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5638800" y="3305026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5</a:t>
            </a:r>
            <a:endParaRPr lang="ar-SA" sz="59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56" name="مربع نص 155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5638800" y="3838426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6</a:t>
            </a:r>
            <a:endParaRPr lang="ar-SA" sz="59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57" name="مربع نص 156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3810000" y="3228826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</a:t>
            </a:r>
            <a:endParaRPr lang="ar-SA" sz="5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58" name="مستطيل 135"/>
          <p:cNvSpPr txBox="1"/>
          <p:nvPr/>
        </p:nvSpPr>
        <p:spPr>
          <a:xfrm>
            <a:off x="13169455" y="73131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C09200"/>
                </a:solidFill>
              </a:rPr>
              <a:t>3</a:t>
            </a:r>
            <a:endParaRPr sz="10000" b="1" dirty="0">
              <a:solidFill>
                <a:srgbClr val="C09200"/>
              </a:solidFill>
            </a:endParaRPr>
          </a:p>
        </p:txBody>
      </p:sp>
      <p:sp>
        <p:nvSpPr>
          <p:cNvPr id="159" name="مربع نص 158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13487400" y="6048226"/>
            <a:ext cx="584048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160" name="مربع نص 159">
            <a:extLst>
              <a:ext uri="{FF2B5EF4-FFF2-40B4-BE49-F238E27FC236}">
                <a16:creationId xmlns="" xmlns:a16="http://schemas.microsoft.com/office/drawing/2014/main" id="{CF686F55-DEAF-6D45-8595-A01F2E6C5805}"/>
              </a:ext>
            </a:extLst>
          </p:cNvPr>
          <p:cNvSpPr txBox="1"/>
          <p:nvPr/>
        </p:nvSpPr>
        <p:spPr>
          <a:xfrm>
            <a:off x="13639800" y="6657826"/>
            <a:ext cx="701687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161" name="مربع نص 160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12870119" y="6581626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3</a:t>
            </a:r>
            <a:endParaRPr lang="ar-SA" sz="59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62" name="مربع نص 161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11201400" y="6124426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4</a:t>
            </a:r>
            <a:endParaRPr lang="ar-SA" sz="5900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63" name="مستطيل 135"/>
          <p:cNvSpPr txBox="1"/>
          <p:nvPr/>
        </p:nvSpPr>
        <p:spPr>
          <a:xfrm>
            <a:off x="12192000" y="75417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+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164" name="مستطيل 135"/>
          <p:cNvSpPr txBox="1"/>
          <p:nvPr/>
        </p:nvSpPr>
        <p:spPr>
          <a:xfrm>
            <a:off x="11049000" y="74655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  <a:endParaRPr sz="10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5" name="مستطيل 135"/>
          <p:cNvSpPr txBox="1"/>
          <p:nvPr/>
        </p:nvSpPr>
        <p:spPr>
          <a:xfrm>
            <a:off x="10134600" y="7473242"/>
            <a:ext cx="1082162" cy="109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=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166" name="مستطيل 135"/>
          <p:cNvSpPr txBox="1"/>
          <p:nvPr/>
        </p:nvSpPr>
        <p:spPr>
          <a:xfrm>
            <a:off x="8991600" y="74295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6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67" name="مربع نص 166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10279319" y="6134100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5</a:t>
            </a:r>
            <a:endParaRPr lang="ar-SA" sz="5900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68" name="مربع نص 167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10744200" y="6667500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6</a:t>
            </a:r>
            <a:endParaRPr lang="ar-SA" sz="5900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69" name="مستطيل 135"/>
          <p:cNvSpPr txBox="1"/>
          <p:nvPr/>
        </p:nvSpPr>
        <p:spPr>
          <a:xfrm>
            <a:off x="6235255" y="73131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sz="10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0" name="مربع نص 169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6578752" y="6276826"/>
            <a:ext cx="584048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171" name="مربع نص 170">
            <a:extLst>
              <a:ext uri="{FF2B5EF4-FFF2-40B4-BE49-F238E27FC236}">
                <a16:creationId xmlns="" xmlns:a16="http://schemas.microsoft.com/office/drawing/2014/main" id="{CF686F55-DEAF-6D45-8595-A01F2E6C5805}"/>
              </a:ext>
            </a:extLst>
          </p:cNvPr>
          <p:cNvSpPr txBox="1"/>
          <p:nvPr/>
        </p:nvSpPr>
        <p:spPr>
          <a:xfrm>
            <a:off x="5181600" y="6057900"/>
            <a:ext cx="701687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E4C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</a:t>
            </a:r>
            <a:endParaRPr lang="ar-SA" sz="5900" b="1" dirty="0">
              <a:solidFill>
                <a:srgbClr val="FE4C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2" name="مربع نص 171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5181600" y="6810226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E4C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</a:t>
            </a:r>
            <a:endParaRPr lang="ar-SA" sz="5900" b="1" dirty="0">
              <a:solidFill>
                <a:srgbClr val="FE4C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3" name="مربع نص 172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4495800" y="6429226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E4C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3</a:t>
            </a:r>
            <a:endParaRPr lang="ar-SA" sz="5900" b="1" dirty="0">
              <a:solidFill>
                <a:srgbClr val="FE4C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4" name="مستطيل 135"/>
          <p:cNvSpPr txBox="1"/>
          <p:nvPr/>
        </p:nvSpPr>
        <p:spPr>
          <a:xfrm>
            <a:off x="5257800" y="75417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+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175" name="مستطيل 135"/>
          <p:cNvSpPr txBox="1"/>
          <p:nvPr/>
        </p:nvSpPr>
        <p:spPr>
          <a:xfrm>
            <a:off x="4114800" y="74655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E4C5D"/>
                </a:solidFill>
              </a:rPr>
              <a:t>5</a:t>
            </a:r>
            <a:endParaRPr sz="10000" b="1" dirty="0">
              <a:solidFill>
                <a:srgbClr val="FE4C5D"/>
              </a:solidFill>
            </a:endParaRPr>
          </a:p>
        </p:txBody>
      </p:sp>
      <p:sp>
        <p:nvSpPr>
          <p:cNvPr id="176" name="مستطيل 135"/>
          <p:cNvSpPr txBox="1"/>
          <p:nvPr/>
        </p:nvSpPr>
        <p:spPr>
          <a:xfrm>
            <a:off x="2971800" y="76179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=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177" name="مستطيل 135"/>
          <p:cNvSpPr txBox="1"/>
          <p:nvPr/>
        </p:nvSpPr>
        <p:spPr>
          <a:xfrm>
            <a:off x="2057400" y="74295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6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78" name="مربع نص 177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3733800" y="6210300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E4C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4</a:t>
            </a:r>
            <a:endParaRPr lang="ar-SA" sz="5900" b="1" dirty="0">
              <a:solidFill>
                <a:srgbClr val="FE4C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80" name="مربع نص 179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3429000" y="6962626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E4C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5</a:t>
            </a:r>
            <a:endParaRPr lang="ar-SA" sz="5900" b="1" dirty="0">
              <a:solidFill>
                <a:srgbClr val="FE4C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026" name="Picture 2" descr="الرسوم المتحركة علامة استفهام ، نادلة, الشعار, خلفية سطح المكتب pn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7754" y="2157161"/>
            <a:ext cx="2029127" cy="169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60 ايقونات ideas in 2021 | مدرسة, ملصقات, طباعة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017" y="7972097"/>
            <a:ext cx="1377474" cy="154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Jpg Transparent Addition Clipart Boy - Scrappin Doodles Math Clipart - Png  Download (#402523) - PinClipart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273" y="7880158"/>
            <a:ext cx="1542715" cy="193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Plus by Yevgeniy on Dribbble"/>
          <p:cNvPicPr>
            <a:picLocks noChangeAspect="1" noChangeArrowheads="1" noCrop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84" y="1840680"/>
            <a:ext cx="1695520" cy="127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1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 advAuto="0"/>
      <p:bldP spid="208" grpId="0" animBg="1" advAuto="0"/>
      <p:bldP spid="75" grpId="0"/>
      <p:bldP spid="76" grpId="0"/>
      <p:bldP spid="77" grpId="0"/>
      <p:bldP spid="141" grpId="0"/>
      <p:bldP spid="142" grpId="0" animBg="1" advAuto="0"/>
      <p:bldP spid="143" grpId="0" animBg="1" advAuto="0"/>
      <p:bldP spid="144" grpId="0" animBg="1" advAuto="0"/>
      <p:bldP spid="145" grpId="0" animBg="1" advAuto="0"/>
      <p:bldP spid="146" grpId="0" animBg="1" advAuto="0"/>
      <p:bldP spid="147" grpId="0"/>
      <p:bldP spid="148" grpId="0"/>
      <p:bldP spid="149" grpId="0"/>
      <p:bldP spid="150" grpId="0"/>
      <p:bldP spid="151" grpId="0" animBg="1" advAuto="0"/>
      <p:bldP spid="152" grpId="0" animBg="1" advAuto="0"/>
      <p:bldP spid="153" grpId="0" animBg="1" advAuto="0"/>
      <p:bldP spid="154" grpId="0" animBg="1" advAuto="0"/>
      <p:bldP spid="155" grpId="0"/>
      <p:bldP spid="156" grpId="0"/>
      <p:bldP spid="157" grpId="0"/>
      <p:bldP spid="158" grpId="0" animBg="1" advAuto="0"/>
      <p:bldP spid="159" grpId="0"/>
      <p:bldP spid="160" grpId="0"/>
      <p:bldP spid="161" grpId="0"/>
      <p:bldP spid="162" grpId="0"/>
      <p:bldP spid="163" grpId="0" animBg="1" advAuto="0"/>
      <p:bldP spid="164" grpId="0" animBg="1" advAuto="0"/>
      <p:bldP spid="165" grpId="0" animBg="1" advAuto="0"/>
      <p:bldP spid="166" grpId="0" animBg="1" advAuto="0"/>
      <p:bldP spid="167" grpId="0"/>
      <p:bldP spid="168" grpId="0"/>
      <p:bldP spid="169" grpId="0" animBg="1" advAuto="0"/>
      <p:bldP spid="170" grpId="0"/>
      <p:bldP spid="171" grpId="0"/>
      <p:bldP spid="172" grpId="0"/>
      <p:bldP spid="173" grpId="0"/>
      <p:bldP spid="174" grpId="0" animBg="1" advAuto="0"/>
      <p:bldP spid="175" grpId="0" animBg="1" advAuto="0"/>
      <p:bldP spid="176" grpId="0" animBg="1" advAuto="0"/>
      <p:bldP spid="177" grpId="0" animBg="1" advAuto="0"/>
      <p:bldP spid="178" grpId="0"/>
      <p:bldP spid="18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:a16="http://schemas.microsoft.com/office/drawing/2014/main" xmlns="" id="{D9CE807D-BBD4-4D86-885D-CC04505AF6FE}"/>
              </a:ext>
            </a:extLst>
          </p:cNvPr>
          <p:cNvSpPr/>
          <p:nvPr/>
        </p:nvSpPr>
        <p:spPr>
          <a:xfrm>
            <a:off x="681957" y="723901"/>
            <a:ext cx="16992600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grpSp>
        <p:nvGrpSpPr>
          <p:cNvPr id="42" name="مجموعة 41"/>
          <p:cNvGrpSpPr/>
          <p:nvPr/>
        </p:nvGrpSpPr>
        <p:grpSpPr>
          <a:xfrm>
            <a:off x="-733338" y="8688"/>
            <a:ext cx="9302702" cy="2086812"/>
            <a:chOff x="-304803" y="-190500"/>
            <a:chExt cx="10163200" cy="2636541"/>
          </a:xfrm>
        </p:grpSpPr>
        <p:grpSp>
          <p:nvGrpSpPr>
            <p:cNvPr id="43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662865" y="147423"/>
              <a:ext cx="9195532" cy="1617482"/>
              <a:chOff x="-2555887" y="93344"/>
              <a:chExt cx="9534839" cy="1674450"/>
            </a:xfrm>
          </p:grpSpPr>
          <p:sp>
            <p:nvSpPr>
              <p:cNvPr id="48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2273057" y="93344"/>
                <a:ext cx="6750822" cy="1394156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2000" endA="300" endPos="35000" dir="5400000" sy="-100000" algn="bl" rotWithShape="0"/>
              </a:effectLst>
            </p:spPr>
          </p:sp>
          <p:sp>
            <p:nvSpPr>
              <p:cNvPr id="49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2555887" y="479637"/>
                <a:ext cx="9534839" cy="128815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84" dirty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6-  3  </a:t>
                </a:r>
                <a:r>
                  <a:rPr lang="ar-SA" sz="3200" spc="-84" dirty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جُملُ الجمع</a:t>
                </a:r>
              </a:p>
              <a:p>
                <a:pPr algn="ctr"/>
                <a:endParaRPr lang="ar-SA" sz="3200" spc="-56" dirty="0"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44" name="Google Shape;181;p29"/>
            <p:cNvPicPr preferRelativeResize="0"/>
            <p:nvPr/>
          </p:nvPicPr>
          <p:blipFill rotWithShape="1">
            <a:blip r:embed="rId2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-304803" y="783270"/>
              <a:ext cx="4270271" cy="1662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182;p29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-304803" y="-190500"/>
              <a:ext cx="4270271" cy="17361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904872" y="76801"/>
              <a:ext cx="1819013" cy="846829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PT Bold Heading" pitchFamily="2" charset="-78"/>
                </a:rPr>
                <a:t>ص 118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7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474712" y="1320493"/>
              <a:ext cx="2664489" cy="594074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PT Bold Heading" pitchFamily="2" charset="-78"/>
                </a:rPr>
                <a:t>22-5-1443هـ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181" name="Picture 1">
            <a:extLst>
              <a:ext uri="{FF2B5EF4-FFF2-40B4-BE49-F238E27FC236}">
                <a16:creationId xmlns="" xmlns:a16="http://schemas.microsoft.com/office/drawing/2014/main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936" y="-423695"/>
            <a:ext cx="2823995" cy="2823995"/>
          </a:xfrm>
          <a:prstGeom prst="rect">
            <a:avLst/>
          </a:prstGeom>
        </p:spPr>
      </p:pic>
      <p:pic>
        <p:nvPicPr>
          <p:cNvPr id="182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4020800" y="1181100"/>
            <a:ext cx="3521799" cy="1746051"/>
          </a:xfrm>
          <a:prstGeom prst="rect">
            <a:avLst/>
          </a:prstGeom>
        </p:spPr>
      </p:pic>
      <p:pic>
        <p:nvPicPr>
          <p:cNvPr id="183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383044" y="1029578"/>
            <a:ext cx="4819668" cy="2389515"/>
          </a:xfrm>
          <a:prstGeom prst="rect">
            <a:avLst/>
          </a:prstGeom>
        </p:spPr>
      </p:pic>
      <p:pic>
        <p:nvPicPr>
          <p:cNvPr id="62" name="صورة 12">
            <a:extLst>
              <a:ext uri="{FF2B5EF4-FFF2-40B4-BE49-F238E27FC236}">
                <a16:creationId xmlns:a16="http://schemas.microsoft.com/office/drawing/2014/main" xmlns="" id="{6FA43710-4F03-A341-8BC3-20259281892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9" t="11083" r="9635" b="19276"/>
          <a:stretch/>
        </p:blipFill>
        <p:spPr>
          <a:xfrm>
            <a:off x="2943201" y="2224335"/>
            <a:ext cx="12525399" cy="733876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8763000" y="952500"/>
            <a:ext cx="8643672" cy="913488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2">
              <a:lumMod val="75000"/>
              <a:alpha val="38000"/>
            </a:schemeClr>
          </a:solidFill>
          <a:ln w="508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1" name="أكمل الأعداد الناقصة"/>
          <p:cNvSpPr txBox="1"/>
          <p:nvPr/>
        </p:nvSpPr>
        <p:spPr>
          <a:xfrm>
            <a:off x="9101952" y="1028700"/>
            <a:ext cx="7570088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>
              <a:defRPr/>
            </a:pPr>
            <a:r>
              <a:rPr lang="ar-SA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أستعمل قطع العد لتمثل جملة الجمع ثم أكتبها</a:t>
            </a:r>
          </a:p>
        </p:txBody>
      </p:sp>
      <p:sp>
        <p:nvSpPr>
          <p:cNvPr id="208" name="مستطيل 135"/>
          <p:cNvSpPr txBox="1"/>
          <p:nvPr/>
        </p:nvSpPr>
        <p:spPr>
          <a:xfrm>
            <a:off x="13042607" y="3158290"/>
            <a:ext cx="1130593" cy="1147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C00000"/>
                </a:solidFill>
              </a:rPr>
              <a:t>1</a:t>
            </a:r>
            <a:endParaRPr sz="7200" b="1" dirty="0">
              <a:solidFill>
                <a:srgbClr val="C00000"/>
              </a:solidFill>
            </a:endParaRPr>
          </a:p>
        </p:txBody>
      </p:sp>
      <p:pic>
        <p:nvPicPr>
          <p:cNvPr id="179" name="فيلم" descr="فيلم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flipH="1">
            <a:off x="8220151" y="-70550"/>
            <a:ext cx="881801" cy="1626934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مربع نص 74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12903352" y="2705100"/>
            <a:ext cx="584048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76" name="مربع نص 75">
            <a:extLst>
              <a:ext uri="{FF2B5EF4-FFF2-40B4-BE49-F238E27FC236}">
                <a16:creationId xmlns="" xmlns:a16="http://schemas.microsoft.com/office/drawing/2014/main" id="{CF686F55-DEAF-6D45-8595-A01F2E6C5805}"/>
              </a:ext>
            </a:extLst>
          </p:cNvPr>
          <p:cNvSpPr txBox="1"/>
          <p:nvPr/>
        </p:nvSpPr>
        <p:spPr>
          <a:xfrm>
            <a:off x="11193194" y="2162026"/>
            <a:ext cx="701687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</a:t>
            </a:r>
            <a:endParaRPr lang="ar-SA" sz="5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77" name="مربع نص 76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7620000" y="2466826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</a:t>
            </a:r>
            <a:endParaRPr lang="ar-SA" sz="5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3" name="صورة" descr="صورة"/>
          <p:cNvPicPr>
            <a:picLocks noChangeAspect="1"/>
          </p:cNvPicPr>
          <p:nvPr/>
        </p:nvPicPr>
        <p:blipFill>
          <a:blip r:embed="rId12">
            <a:extLst/>
          </a:blip>
          <a:srcRect l="23664" t="9889" r="32159" b="21906"/>
          <a:stretch>
            <a:fillRect/>
          </a:stretch>
        </p:blipFill>
        <p:spPr>
          <a:xfrm>
            <a:off x="16611600" y="344657"/>
            <a:ext cx="1255044" cy="13698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6" extrusionOk="0">
                <a:moveTo>
                  <a:pt x="12404" y="9"/>
                </a:moveTo>
                <a:cubicBezTo>
                  <a:pt x="12216" y="51"/>
                  <a:pt x="11816" y="222"/>
                  <a:pt x="11641" y="354"/>
                </a:cubicBezTo>
                <a:cubicBezTo>
                  <a:pt x="11497" y="462"/>
                  <a:pt x="11472" y="453"/>
                  <a:pt x="11403" y="282"/>
                </a:cubicBezTo>
                <a:lnTo>
                  <a:pt x="11325" y="91"/>
                </a:lnTo>
                <a:lnTo>
                  <a:pt x="11173" y="305"/>
                </a:lnTo>
                <a:cubicBezTo>
                  <a:pt x="11041" y="488"/>
                  <a:pt x="10932" y="525"/>
                  <a:pt x="10431" y="556"/>
                </a:cubicBezTo>
                <a:cubicBezTo>
                  <a:pt x="8965" y="646"/>
                  <a:pt x="6772" y="1891"/>
                  <a:pt x="5730" y="3222"/>
                </a:cubicBezTo>
                <a:cubicBezTo>
                  <a:pt x="5458" y="3570"/>
                  <a:pt x="5214" y="3784"/>
                  <a:pt x="5025" y="3844"/>
                </a:cubicBezTo>
                <a:cubicBezTo>
                  <a:pt x="4787" y="3920"/>
                  <a:pt x="4757" y="3961"/>
                  <a:pt x="4848" y="4061"/>
                </a:cubicBezTo>
                <a:cubicBezTo>
                  <a:pt x="4936" y="4158"/>
                  <a:pt x="4927" y="4229"/>
                  <a:pt x="4807" y="4395"/>
                </a:cubicBezTo>
                <a:cubicBezTo>
                  <a:pt x="4724" y="4511"/>
                  <a:pt x="4598" y="4625"/>
                  <a:pt x="4528" y="4649"/>
                </a:cubicBezTo>
                <a:cubicBezTo>
                  <a:pt x="4161" y="4778"/>
                  <a:pt x="3723" y="5945"/>
                  <a:pt x="3696" y="6874"/>
                </a:cubicBezTo>
                <a:cubicBezTo>
                  <a:pt x="3690" y="7078"/>
                  <a:pt x="3639" y="7220"/>
                  <a:pt x="3569" y="7226"/>
                </a:cubicBezTo>
                <a:cubicBezTo>
                  <a:pt x="3336" y="7248"/>
                  <a:pt x="3323" y="7257"/>
                  <a:pt x="3433" y="7357"/>
                </a:cubicBezTo>
                <a:cubicBezTo>
                  <a:pt x="3616" y="7524"/>
                  <a:pt x="3564" y="7826"/>
                  <a:pt x="3253" y="8387"/>
                </a:cubicBezTo>
                <a:cubicBezTo>
                  <a:pt x="2864" y="9088"/>
                  <a:pt x="2552" y="9935"/>
                  <a:pt x="2379" y="10765"/>
                </a:cubicBezTo>
                <a:cubicBezTo>
                  <a:pt x="2195" y="11649"/>
                  <a:pt x="2201" y="13341"/>
                  <a:pt x="2387" y="14237"/>
                </a:cubicBezTo>
                <a:cubicBezTo>
                  <a:pt x="2967" y="17024"/>
                  <a:pt x="4991" y="19426"/>
                  <a:pt x="7793" y="20653"/>
                </a:cubicBezTo>
                <a:cubicBezTo>
                  <a:pt x="8587" y="21000"/>
                  <a:pt x="9814" y="21374"/>
                  <a:pt x="10476" y="21469"/>
                </a:cubicBezTo>
                <a:cubicBezTo>
                  <a:pt x="11350" y="21595"/>
                  <a:pt x="13771" y="21498"/>
                  <a:pt x="14619" y="21304"/>
                </a:cubicBezTo>
                <a:cubicBezTo>
                  <a:pt x="15971" y="20995"/>
                  <a:pt x="17316" y="20375"/>
                  <a:pt x="18499" y="19518"/>
                </a:cubicBezTo>
                <a:cubicBezTo>
                  <a:pt x="19008" y="19149"/>
                  <a:pt x="19229" y="19040"/>
                  <a:pt x="19365" y="19083"/>
                </a:cubicBezTo>
                <a:cubicBezTo>
                  <a:pt x="19782" y="19217"/>
                  <a:pt x="20045" y="18953"/>
                  <a:pt x="19926" y="18522"/>
                </a:cubicBezTo>
                <a:cubicBezTo>
                  <a:pt x="19882" y="18361"/>
                  <a:pt x="19967" y="18186"/>
                  <a:pt x="20283" y="17780"/>
                </a:cubicBezTo>
                <a:cubicBezTo>
                  <a:pt x="20853" y="17048"/>
                  <a:pt x="21291" y="16237"/>
                  <a:pt x="21600" y="15387"/>
                </a:cubicBezTo>
                <a:lnTo>
                  <a:pt x="21600" y="8724"/>
                </a:lnTo>
                <a:cubicBezTo>
                  <a:pt x="21568" y="8720"/>
                  <a:pt x="21539" y="8702"/>
                  <a:pt x="21506" y="8702"/>
                </a:cubicBezTo>
                <a:cubicBezTo>
                  <a:pt x="21230" y="8702"/>
                  <a:pt x="20641" y="7754"/>
                  <a:pt x="20529" y="7129"/>
                </a:cubicBezTo>
                <a:cubicBezTo>
                  <a:pt x="20486" y="6885"/>
                  <a:pt x="20216" y="6262"/>
                  <a:pt x="19918" y="5721"/>
                </a:cubicBezTo>
                <a:cubicBezTo>
                  <a:pt x="19625" y="5186"/>
                  <a:pt x="19303" y="4600"/>
                  <a:pt x="19205" y="4421"/>
                </a:cubicBezTo>
                <a:cubicBezTo>
                  <a:pt x="19076" y="4187"/>
                  <a:pt x="19052" y="4068"/>
                  <a:pt x="19123" y="3990"/>
                </a:cubicBezTo>
                <a:cubicBezTo>
                  <a:pt x="19197" y="3908"/>
                  <a:pt x="19113" y="3824"/>
                  <a:pt x="18778" y="3649"/>
                </a:cubicBezTo>
                <a:cubicBezTo>
                  <a:pt x="18535" y="3523"/>
                  <a:pt x="18131" y="3272"/>
                  <a:pt x="17880" y="3091"/>
                </a:cubicBezTo>
                <a:cubicBezTo>
                  <a:pt x="17628" y="2911"/>
                  <a:pt x="17206" y="2661"/>
                  <a:pt x="16944" y="2537"/>
                </a:cubicBezTo>
                <a:cubicBezTo>
                  <a:pt x="16158" y="2164"/>
                  <a:pt x="16049" y="2100"/>
                  <a:pt x="15739" y="1826"/>
                </a:cubicBezTo>
                <a:cubicBezTo>
                  <a:pt x="15575" y="1681"/>
                  <a:pt x="15204" y="1488"/>
                  <a:pt x="14918" y="1399"/>
                </a:cubicBezTo>
                <a:cubicBezTo>
                  <a:pt x="14633" y="1309"/>
                  <a:pt x="14277" y="1177"/>
                  <a:pt x="14127" y="1106"/>
                </a:cubicBezTo>
                <a:cubicBezTo>
                  <a:pt x="13976" y="1035"/>
                  <a:pt x="13464" y="912"/>
                  <a:pt x="12990" y="833"/>
                </a:cubicBezTo>
                <a:cubicBezTo>
                  <a:pt x="12516" y="754"/>
                  <a:pt x="12110" y="658"/>
                  <a:pt x="12084" y="620"/>
                </a:cubicBezTo>
                <a:cubicBezTo>
                  <a:pt x="12058" y="581"/>
                  <a:pt x="12139" y="443"/>
                  <a:pt x="12268" y="316"/>
                </a:cubicBezTo>
                <a:cubicBezTo>
                  <a:pt x="12398" y="189"/>
                  <a:pt x="12502" y="56"/>
                  <a:pt x="12502" y="17"/>
                </a:cubicBezTo>
                <a:cubicBezTo>
                  <a:pt x="12502" y="-4"/>
                  <a:pt x="12466" y="-5"/>
                  <a:pt x="12404" y="9"/>
                </a:cubicBezTo>
                <a:close/>
                <a:moveTo>
                  <a:pt x="21600" y="7735"/>
                </a:moveTo>
                <a:cubicBezTo>
                  <a:pt x="21461" y="7843"/>
                  <a:pt x="21422" y="8031"/>
                  <a:pt x="21600" y="8151"/>
                </a:cubicBezTo>
                <a:lnTo>
                  <a:pt x="21600" y="7735"/>
                </a:lnTo>
                <a:close/>
                <a:moveTo>
                  <a:pt x="1821" y="8492"/>
                </a:moveTo>
                <a:cubicBezTo>
                  <a:pt x="1513" y="8492"/>
                  <a:pt x="1397" y="8705"/>
                  <a:pt x="1591" y="8919"/>
                </a:cubicBezTo>
                <a:cubicBezTo>
                  <a:pt x="1653" y="8987"/>
                  <a:pt x="1757" y="9043"/>
                  <a:pt x="1821" y="9043"/>
                </a:cubicBezTo>
                <a:cubicBezTo>
                  <a:pt x="1994" y="9043"/>
                  <a:pt x="2166" y="8817"/>
                  <a:pt x="2129" y="8642"/>
                </a:cubicBezTo>
                <a:cubicBezTo>
                  <a:pt x="2106" y="8535"/>
                  <a:pt x="2014" y="8492"/>
                  <a:pt x="1821" y="8492"/>
                </a:cubicBezTo>
                <a:close/>
                <a:moveTo>
                  <a:pt x="550" y="9986"/>
                </a:moveTo>
                <a:cubicBezTo>
                  <a:pt x="418" y="10017"/>
                  <a:pt x="293" y="10088"/>
                  <a:pt x="193" y="10204"/>
                </a:cubicBezTo>
                <a:cubicBezTo>
                  <a:pt x="86" y="10327"/>
                  <a:pt x="0" y="10479"/>
                  <a:pt x="0" y="10541"/>
                </a:cubicBezTo>
                <a:cubicBezTo>
                  <a:pt x="0" y="10753"/>
                  <a:pt x="207" y="11069"/>
                  <a:pt x="406" y="11159"/>
                </a:cubicBezTo>
                <a:cubicBezTo>
                  <a:pt x="855" y="11361"/>
                  <a:pt x="1399" y="11057"/>
                  <a:pt x="1399" y="10604"/>
                </a:cubicBezTo>
                <a:cubicBezTo>
                  <a:pt x="1399" y="10157"/>
                  <a:pt x="945" y="9894"/>
                  <a:pt x="550" y="9986"/>
                </a:cubicBezTo>
                <a:close/>
                <a:moveTo>
                  <a:pt x="4290" y="18997"/>
                </a:moveTo>
                <a:cubicBezTo>
                  <a:pt x="4124" y="18997"/>
                  <a:pt x="3940" y="19256"/>
                  <a:pt x="3987" y="19421"/>
                </a:cubicBezTo>
                <a:cubicBezTo>
                  <a:pt x="4021" y="19540"/>
                  <a:pt x="4110" y="19593"/>
                  <a:pt x="4290" y="19593"/>
                </a:cubicBezTo>
                <a:cubicBezTo>
                  <a:pt x="4471" y="19593"/>
                  <a:pt x="4564" y="19540"/>
                  <a:pt x="4598" y="19421"/>
                </a:cubicBezTo>
                <a:cubicBezTo>
                  <a:pt x="4645" y="19256"/>
                  <a:pt x="4457" y="18997"/>
                  <a:pt x="4290" y="18997"/>
                </a:cubicBezTo>
                <a:close/>
                <a:moveTo>
                  <a:pt x="18811" y="19874"/>
                </a:moveTo>
                <a:cubicBezTo>
                  <a:pt x="18736" y="19874"/>
                  <a:pt x="18657" y="19889"/>
                  <a:pt x="18581" y="19926"/>
                </a:cubicBezTo>
                <a:cubicBezTo>
                  <a:pt x="18359" y="20034"/>
                  <a:pt x="18309" y="20427"/>
                  <a:pt x="18495" y="20596"/>
                </a:cubicBezTo>
                <a:cubicBezTo>
                  <a:pt x="18557" y="20653"/>
                  <a:pt x="18695" y="20698"/>
                  <a:pt x="18803" y="20698"/>
                </a:cubicBezTo>
                <a:cubicBezTo>
                  <a:pt x="19072" y="20698"/>
                  <a:pt x="19221" y="20541"/>
                  <a:pt x="19221" y="20256"/>
                </a:cubicBezTo>
                <a:cubicBezTo>
                  <a:pt x="19221" y="20028"/>
                  <a:pt x="19034" y="19874"/>
                  <a:pt x="18811" y="1987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1" name="مربع نص 140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11269919" y="2857500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</a:t>
            </a:r>
            <a:endParaRPr lang="ar-SA" sz="5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42" name="مستطيل 135"/>
          <p:cNvSpPr txBox="1"/>
          <p:nvPr/>
        </p:nvSpPr>
        <p:spPr>
          <a:xfrm>
            <a:off x="12026455" y="32745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+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143" name="مستطيل 135"/>
          <p:cNvSpPr txBox="1"/>
          <p:nvPr/>
        </p:nvSpPr>
        <p:spPr>
          <a:xfrm>
            <a:off x="10820400" y="31983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6666FF"/>
                </a:solidFill>
              </a:rPr>
              <a:t>2</a:t>
            </a:r>
            <a:endParaRPr sz="7200" b="1" dirty="0">
              <a:solidFill>
                <a:srgbClr val="6666FF"/>
              </a:solidFill>
            </a:endParaRPr>
          </a:p>
        </p:txBody>
      </p:sp>
      <p:sp>
        <p:nvSpPr>
          <p:cNvPr id="144" name="مستطيل 135"/>
          <p:cNvSpPr txBox="1"/>
          <p:nvPr/>
        </p:nvSpPr>
        <p:spPr>
          <a:xfrm>
            <a:off x="10294681" y="3264921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B050"/>
                </a:solidFill>
              </a:rPr>
              <a:t>=</a:t>
            </a:r>
            <a:endParaRPr sz="7200" b="1" dirty="0">
              <a:solidFill>
                <a:srgbClr val="00B050"/>
              </a:solidFill>
            </a:endParaRPr>
          </a:p>
        </p:txBody>
      </p:sp>
      <p:sp>
        <p:nvSpPr>
          <p:cNvPr id="145" name="مستطيل 135"/>
          <p:cNvSpPr txBox="1"/>
          <p:nvPr/>
        </p:nvSpPr>
        <p:spPr>
          <a:xfrm>
            <a:off x="9130855" y="31623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smtClean="0">
                <a:solidFill>
                  <a:schemeClr val="accent5">
                    <a:lumMod val="25000"/>
                  </a:schemeClr>
                </a:solidFill>
              </a:rPr>
              <a:t>3</a:t>
            </a:r>
            <a:endParaRPr sz="72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46" name="مستطيل 135"/>
          <p:cNvSpPr txBox="1"/>
          <p:nvPr/>
        </p:nvSpPr>
        <p:spPr>
          <a:xfrm>
            <a:off x="6997255" y="31983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C00000"/>
                </a:solidFill>
              </a:rPr>
              <a:t>3</a:t>
            </a:r>
            <a:endParaRPr sz="7200" b="1" dirty="0">
              <a:solidFill>
                <a:srgbClr val="C00000"/>
              </a:solidFill>
            </a:endParaRPr>
          </a:p>
        </p:txBody>
      </p:sp>
      <p:sp>
        <p:nvSpPr>
          <p:cNvPr id="147" name="مربع نص 146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6807352" y="2095500"/>
            <a:ext cx="584048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</a:t>
            </a:r>
            <a:endParaRPr lang="ar-SA" sz="5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48" name="مربع نص 147">
            <a:extLst>
              <a:ext uri="{FF2B5EF4-FFF2-40B4-BE49-F238E27FC236}">
                <a16:creationId xmlns="" xmlns:a16="http://schemas.microsoft.com/office/drawing/2014/main" id="{CF686F55-DEAF-6D45-8595-A01F2E6C5805}"/>
              </a:ext>
            </a:extLst>
          </p:cNvPr>
          <p:cNvSpPr txBox="1"/>
          <p:nvPr/>
        </p:nvSpPr>
        <p:spPr>
          <a:xfrm>
            <a:off x="6613513" y="2705100"/>
            <a:ext cx="701687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149" name="مربع نص 148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5638800" y="2009626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</a:t>
            </a:r>
            <a:endParaRPr lang="ar-SA" sz="5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50" name="مربع نص 149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4876800" y="2019300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</a:t>
            </a:r>
            <a:endParaRPr lang="ar-SA" sz="5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51" name="مستطيل 135"/>
          <p:cNvSpPr txBox="1"/>
          <p:nvPr/>
        </p:nvSpPr>
        <p:spPr>
          <a:xfrm>
            <a:off x="5943600" y="32745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+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152" name="مستطيل 135"/>
          <p:cNvSpPr txBox="1"/>
          <p:nvPr/>
        </p:nvSpPr>
        <p:spPr>
          <a:xfrm>
            <a:off x="4876800" y="31983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6666FF"/>
                </a:solidFill>
              </a:rPr>
              <a:t>5</a:t>
            </a:r>
            <a:endParaRPr sz="7200" b="1" dirty="0">
              <a:solidFill>
                <a:srgbClr val="6666FF"/>
              </a:solidFill>
            </a:endParaRPr>
          </a:p>
        </p:txBody>
      </p:sp>
      <p:sp>
        <p:nvSpPr>
          <p:cNvPr id="153" name="مستطيل 135"/>
          <p:cNvSpPr txBox="1"/>
          <p:nvPr/>
        </p:nvSpPr>
        <p:spPr>
          <a:xfrm>
            <a:off x="4187160" y="3274595"/>
            <a:ext cx="114684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B050"/>
                </a:solidFill>
              </a:rPr>
              <a:t>=</a:t>
            </a:r>
            <a:endParaRPr sz="7200" b="1" dirty="0">
              <a:solidFill>
                <a:srgbClr val="00B050"/>
              </a:solidFill>
            </a:endParaRPr>
          </a:p>
        </p:txBody>
      </p:sp>
      <p:sp>
        <p:nvSpPr>
          <p:cNvPr id="154" name="مستطيل 135"/>
          <p:cNvSpPr txBox="1"/>
          <p:nvPr/>
        </p:nvSpPr>
        <p:spPr>
          <a:xfrm>
            <a:off x="2819400" y="31623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chemeClr val="accent5">
                    <a:lumMod val="25000"/>
                  </a:schemeClr>
                </a:solidFill>
              </a:rPr>
              <a:t>8</a:t>
            </a:r>
            <a:endParaRPr sz="72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55" name="مربع نص 154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5257800" y="2400300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3</a:t>
            </a:r>
            <a:endParaRPr lang="ar-SA" sz="5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56" name="مربع نص 155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5638800" y="2857500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4</a:t>
            </a:r>
            <a:endParaRPr lang="ar-SA" sz="5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57" name="مربع نص 156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4945319" y="2857500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5</a:t>
            </a:r>
            <a:endParaRPr lang="ar-SA" sz="5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58" name="مستطيل 135"/>
          <p:cNvSpPr txBox="1"/>
          <p:nvPr/>
        </p:nvSpPr>
        <p:spPr>
          <a:xfrm>
            <a:off x="13017055" y="58653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C00000"/>
                </a:solidFill>
              </a:rPr>
              <a:t>3</a:t>
            </a:r>
            <a:endParaRPr sz="7200" b="1" dirty="0">
              <a:solidFill>
                <a:srgbClr val="C00000"/>
              </a:solidFill>
            </a:endParaRPr>
          </a:p>
        </p:txBody>
      </p:sp>
      <p:sp>
        <p:nvSpPr>
          <p:cNvPr id="159" name="مربع نص 158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12954000" y="4676626"/>
            <a:ext cx="584048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160" name="مربع نص 159">
            <a:extLst>
              <a:ext uri="{FF2B5EF4-FFF2-40B4-BE49-F238E27FC236}">
                <a16:creationId xmlns="" xmlns:a16="http://schemas.microsoft.com/office/drawing/2014/main" id="{CF686F55-DEAF-6D45-8595-A01F2E6C5805}"/>
              </a:ext>
            </a:extLst>
          </p:cNvPr>
          <p:cNvSpPr txBox="1"/>
          <p:nvPr/>
        </p:nvSpPr>
        <p:spPr>
          <a:xfrm>
            <a:off x="13495081" y="5143500"/>
            <a:ext cx="701687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161" name="مربع نص 160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12793919" y="5438626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3</a:t>
            </a:r>
            <a:endParaRPr lang="ar-SA" sz="5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62" name="مربع نص 161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11201400" y="4610100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</a:t>
            </a:r>
            <a:endParaRPr lang="ar-SA" sz="5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63" name="مستطيل 135"/>
          <p:cNvSpPr txBox="1"/>
          <p:nvPr/>
        </p:nvSpPr>
        <p:spPr>
          <a:xfrm>
            <a:off x="12039600" y="59817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+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164" name="مستطيل 135"/>
          <p:cNvSpPr txBox="1"/>
          <p:nvPr/>
        </p:nvSpPr>
        <p:spPr>
          <a:xfrm>
            <a:off x="10896600" y="59055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6666FF"/>
                </a:solidFill>
              </a:rPr>
              <a:t>3</a:t>
            </a:r>
            <a:endParaRPr sz="7200" b="1" dirty="0">
              <a:solidFill>
                <a:srgbClr val="6666FF"/>
              </a:solidFill>
            </a:endParaRPr>
          </a:p>
        </p:txBody>
      </p:sp>
      <p:sp>
        <p:nvSpPr>
          <p:cNvPr id="165" name="مستطيل 135"/>
          <p:cNvSpPr txBox="1"/>
          <p:nvPr/>
        </p:nvSpPr>
        <p:spPr>
          <a:xfrm>
            <a:off x="10271638" y="5913147"/>
            <a:ext cx="1082162" cy="109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B050"/>
                </a:solidFill>
              </a:rPr>
              <a:t>=</a:t>
            </a:r>
            <a:endParaRPr sz="7200" b="1" dirty="0">
              <a:solidFill>
                <a:srgbClr val="00B050"/>
              </a:solidFill>
            </a:endParaRPr>
          </a:p>
        </p:txBody>
      </p:sp>
      <p:sp>
        <p:nvSpPr>
          <p:cNvPr id="166" name="مستطيل 135"/>
          <p:cNvSpPr txBox="1"/>
          <p:nvPr/>
        </p:nvSpPr>
        <p:spPr>
          <a:xfrm>
            <a:off x="8839200" y="586940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chemeClr val="accent5">
                    <a:lumMod val="25000"/>
                  </a:schemeClr>
                </a:solidFill>
              </a:rPr>
              <a:t>6</a:t>
            </a:r>
            <a:endParaRPr sz="72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67" name="مربع نص 166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10279319" y="5067300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</a:t>
            </a:r>
            <a:endParaRPr lang="ar-SA" sz="5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68" name="مربع نص 167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11269919" y="5448300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3</a:t>
            </a:r>
            <a:endParaRPr lang="ar-SA" sz="5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69" name="مستطيل 135"/>
          <p:cNvSpPr txBox="1"/>
          <p:nvPr/>
        </p:nvSpPr>
        <p:spPr>
          <a:xfrm>
            <a:off x="6997255" y="590149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C00000"/>
                </a:solidFill>
              </a:rPr>
              <a:t>4</a:t>
            </a:r>
            <a:endParaRPr sz="7200" b="1" dirty="0">
              <a:solidFill>
                <a:srgbClr val="C00000"/>
              </a:solidFill>
            </a:endParaRPr>
          </a:p>
        </p:txBody>
      </p:sp>
      <p:sp>
        <p:nvSpPr>
          <p:cNvPr id="170" name="مربع نص 169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7696200" y="5448300"/>
            <a:ext cx="584048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171" name="مربع نص 170">
            <a:extLst>
              <a:ext uri="{FF2B5EF4-FFF2-40B4-BE49-F238E27FC236}">
                <a16:creationId xmlns="" xmlns:a16="http://schemas.microsoft.com/office/drawing/2014/main" id="{CF686F55-DEAF-6D45-8595-A01F2E6C5805}"/>
              </a:ext>
            </a:extLst>
          </p:cNvPr>
          <p:cNvSpPr txBox="1"/>
          <p:nvPr/>
        </p:nvSpPr>
        <p:spPr>
          <a:xfrm>
            <a:off x="7299313" y="4686300"/>
            <a:ext cx="701687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172" name="مربع نص 171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6697919" y="5448300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3</a:t>
            </a:r>
            <a:endParaRPr lang="ar-SA" sz="5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3" name="مربع نص 172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6164519" y="5067300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4</a:t>
            </a:r>
            <a:endParaRPr lang="ar-SA" sz="5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4" name="مستطيل 135"/>
          <p:cNvSpPr txBox="1"/>
          <p:nvPr/>
        </p:nvSpPr>
        <p:spPr>
          <a:xfrm>
            <a:off x="6019800" y="597769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+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175" name="مستطيل 135"/>
          <p:cNvSpPr txBox="1"/>
          <p:nvPr/>
        </p:nvSpPr>
        <p:spPr>
          <a:xfrm>
            <a:off x="4876800" y="590149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6666FF"/>
                </a:solidFill>
              </a:rPr>
              <a:t>2</a:t>
            </a:r>
            <a:endParaRPr sz="7200" b="1" dirty="0">
              <a:solidFill>
                <a:srgbClr val="6666FF"/>
              </a:solidFill>
            </a:endParaRPr>
          </a:p>
        </p:txBody>
      </p:sp>
      <p:sp>
        <p:nvSpPr>
          <p:cNvPr id="176" name="مستطيل 135"/>
          <p:cNvSpPr txBox="1"/>
          <p:nvPr/>
        </p:nvSpPr>
        <p:spPr>
          <a:xfrm>
            <a:off x="4038600" y="59055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B050"/>
                </a:solidFill>
              </a:rPr>
              <a:t>=</a:t>
            </a:r>
            <a:endParaRPr sz="7200" b="1" dirty="0">
              <a:solidFill>
                <a:srgbClr val="00B050"/>
              </a:solidFill>
            </a:endParaRPr>
          </a:p>
        </p:txBody>
      </p:sp>
      <p:sp>
        <p:nvSpPr>
          <p:cNvPr id="177" name="مستطيل 135"/>
          <p:cNvSpPr txBox="1"/>
          <p:nvPr/>
        </p:nvSpPr>
        <p:spPr>
          <a:xfrm>
            <a:off x="2819400" y="58653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chemeClr val="accent5">
                    <a:lumMod val="25000"/>
                  </a:schemeClr>
                </a:solidFill>
              </a:rPr>
              <a:t>6</a:t>
            </a:r>
            <a:endParaRPr sz="72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78" name="مربع نص 177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4800600" y="4610100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</a:t>
            </a:r>
            <a:endParaRPr lang="ar-SA" sz="5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80" name="مربع نص 179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4716719" y="5362426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</a:t>
            </a:r>
            <a:endParaRPr lang="ar-SA" sz="5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63" name="مستطيل 135"/>
          <p:cNvSpPr txBox="1"/>
          <p:nvPr/>
        </p:nvSpPr>
        <p:spPr>
          <a:xfrm>
            <a:off x="12940855" y="818749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C00000"/>
                </a:solidFill>
              </a:rPr>
              <a:t>1</a:t>
            </a:r>
            <a:endParaRPr sz="7200" b="1" dirty="0">
              <a:solidFill>
                <a:srgbClr val="C00000"/>
              </a:solidFill>
            </a:endParaRPr>
          </a:p>
        </p:txBody>
      </p:sp>
      <p:sp>
        <p:nvSpPr>
          <p:cNvPr id="64" name="مربع نص 63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12877800" y="6998721"/>
            <a:ext cx="584048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65" name="مستطيل 135"/>
          <p:cNvSpPr txBox="1"/>
          <p:nvPr/>
        </p:nvSpPr>
        <p:spPr>
          <a:xfrm>
            <a:off x="11963400" y="83037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+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66" name="مستطيل 135"/>
          <p:cNvSpPr txBox="1"/>
          <p:nvPr/>
        </p:nvSpPr>
        <p:spPr>
          <a:xfrm>
            <a:off x="10820400" y="82275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6666FF"/>
                </a:solidFill>
              </a:rPr>
              <a:t>1</a:t>
            </a:r>
            <a:endParaRPr sz="7200" b="1" dirty="0">
              <a:solidFill>
                <a:srgbClr val="6666FF"/>
              </a:solidFill>
            </a:endParaRPr>
          </a:p>
        </p:txBody>
      </p:sp>
      <p:sp>
        <p:nvSpPr>
          <p:cNvPr id="68" name="مستطيل 135"/>
          <p:cNvSpPr txBox="1"/>
          <p:nvPr/>
        </p:nvSpPr>
        <p:spPr>
          <a:xfrm>
            <a:off x="10271638" y="8311442"/>
            <a:ext cx="1082162" cy="109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B050"/>
                </a:solidFill>
              </a:rPr>
              <a:t>=</a:t>
            </a:r>
            <a:endParaRPr sz="7200" b="1" dirty="0">
              <a:solidFill>
                <a:srgbClr val="00B050"/>
              </a:solidFill>
            </a:endParaRPr>
          </a:p>
        </p:txBody>
      </p:sp>
      <p:sp>
        <p:nvSpPr>
          <p:cNvPr id="69" name="مستطيل 135"/>
          <p:cNvSpPr txBox="1"/>
          <p:nvPr/>
        </p:nvSpPr>
        <p:spPr>
          <a:xfrm>
            <a:off x="8763000" y="81915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chemeClr val="accent5">
                    <a:lumMod val="25000"/>
                  </a:schemeClr>
                </a:solidFill>
              </a:rPr>
              <a:t>2</a:t>
            </a:r>
            <a:endParaRPr sz="72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0" name="مربع نص 69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10845952" y="7048500"/>
            <a:ext cx="584048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71" name="مستطيل 135"/>
          <p:cNvSpPr txBox="1"/>
          <p:nvPr/>
        </p:nvSpPr>
        <p:spPr>
          <a:xfrm>
            <a:off x="6921055" y="82275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C00000"/>
                </a:solidFill>
              </a:rPr>
              <a:t>2</a:t>
            </a:r>
            <a:endParaRPr sz="7200" b="1" dirty="0">
              <a:solidFill>
                <a:srgbClr val="C00000"/>
              </a:solidFill>
            </a:endParaRPr>
          </a:p>
        </p:txBody>
      </p:sp>
      <p:sp>
        <p:nvSpPr>
          <p:cNvPr id="72" name="مربع نص 71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7797952" y="7774405"/>
            <a:ext cx="584048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73" name="مربع نص 72">
            <a:extLst>
              <a:ext uri="{FF2B5EF4-FFF2-40B4-BE49-F238E27FC236}">
                <a16:creationId xmlns="" xmlns:a16="http://schemas.microsoft.com/office/drawing/2014/main" id="{CF686F55-DEAF-6D45-8595-A01F2E6C5805}"/>
              </a:ext>
            </a:extLst>
          </p:cNvPr>
          <p:cNvSpPr txBox="1"/>
          <p:nvPr/>
        </p:nvSpPr>
        <p:spPr>
          <a:xfrm>
            <a:off x="7451713" y="7115026"/>
            <a:ext cx="701687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74" name="مربع نص 73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6088319" y="7724626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</a:t>
            </a:r>
            <a:endParaRPr lang="ar-SA" sz="5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78" name="مستطيل 135"/>
          <p:cNvSpPr txBox="1"/>
          <p:nvPr/>
        </p:nvSpPr>
        <p:spPr>
          <a:xfrm>
            <a:off x="5943600" y="83037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+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79" name="مستطيل 135"/>
          <p:cNvSpPr txBox="1"/>
          <p:nvPr/>
        </p:nvSpPr>
        <p:spPr>
          <a:xfrm>
            <a:off x="4800600" y="82275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6666FF"/>
                </a:solidFill>
              </a:rPr>
              <a:t>3</a:t>
            </a:r>
            <a:endParaRPr sz="7200" b="1" dirty="0">
              <a:solidFill>
                <a:srgbClr val="6666FF"/>
              </a:solidFill>
            </a:endParaRPr>
          </a:p>
        </p:txBody>
      </p:sp>
      <p:sp>
        <p:nvSpPr>
          <p:cNvPr id="80" name="مستطيل 135"/>
          <p:cNvSpPr txBox="1"/>
          <p:nvPr/>
        </p:nvSpPr>
        <p:spPr>
          <a:xfrm>
            <a:off x="4025455" y="83037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B050"/>
                </a:solidFill>
              </a:rPr>
              <a:t>=</a:t>
            </a:r>
            <a:endParaRPr sz="7200" b="1" dirty="0">
              <a:solidFill>
                <a:srgbClr val="00B050"/>
              </a:solidFill>
            </a:endParaRPr>
          </a:p>
        </p:txBody>
      </p:sp>
      <p:sp>
        <p:nvSpPr>
          <p:cNvPr id="81" name="مستطيل 135"/>
          <p:cNvSpPr txBox="1"/>
          <p:nvPr/>
        </p:nvSpPr>
        <p:spPr>
          <a:xfrm>
            <a:off x="2743200" y="81915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chemeClr val="accent5">
                    <a:lumMod val="25000"/>
                  </a:schemeClr>
                </a:solidFill>
              </a:rPr>
              <a:t>5</a:t>
            </a:r>
            <a:endParaRPr sz="72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82" name="مربع نص 81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5402519" y="7191226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</a:t>
            </a:r>
            <a:endParaRPr lang="ar-SA" sz="5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3" name="مربع نص 82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4640519" y="7688531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3</a:t>
            </a:r>
            <a:endParaRPr lang="ar-SA" sz="5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84" name="Picture 18" descr="إضافة قصاصات فنية مجانية ، تنزيل قصاصات فنية مجانية ، قصاصات فنية مجانية -  آخر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348" y="7461921"/>
            <a:ext cx="1742187" cy="197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2" descr="طفل مجاني قصاصة فنية ، تنزيل مجاني قصاصة فنية ، قصاصة فنية مجانية - آخر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4607" y="7493548"/>
            <a:ext cx="1062037" cy="214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30" descr="Math Add Sticker By Wikipedia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577" y="2182639"/>
            <a:ext cx="2566424" cy="201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32" descr="Words Maths Sticker by irlrubyph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2300" y="2259467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46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4" fill="hold">
                      <p:stCondLst>
                        <p:cond delay="indefinite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delay="indefinite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4" fill="hold">
                      <p:stCondLst>
                        <p:cond delay="indefinite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 advAuto="0"/>
      <p:bldP spid="208" grpId="0" animBg="1" advAuto="0"/>
      <p:bldP spid="75" grpId="0"/>
      <p:bldP spid="76" grpId="0"/>
      <p:bldP spid="77" grpId="0"/>
      <p:bldP spid="141" grpId="0"/>
      <p:bldP spid="142" grpId="0" animBg="1" advAuto="0"/>
      <p:bldP spid="143" grpId="0" animBg="1" advAuto="0"/>
      <p:bldP spid="144" grpId="0" animBg="1" advAuto="0"/>
      <p:bldP spid="145" grpId="0" animBg="1" advAuto="0"/>
      <p:bldP spid="146" grpId="0" animBg="1" advAuto="0"/>
      <p:bldP spid="147" grpId="0"/>
      <p:bldP spid="148" grpId="0"/>
      <p:bldP spid="149" grpId="0"/>
      <p:bldP spid="150" grpId="0"/>
      <p:bldP spid="151" grpId="0" animBg="1" advAuto="0"/>
      <p:bldP spid="152" grpId="0" animBg="1" advAuto="0"/>
      <p:bldP spid="153" grpId="0" animBg="1" advAuto="0"/>
      <p:bldP spid="154" grpId="0" animBg="1" advAuto="0"/>
      <p:bldP spid="155" grpId="0"/>
      <p:bldP spid="156" grpId="0"/>
      <p:bldP spid="157" grpId="0"/>
      <p:bldP spid="158" grpId="0" animBg="1" advAuto="0"/>
      <p:bldP spid="159" grpId="0"/>
      <p:bldP spid="160" grpId="0"/>
      <p:bldP spid="161" grpId="0"/>
      <p:bldP spid="162" grpId="0"/>
      <p:bldP spid="163" grpId="0" animBg="1" advAuto="0"/>
      <p:bldP spid="164" grpId="0" animBg="1" advAuto="0"/>
      <p:bldP spid="165" grpId="0" animBg="1" advAuto="0"/>
      <p:bldP spid="166" grpId="0" animBg="1" advAuto="0"/>
      <p:bldP spid="167" grpId="0"/>
      <p:bldP spid="168" grpId="0"/>
      <p:bldP spid="169" grpId="0" animBg="1" advAuto="0"/>
      <p:bldP spid="170" grpId="0"/>
      <p:bldP spid="171" grpId="0"/>
      <p:bldP spid="172" grpId="0"/>
      <p:bldP spid="173" grpId="0"/>
      <p:bldP spid="174" grpId="0" animBg="1" advAuto="0"/>
      <p:bldP spid="175" grpId="0" animBg="1" advAuto="0"/>
      <p:bldP spid="176" grpId="0" animBg="1" advAuto="0"/>
      <p:bldP spid="177" grpId="0" animBg="1" advAuto="0"/>
      <p:bldP spid="178" grpId="0"/>
      <p:bldP spid="180" grpId="0"/>
      <p:bldP spid="63" grpId="0" animBg="1" advAuto="0"/>
      <p:bldP spid="64" grpId="0"/>
      <p:bldP spid="65" grpId="0" animBg="1" advAuto="0"/>
      <p:bldP spid="66" grpId="0" animBg="1" advAuto="0"/>
      <p:bldP spid="68" grpId="0" animBg="1" advAuto="0"/>
      <p:bldP spid="69" grpId="0" animBg="1" advAuto="0"/>
      <p:bldP spid="70" grpId="0"/>
      <p:bldP spid="71" grpId="0" animBg="1" advAuto="0"/>
      <p:bldP spid="72" grpId="0"/>
      <p:bldP spid="73" grpId="0"/>
      <p:bldP spid="74" grpId="0"/>
      <p:bldP spid="78" grpId="0" animBg="1" advAuto="0"/>
      <p:bldP spid="79" grpId="0" animBg="1" advAuto="0"/>
      <p:bldP spid="80" grpId="0" animBg="1" advAuto="0"/>
      <p:bldP spid="81" grpId="0" animBg="1" advAuto="0"/>
      <p:bldP spid="82" grpId="0"/>
      <p:bldP spid="8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37786" y="120080"/>
            <a:ext cx="10676855" cy="1461571"/>
            <a:chOff x="186503" y="0"/>
            <a:chExt cx="7024854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67121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400" u="sng" spc="-84" dirty="0" smtClean="0">
                  <a:solidFill>
                    <a:schemeClr val="bg2">
                      <a:lumMod val="50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6 - </a:t>
              </a:r>
              <a:r>
                <a:rPr lang="ar-SA" sz="4400" spc="-84" dirty="0" smtClean="0">
                  <a:solidFill>
                    <a:schemeClr val="bg1">
                      <a:lumMod val="75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 تمثيل الجمع</a:t>
              </a:r>
              <a:endParaRPr lang="ar-SA" sz="4400" spc="-84" dirty="0">
                <a:solidFill>
                  <a:schemeClr val="bg1">
                    <a:lumMod val="75000"/>
                  </a:schemeClr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13" name="Google Shape;115;p16">
            <a:extLst>
              <a:ext uri="{FF2B5EF4-FFF2-40B4-BE49-F238E27FC236}">
                <a16:creationId xmlns="" xmlns:a16="http://schemas.microsoft.com/office/drawing/2014/main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345542" y="2560883"/>
            <a:ext cx="13964774" cy="7332824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="" xmlns:a16="http://schemas.microsoft.com/office/drawing/2014/main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600200" y="1257302"/>
            <a:ext cx="1552334" cy="185673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="" xmlns:a16="http://schemas.microsoft.com/office/drawing/2014/main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993548" y="1683436"/>
            <a:ext cx="760949" cy="5993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="" xmlns:a16="http://schemas.microsoft.com/office/drawing/2014/main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7324">
            <a:off x="196867" y="1508765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="" xmlns:a16="http://schemas.microsoft.com/office/drawing/2014/main" id="{02DDE471-DB41-4939-B541-1335005CEAD1}"/>
              </a:ext>
            </a:extLst>
          </p:cNvPr>
          <p:cNvGrpSpPr/>
          <p:nvPr/>
        </p:nvGrpSpPr>
        <p:grpSpPr>
          <a:xfrm>
            <a:off x="9006970" y="106672"/>
            <a:ext cx="9072626" cy="1143080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="" xmlns:a16="http://schemas.microsoft.com/office/drawing/2014/main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="" xmlns:a16="http://schemas.microsoft.com/office/drawing/2014/main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</p:grpSp>
      <p:sp>
        <p:nvSpPr>
          <p:cNvPr id="29" name="AutoShape 9">
            <a:extLst>
              <a:ext uri="{FF2B5EF4-FFF2-40B4-BE49-F238E27FC236}">
                <a16:creationId xmlns="" xmlns:a16="http://schemas.microsoft.com/office/drawing/2014/main" id="{A854F559-5BA0-4F49-9469-802D9598B1AD}"/>
              </a:ext>
            </a:extLst>
          </p:cNvPr>
          <p:cNvSpPr/>
          <p:nvPr/>
        </p:nvSpPr>
        <p:spPr>
          <a:xfrm rot="21571288">
            <a:off x="10361823" y="1350654"/>
            <a:ext cx="4111866" cy="104982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="" xmlns:a16="http://schemas.microsoft.com/office/drawing/2014/main" id="{DECA73D4-218F-4F46-A104-FB98A641593B}"/>
              </a:ext>
            </a:extLst>
          </p:cNvPr>
          <p:cNvGrpSpPr/>
          <p:nvPr/>
        </p:nvGrpSpPr>
        <p:grpSpPr>
          <a:xfrm>
            <a:off x="14329159" y="1396450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="" xmlns:a16="http://schemas.microsoft.com/office/drawing/2014/main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="" xmlns:a16="http://schemas.microsoft.com/office/drawing/2014/main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="" xmlns:a16="http://schemas.microsoft.com/office/drawing/2014/main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="" xmlns:a16="http://schemas.microsoft.com/office/drawing/2014/main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="" xmlns:a16="http://schemas.microsoft.com/office/drawing/2014/main" id="{A375F833-303C-4EA2-B0FB-D71CBF7E5F3E}"/>
              </a:ext>
            </a:extLst>
          </p:cNvPr>
          <p:cNvSpPr/>
          <p:nvPr/>
        </p:nvSpPr>
        <p:spPr>
          <a:xfrm>
            <a:off x="10736910" y="1525888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="" xmlns:a16="http://schemas.microsoft.com/office/drawing/2014/main" id="{B1723344-60A1-4937-82D6-E71EDBB47841}"/>
              </a:ext>
            </a:extLst>
          </p:cNvPr>
          <p:cNvSpPr/>
          <p:nvPr/>
        </p:nvSpPr>
        <p:spPr>
          <a:xfrm>
            <a:off x="12696564" y="1520634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="" xmlns:a16="http://schemas.microsoft.com/office/drawing/2014/main" id="{D32D8820-701A-45DF-9F07-8656434BFB40}"/>
              </a:ext>
            </a:extLst>
          </p:cNvPr>
          <p:cNvSpPr/>
          <p:nvPr/>
        </p:nvSpPr>
        <p:spPr>
          <a:xfrm>
            <a:off x="11822295" y="1609106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="" xmlns:a16="http://schemas.microsoft.com/office/drawing/2014/main" id="{8A25F950-CACC-42AF-92B8-BBDF985714F2}"/>
              </a:ext>
            </a:extLst>
          </p:cNvPr>
          <p:cNvSpPr/>
          <p:nvPr/>
        </p:nvSpPr>
        <p:spPr>
          <a:xfrm rot="16200000" flipH="1">
            <a:off x="13569904" y="1379036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="" xmlns:a16="http://schemas.microsoft.com/office/drawing/2014/main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90263"/>
            <a:ext cx="1232766" cy="1179348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1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="" xmlns:a16="http://schemas.microsoft.com/office/drawing/2014/main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جمل الجمع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666122" y="3162301"/>
            <a:ext cx="11794806" cy="6629399"/>
          </a:xfrm>
          <a:prstGeom prst="rect">
            <a:avLst/>
          </a:prstGeom>
        </p:spPr>
      </p:pic>
      <p:sp>
        <p:nvSpPr>
          <p:cNvPr id="35" name="مستطيل 34"/>
          <p:cNvSpPr/>
          <p:nvPr/>
        </p:nvSpPr>
        <p:spPr>
          <a:xfrm>
            <a:off x="14310316" y="7353300"/>
            <a:ext cx="3909839" cy="180049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ar-SA" dirty="0">
                <a:solidFill>
                  <a:srgbClr val="CC0066"/>
                </a:solidFill>
              </a:rPr>
              <a:t>شكر خاص للأستاذ الفاضل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rgbClr val="CC0066"/>
                </a:solidFill>
              </a:rPr>
              <a:t>@</a:t>
            </a:r>
            <a:r>
              <a:rPr lang="en-US" dirty="0" err="1">
                <a:solidFill>
                  <a:srgbClr val="CC0066"/>
                </a:solidFill>
              </a:rPr>
              <a:t>Hassan_Alqarnee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22"/>
              </a:rPr>
              <a:t>https://www.youtube.com/playlist?list=PLyoodbH_5mVIlRVJAJof8blvnTy0aF9Rr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2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730298" y="1798076"/>
            <a:ext cx="14357208" cy="597345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3796350" y="142528"/>
            <a:ext cx="1602259" cy="1942854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:a16="http://schemas.microsoft.com/office/drawing/2014/main" xmlns="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:a16="http://schemas.microsoft.com/office/drawing/2014/main" xmlns="" id="{6157CA11-17C3-4032-A40D-E0459ED1C7AC}"/>
              </a:ext>
            </a:extLst>
          </p:cNvPr>
          <p:cNvSpPr txBox="1"/>
          <p:nvPr/>
        </p:nvSpPr>
        <p:spPr>
          <a:xfrm>
            <a:off x="2600428" y="2974133"/>
            <a:ext cx="12157226" cy="1246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:a16="http://schemas.microsoft.com/office/drawing/2014/main" xmlns="" id="{EAD36180-9EE9-4BD2-B108-107DBF406D16}"/>
              </a:ext>
            </a:extLst>
          </p:cNvPr>
          <p:cNvSpPr txBox="1"/>
          <p:nvPr/>
        </p:nvSpPr>
        <p:spPr>
          <a:xfrm>
            <a:off x="3176491" y="4388288"/>
            <a:ext cx="12157226" cy="115416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SA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4221944" y="294161"/>
            <a:ext cx="735632" cy="602156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84" y="3967817"/>
            <a:ext cx="3122316" cy="1951448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791" y="3166581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49" y="417438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13917679" y="290779"/>
            <a:ext cx="4022360" cy="1540358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13485631" y="457100"/>
            <a:ext cx="4731380" cy="1086000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343871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-1295400" y="724994"/>
            <a:ext cx="20497800" cy="9226846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>
              <a:alpha val="49000"/>
            </a:schemeClr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158" name="Google Shape;1158;p44"/>
          <p:cNvGrpSpPr/>
          <p:nvPr/>
        </p:nvGrpSpPr>
        <p:grpSpPr>
          <a:xfrm>
            <a:off x="1049927" y="470515"/>
            <a:ext cx="12288426" cy="269162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42956" y="6236909"/>
            <a:ext cx="1585404" cy="248405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1354806" y="3178238"/>
            <a:ext cx="1585415" cy="1405811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14461641" y="7656555"/>
            <a:ext cx="934763" cy="907074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="" xmlns:a16="http://schemas.microsoft.com/office/drawing/2014/main" id="{AF4D5308-FBE9-48AA-9EEA-D927CA1D104B}"/>
              </a:ext>
            </a:extLst>
          </p:cNvPr>
          <p:cNvSpPr/>
          <p:nvPr/>
        </p:nvSpPr>
        <p:spPr>
          <a:xfrm>
            <a:off x="1946509" y="3995618"/>
            <a:ext cx="8811530" cy="1661985"/>
          </a:xfrm>
          <a:prstGeom prst="rect">
            <a:avLst/>
          </a:prstGeom>
          <a:noFill/>
        </p:spPr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286838" y="3534705"/>
            <a:ext cx="3118362" cy="4411292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="" xmlns:a16="http://schemas.microsoft.com/office/drawing/2014/main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780572"/>
            <a:ext cx="4270285" cy="4163528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:a16="http://schemas.microsoft.com/office/drawing/2014/main" xmlns="" id="{2153D432-752F-4DF4-8E34-7587FC866516}"/>
              </a:ext>
            </a:extLst>
          </p:cNvPr>
          <p:cNvGrpSpPr/>
          <p:nvPr/>
        </p:nvGrpSpPr>
        <p:grpSpPr>
          <a:xfrm>
            <a:off x="348443" y="3874055"/>
            <a:ext cx="11691191" cy="2295380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:a16="http://schemas.microsoft.com/office/drawing/2014/main" xmlns="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:a16="http://schemas.microsoft.com/office/drawing/2014/main" xmlns="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:a16="http://schemas.microsoft.com/office/drawing/2014/main" xmlns="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:a16="http://schemas.microsoft.com/office/drawing/2014/main" xmlns="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:a16="http://schemas.microsoft.com/office/drawing/2014/main" xmlns="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:a16="http://schemas.microsoft.com/office/drawing/2014/main" xmlns="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:a16="http://schemas.microsoft.com/office/drawing/2014/main" xmlns="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:a16="http://schemas.microsoft.com/office/drawing/2014/main" xmlns="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:a16="http://schemas.microsoft.com/office/drawing/2014/main" xmlns="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:a16="http://schemas.microsoft.com/office/drawing/2014/main" xmlns="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:a16="http://schemas.microsoft.com/office/drawing/2014/main" xmlns="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:a16="http://schemas.microsoft.com/office/drawing/2014/main" xmlns="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:a16="http://schemas.microsoft.com/office/drawing/2014/main" xmlns="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:a16="http://schemas.microsoft.com/office/drawing/2014/main" xmlns="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:a16="http://schemas.microsoft.com/office/drawing/2014/main" xmlns="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:a16="http://schemas.microsoft.com/office/drawing/2014/main" xmlns="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:a16="http://schemas.microsoft.com/office/drawing/2014/main" xmlns="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:a16="http://schemas.microsoft.com/office/drawing/2014/main" xmlns="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:a16="http://schemas.microsoft.com/office/drawing/2014/main" xmlns="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:a16="http://schemas.microsoft.com/office/drawing/2014/main" xmlns="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:a16="http://schemas.microsoft.com/office/drawing/2014/main" xmlns="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:a16="http://schemas.microsoft.com/office/drawing/2014/main" xmlns="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:a16="http://schemas.microsoft.com/office/drawing/2014/main" xmlns="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:a16="http://schemas.microsoft.com/office/drawing/2014/main" xmlns="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:a16="http://schemas.microsoft.com/office/drawing/2014/main" xmlns="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:a16="http://schemas.microsoft.com/office/drawing/2014/main" xmlns="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:a16="http://schemas.microsoft.com/office/drawing/2014/main" xmlns="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:a16="http://schemas.microsoft.com/office/drawing/2014/main" xmlns="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:a16="http://schemas.microsoft.com/office/drawing/2014/main" xmlns="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:a16="http://schemas.microsoft.com/office/drawing/2014/main" xmlns="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:a16="http://schemas.microsoft.com/office/drawing/2014/main" xmlns="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:a16="http://schemas.microsoft.com/office/drawing/2014/main" xmlns="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:a16="http://schemas.microsoft.com/office/drawing/2014/main" xmlns="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:a16="http://schemas.microsoft.com/office/drawing/2014/main" xmlns="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:a16="http://schemas.microsoft.com/office/drawing/2014/main" xmlns="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:a16="http://schemas.microsoft.com/office/drawing/2014/main" xmlns="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:a16="http://schemas.microsoft.com/office/drawing/2014/main" xmlns="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:a16="http://schemas.microsoft.com/office/drawing/2014/main" xmlns="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:a16="http://schemas.microsoft.com/office/drawing/2014/main" xmlns="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:a16="http://schemas.microsoft.com/office/drawing/2014/main" xmlns="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:a16="http://schemas.microsoft.com/office/drawing/2014/main" xmlns="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:a16="http://schemas.microsoft.com/office/drawing/2014/main" xmlns="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:a16="http://schemas.microsoft.com/office/drawing/2014/main" xmlns="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:a16="http://schemas.microsoft.com/office/drawing/2014/main" xmlns="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:a16="http://schemas.microsoft.com/office/drawing/2014/main" xmlns="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:a16="http://schemas.microsoft.com/office/drawing/2014/main" xmlns="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:a16="http://schemas.microsoft.com/office/drawing/2014/main" xmlns="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:a16="http://schemas.microsoft.com/office/drawing/2014/main" xmlns="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:a16="http://schemas.microsoft.com/office/drawing/2014/main" xmlns="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:a16="http://schemas.microsoft.com/office/drawing/2014/main" xmlns="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:a16="http://schemas.microsoft.com/office/drawing/2014/main" xmlns="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:a16="http://schemas.microsoft.com/office/drawing/2014/main" xmlns="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:a16="http://schemas.microsoft.com/office/drawing/2014/main" xmlns="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:a16="http://schemas.microsoft.com/office/drawing/2014/main" xmlns="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:a16="http://schemas.microsoft.com/office/drawing/2014/main" xmlns="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:a16="http://schemas.microsoft.com/office/drawing/2014/main" xmlns="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:a16="http://schemas.microsoft.com/office/drawing/2014/main" xmlns="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:a16="http://schemas.microsoft.com/office/drawing/2014/main" xmlns="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:a16="http://schemas.microsoft.com/office/drawing/2014/main" xmlns="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:a16="http://schemas.microsoft.com/office/drawing/2014/main" xmlns="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:a16="http://schemas.microsoft.com/office/drawing/2014/main" xmlns="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:a16="http://schemas.microsoft.com/office/drawing/2014/main" xmlns="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:a16="http://schemas.microsoft.com/office/drawing/2014/main" xmlns="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:a16="http://schemas.microsoft.com/office/drawing/2014/main" xmlns="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:a16="http://schemas.microsoft.com/office/drawing/2014/main" xmlns="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:a16="http://schemas.microsoft.com/office/drawing/2014/main" xmlns="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:a16="http://schemas.microsoft.com/office/drawing/2014/main" xmlns="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:a16="http://schemas.microsoft.com/office/drawing/2014/main" xmlns="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:a16="http://schemas.microsoft.com/office/drawing/2014/main" xmlns="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:a16="http://schemas.microsoft.com/office/drawing/2014/main" xmlns="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:a16="http://schemas.microsoft.com/office/drawing/2014/main" xmlns="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:a16="http://schemas.microsoft.com/office/drawing/2014/main" xmlns="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:a16="http://schemas.microsoft.com/office/drawing/2014/main" xmlns="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:a16="http://schemas.microsoft.com/office/drawing/2014/main" xmlns="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:a16="http://schemas.microsoft.com/office/drawing/2014/main" xmlns="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:a16="http://schemas.microsoft.com/office/drawing/2014/main" xmlns="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:a16="http://schemas.microsoft.com/office/drawing/2014/main" xmlns="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:a16="http://schemas.microsoft.com/office/drawing/2014/main" xmlns="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:a16="http://schemas.microsoft.com/office/drawing/2014/main" xmlns="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:a16="http://schemas.microsoft.com/office/drawing/2014/main" xmlns="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:a16="http://schemas.microsoft.com/office/drawing/2014/main" xmlns="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:a16="http://schemas.microsoft.com/office/drawing/2014/main" xmlns="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:a16="http://schemas.microsoft.com/office/drawing/2014/main" xmlns="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:a16="http://schemas.microsoft.com/office/drawing/2014/main" xmlns="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:a16="http://schemas.microsoft.com/office/drawing/2014/main" xmlns="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:a16="http://schemas.microsoft.com/office/drawing/2014/main" xmlns="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:a16="http://schemas.microsoft.com/office/drawing/2014/main" xmlns="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:a16="http://schemas.microsoft.com/office/drawing/2014/main" xmlns="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:a16="http://schemas.microsoft.com/office/drawing/2014/main" xmlns="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:a16="http://schemas.microsoft.com/office/drawing/2014/main" xmlns="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:a16="http://schemas.microsoft.com/office/drawing/2014/main" xmlns="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:a16="http://schemas.microsoft.com/office/drawing/2014/main" xmlns="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:a16="http://schemas.microsoft.com/office/drawing/2014/main" xmlns="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:a16="http://schemas.microsoft.com/office/drawing/2014/main" xmlns="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:a16="http://schemas.microsoft.com/office/drawing/2014/main" xmlns="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:a16="http://schemas.microsoft.com/office/drawing/2014/main" xmlns="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:a16="http://schemas.microsoft.com/office/drawing/2014/main" xmlns="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:a16="http://schemas.microsoft.com/office/drawing/2014/main" xmlns="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:a16="http://schemas.microsoft.com/office/drawing/2014/main" xmlns="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:a16="http://schemas.microsoft.com/office/drawing/2014/main" xmlns="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:a16="http://schemas.microsoft.com/office/drawing/2014/main" xmlns="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:a16="http://schemas.microsoft.com/office/drawing/2014/main" xmlns="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:a16="http://schemas.microsoft.com/office/drawing/2014/main" xmlns="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:a16="http://schemas.microsoft.com/office/drawing/2014/main" xmlns="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:a16="http://schemas.microsoft.com/office/drawing/2014/main" xmlns="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8353" y="446382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3" y="3583301"/>
            <a:ext cx="1788659" cy="1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332683" y="754571"/>
            <a:ext cx="8301770" cy="1523495"/>
          </a:xfrm>
          <a:prstGeom prst="rect">
            <a:avLst/>
          </a:prstGeom>
          <a:noFill/>
        </p:spPr>
        <p:txBody>
          <a:bodyPr wrap="square" lIns="137157" tIns="68579" rIns="137157" bIns="68579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406" y="6456812"/>
            <a:ext cx="4317923" cy="24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13" y="843827"/>
            <a:ext cx="2573936" cy="20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8" y="6743700"/>
            <a:ext cx="5131205" cy="288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93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5085679" y="3845817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" action="ppaction://noaction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0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" action="ppaction://noaction"/>
          </p:cNvPr>
          <p:cNvSpPr/>
          <p:nvPr/>
        </p:nvSpPr>
        <p:spPr>
          <a:xfrm rot="-5400000">
            <a:off x="14737690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0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1571522" y="8555630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:a16="http://schemas.microsoft.com/office/drawing/2014/main" xmlns="" id="{5EE9856E-C120-403F-9AD8-7F072859FA6D}"/>
              </a:ext>
            </a:extLst>
          </p:cNvPr>
          <p:cNvSpPr/>
          <p:nvPr/>
        </p:nvSpPr>
        <p:spPr>
          <a:xfrm>
            <a:off x="-1693298" y="1306244"/>
            <a:ext cx="10519200" cy="769435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54" tIns="68577" rIns="137154" bIns="68577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531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xmlns="" id="{94E47E75-B5CF-487C-8B40-9F43D607B58F}"/>
              </a:ext>
            </a:extLst>
          </p:cNvPr>
          <p:cNvSpPr/>
          <p:nvPr/>
        </p:nvSpPr>
        <p:spPr>
          <a:xfrm>
            <a:off x="1719196" y="525250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10328227">
            <a:off x="1558859" y="1317003"/>
            <a:ext cx="1099145" cy="845492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3486856">
            <a:off x="375419" y="8172233"/>
            <a:ext cx="1865037" cy="176119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:a16="http://schemas.microsoft.com/office/drawing/2014/main" xmlns="" id="{39345CDE-8D93-42F1-89C5-0A0E659C9C6D}"/>
              </a:ext>
            </a:extLst>
          </p:cNvPr>
          <p:cNvSpPr/>
          <p:nvPr/>
        </p:nvSpPr>
        <p:spPr>
          <a:xfrm>
            <a:off x="3583884" y="3203950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1371498"/>
            <a:endParaRPr lang="ar-SA" sz="42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:a16="http://schemas.microsoft.com/office/drawing/2014/main" xmlns="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50092" y="5583107"/>
            <a:ext cx="3858042" cy="192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xmlns="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02" t="78057" r="35493" b="17140"/>
          <a:stretch/>
        </p:blipFill>
        <p:spPr>
          <a:xfrm>
            <a:off x="2897908" y="7257710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:a16="http://schemas.microsoft.com/office/drawing/2014/main" xmlns="" id="{8E4724F8-A11D-4680-92A8-7CB5FCC1C745}"/>
              </a:ext>
            </a:extLst>
          </p:cNvPr>
          <p:cNvSpPr/>
          <p:nvPr/>
        </p:nvSpPr>
        <p:spPr>
          <a:xfrm>
            <a:off x="1216683" y="8604320"/>
            <a:ext cx="12954000" cy="630846"/>
          </a:xfrm>
          <a:prstGeom prst="rect">
            <a:avLst/>
          </a:prstGeom>
        </p:spPr>
        <p:txBody>
          <a:bodyPr wrap="square" lIns="137154" tIns="68577" rIns="137154" bIns="68577">
            <a:spAutoFit/>
          </a:bodyPr>
          <a:lstStyle/>
          <a:p>
            <a:pPr algn="ctr"/>
            <a:r>
              <a:rPr lang="ar-AE" sz="32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:a16="http://schemas.microsoft.com/office/drawing/2014/main" xmlns="" id="{29379E6A-4607-48A3-8AD2-909D460AC40D}"/>
              </a:ext>
            </a:extLst>
          </p:cNvPr>
          <p:cNvSpPr/>
          <p:nvPr/>
        </p:nvSpPr>
        <p:spPr>
          <a:xfrm>
            <a:off x="10391790" y="6900560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GB"/>
          </a:p>
        </p:txBody>
      </p:sp>
      <p:sp>
        <p:nvSpPr>
          <p:cNvPr id="142" name="Google_teacher"/>
          <p:cNvSpPr/>
          <p:nvPr/>
        </p:nvSpPr>
        <p:spPr>
          <a:xfrm>
            <a:off x="13086260" y="9235166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52393" tIns="152393" rIns="152393" bIns="152393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17168" y="8822867"/>
            <a:ext cx="1647452" cy="1647455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06026" y="8766272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4" y="4609987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492797" y="476236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-418030" y="2335279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411135" y="-245145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71" y="2155316"/>
            <a:ext cx="2193972" cy="2193972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08" y="3239289"/>
            <a:ext cx="3027258" cy="3027258"/>
          </a:xfrm>
          <a:prstGeom prst="rect">
            <a:avLst/>
          </a:prstGeom>
        </p:spPr>
      </p:pic>
      <p:sp>
        <p:nvSpPr>
          <p:cNvPr id="76" name="Google Shape;681;p51">
            <a:hlinkClick r:id="" action="ppaction://noaction"/>
          </p:cNvPr>
          <p:cNvSpPr txBox="1">
            <a:spLocks/>
          </p:cNvSpPr>
          <p:nvPr/>
        </p:nvSpPr>
        <p:spPr>
          <a:xfrm>
            <a:off x="15384944" y="5576962"/>
            <a:ext cx="2879411" cy="7167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32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77" name="Google Shape;684;p51">
            <a:hlinkClick r:id="" action="ppaction://noaction"/>
          </p:cNvPr>
          <p:cNvSpPr txBox="1">
            <a:spLocks/>
          </p:cNvSpPr>
          <p:nvPr/>
        </p:nvSpPr>
        <p:spPr>
          <a:xfrm>
            <a:off x="15923420" y="6681790"/>
            <a:ext cx="2364581" cy="7167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pic>
        <p:nvPicPr>
          <p:cNvPr id="78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74" y="756871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50" y="449174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7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140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12">
            <a:extLst>
              <a:ext uri="{FF2B5EF4-FFF2-40B4-BE49-F238E27FC236}">
                <a16:creationId xmlns:a16="http://schemas.microsoft.com/office/drawing/2014/main" xmlns="" xmlns:lc="http://schemas.openxmlformats.org/drawingml/2006/lockedCanvas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2F8F8"/>
              </a:clrFrom>
              <a:clrTo>
                <a:srgbClr val="F2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08402" cy="10287000"/>
          </a:xfrm>
          <a:prstGeom prst="rect">
            <a:avLst/>
          </a:prstGeom>
        </p:spPr>
      </p:pic>
      <p:sp>
        <p:nvSpPr>
          <p:cNvPr id="51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600199" y="1771428"/>
            <a:ext cx="14433852" cy="756307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6" name="Google Shape;85;p13"/>
          <p:cNvSpPr/>
          <p:nvPr/>
        </p:nvSpPr>
        <p:spPr>
          <a:xfrm>
            <a:off x="6735847" y="3353863"/>
            <a:ext cx="8434350" cy="3981477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27" name="Google Shape;86;p13"/>
          <p:cNvSpPr/>
          <p:nvPr/>
        </p:nvSpPr>
        <p:spPr>
          <a:xfrm>
            <a:off x="7339221" y="3767217"/>
            <a:ext cx="7003259" cy="216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108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108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32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951930"/>
            <a:ext cx="3027258" cy="3027258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026" y="6252313"/>
            <a:ext cx="1621884" cy="1551600"/>
          </a:xfrm>
          <a:prstGeom prst="rect">
            <a:avLst/>
          </a:prstGeom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8947819" y="4950999"/>
            <a:ext cx="4572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3842563" y="4749569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6289950">
            <a:off x="243235" y="8028121"/>
            <a:ext cx="2088121" cy="2110366"/>
          </a:xfrm>
          <a:prstGeom prst="rect">
            <a:avLst/>
          </a:prstGeom>
        </p:spPr>
      </p:pic>
      <p:pic>
        <p:nvPicPr>
          <p:cNvPr id="40" name="صورة 39" descr="صورة تحتوي على نص, أدوات المطبخ&#10;&#10;تم إنشاء الوصف تلقائياً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396" y="809814"/>
            <a:ext cx="2392046" cy="1219200"/>
          </a:xfrm>
          <a:prstGeom prst="rect">
            <a:avLst/>
          </a:prstGeom>
        </p:spPr>
      </p:pic>
      <p:pic>
        <p:nvPicPr>
          <p:cNvPr id="41" name="صورة 40" descr="صورة تحتوي على رسوم المتجهات&#10;&#10;تم إنشاء الوصف تلقائياً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854" y="702533"/>
            <a:ext cx="1532969" cy="1490915"/>
          </a:xfrm>
          <a:prstGeom prst="rect">
            <a:avLst/>
          </a:prstGeom>
        </p:spPr>
      </p:pic>
      <p:grpSp>
        <p:nvGrpSpPr>
          <p:cNvPr id="42" name="مجموعة 41"/>
          <p:cNvGrpSpPr/>
          <p:nvPr/>
        </p:nvGrpSpPr>
        <p:grpSpPr>
          <a:xfrm>
            <a:off x="9753425" y="8584257"/>
            <a:ext cx="1062768" cy="902643"/>
            <a:chOff x="4654213" y="3086350"/>
            <a:chExt cx="2969437" cy="2866407"/>
          </a:xfrm>
        </p:grpSpPr>
        <p:sp>
          <p:nvSpPr>
            <p:cNvPr id="43" name="شكل بيضاوي 4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4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مجموعة 1"/>
          <p:cNvGrpSpPr/>
          <p:nvPr/>
        </p:nvGrpSpPr>
        <p:grpSpPr>
          <a:xfrm>
            <a:off x="14639270" y="3094775"/>
            <a:ext cx="4097582" cy="4605779"/>
            <a:chOff x="8536024" y="2278374"/>
            <a:chExt cx="2731721" cy="3070519"/>
          </a:xfrm>
        </p:grpSpPr>
        <p:pic>
          <p:nvPicPr>
            <p:cNvPr id="28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16970" r="8892" b="21025"/>
            <a:stretch>
              <a:fillRect/>
            </a:stretch>
          </p:blipFill>
          <p:spPr>
            <a:xfrm>
              <a:off x="8536024" y="287585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t="16734" r="8892" b="18300"/>
            <a:stretch>
              <a:fillRect/>
            </a:stretch>
          </p:blipFill>
          <p:spPr>
            <a:xfrm>
              <a:off x="8536024" y="2278374"/>
              <a:ext cx="2715801" cy="11280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9334723" y="2381250"/>
              <a:ext cx="1153518" cy="711305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8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8773767" y="3111535"/>
              <a:ext cx="2240354" cy="475343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118 الى 119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5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364071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4268524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7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8938222" y="4526553"/>
              <a:ext cx="199973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22-5-1443هـ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9307363" y="3871303"/>
              <a:ext cx="136519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الاحد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0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3395757" y="1629763"/>
            <a:ext cx="2600595" cy="2600595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="" xmlns:a16="http://schemas.microsoft.com/office/drawing/2014/main" id="{6259D82A-4996-4FEB-92FA-36B20165A65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6907" r="49363" b="70792"/>
          <a:stretch/>
        </p:blipFill>
        <p:spPr>
          <a:xfrm>
            <a:off x="3886200" y="3134317"/>
            <a:ext cx="1486906" cy="1379041"/>
          </a:xfrm>
          <a:prstGeom prst="rect">
            <a:avLst/>
          </a:prstGeom>
        </p:spPr>
      </p:pic>
      <p:pic>
        <p:nvPicPr>
          <p:cNvPr id="50" name="Picture 4" descr="نتيجة بحث الصور عن starsclipart gif">
            <a:extLst>
              <a:ext uri="{FF2B5EF4-FFF2-40B4-BE49-F238E27FC236}">
                <a16:creationId xmlns="" xmlns:a16="http://schemas.microsoft.com/office/drawing/2014/main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6177146" y="1359301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32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20" name="AutoShape 2"/>
          <p:cNvSpPr/>
          <p:nvPr/>
        </p:nvSpPr>
        <p:spPr>
          <a:xfrm>
            <a:off x="784143" y="4533900"/>
            <a:ext cx="3635457" cy="5017436"/>
          </a:xfrm>
          <a:custGeom>
            <a:avLst/>
            <a:gdLst/>
            <a:ahLst/>
            <a:cxnLst>
              <a:cxn ang="0">
                <a:pos x="1048398" y="3881437"/>
              </a:cxn>
              <a:cxn ang="0">
                <a:pos x="1133597" y="2299356"/>
              </a:cxn>
              <a:cxn ang="0">
                <a:pos x="4077" y="1625921"/>
              </a:cxn>
              <a:cxn ang="0">
                <a:pos x="1229481" y="1901335"/>
              </a:cxn>
              <a:cxn ang="0">
                <a:pos x="1282765" y="901188"/>
              </a:cxn>
              <a:cxn ang="0">
                <a:pos x="749920" y="248127"/>
              </a:cxn>
              <a:cxn ang="0">
                <a:pos x="1346735" y="574657"/>
              </a:cxn>
              <a:cxn ang="0">
                <a:pos x="1794240" y="3092"/>
              </a:cxn>
              <a:cxn ang="0">
                <a:pos x="1527818" y="758387"/>
              </a:cxn>
              <a:cxn ang="0">
                <a:pos x="1762185" y="1952452"/>
              </a:cxn>
              <a:cxn ang="0">
                <a:pos x="2891705" y="1472752"/>
              </a:cxn>
              <a:cxn ang="0">
                <a:pos x="1826155" y="2278982"/>
              </a:cxn>
              <a:cxn ang="0">
                <a:pos x="1836840" y="3881437"/>
              </a:cxn>
              <a:cxn ang="0">
                <a:pos x="1048398" y="3881437"/>
              </a:cxn>
            </a:cxnLst>
            <a:rect l="0" t="0" r="0" b="0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>
              <a:alpha val="100000"/>
            </a:srgbClr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1" name="AutoShape 3"/>
          <p:cNvSpPr/>
          <p:nvPr/>
        </p:nvSpPr>
        <p:spPr>
          <a:xfrm>
            <a:off x="2488064" y="4193114"/>
            <a:ext cx="348606" cy="515084"/>
          </a:xfrm>
          <a:custGeom>
            <a:avLst/>
            <a:gdLst/>
            <a:ahLst/>
            <a:cxnLst>
              <a:cxn ang="0">
                <a:pos x="152974" y="398445"/>
              </a:cxn>
              <a:cxn ang="0">
                <a:pos x="78481" y="0"/>
              </a:cxn>
              <a:cxn ang="0">
                <a:pos x="152974" y="398445"/>
              </a:cxn>
            </a:cxnLst>
            <a:rect l="0" t="0" r="0" b="0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2" name="AutoShape 4"/>
          <p:cNvSpPr/>
          <p:nvPr/>
        </p:nvSpPr>
        <p:spPr>
          <a:xfrm>
            <a:off x="4442602" y="9364616"/>
            <a:ext cx="328686" cy="529446"/>
          </a:xfrm>
          <a:custGeom>
            <a:avLst/>
            <a:gdLst/>
            <a:ahLst/>
            <a:cxnLst>
              <a:cxn ang="0">
                <a:pos x="97733" y="409556"/>
              </a:cxn>
              <a:cxn ang="0">
                <a:pos x="140549" y="0"/>
              </a:cxn>
              <a:cxn ang="0">
                <a:pos x="97733" y="409556"/>
              </a:cxn>
            </a:cxnLst>
            <a:rect l="0" t="0" r="0" b="0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3" name="AutoShape 5"/>
          <p:cNvSpPr/>
          <p:nvPr/>
        </p:nvSpPr>
        <p:spPr>
          <a:xfrm>
            <a:off x="1712244" y="8511709"/>
            <a:ext cx="388445" cy="621792"/>
          </a:xfrm>
          <a:custGeom>
            <a:avLst/>
            <a:gdLst/>
            <a:ahLst/>
            <a:cxnLst>
              <a:cxn ang="0">
                <a:pos x="64632" y="480990"/>
              </a:cxn>
              <a:cxn ang="0">
                <a:pos x="257359" y="0"/>
              </a:cxn>
              <a:cxn ang="0">
                <a:pos x="64632" y="480990"/>
              </a:cxn>
            </a:cxnLst>
            <a:rect l="0" t="0" r="0" b="0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4" name="AutoShape 6"/>
          <p:cNvSpPr/>
          <p:nvPr/>
        </p:nvSpPr>
        <p:spPr>
          <a:xfrm>
            <a:off x="4260041" y="6638349"/>
            <a:ext cx="627488" cy="348860"/>
          </a:xfrm>
          <a:custGeom>
            <a:avLst/>
            <a:gdLst/>
            <a:ahLst/>
            <a:cxnLst>
              <a:cxn ang="0">
                <a:pos x="778" y="168005"/>
              </a:cxn>
              <a:cxn ang="0">
                <a:pos x="500037" y="24909"/>
              </a:cxn>
              <a:cxn ang="0">
                <a:pos x="372570" y="178226"/>
              </a:cxn>
              <a:cxn ang="0">
                <a:pos x="778" y="168005"/>
              </a:cxn>
            </a:cxnLst>
            <a:rect l="0" t="0" r="0" b="0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5" name="AutoShape 7"/>
          <p:cNvSpPr/>
          <p:nvPr/>
        </p:nvSpPr>
        <p:spPr>
          <a:xfrm>
            <a:off x="3868453" y="6900075"/>
            <a:ext cx="541833" cy="320132"/>
          </a:xfrm>
          <a:custGeom>
            <a:avLst/>
            <a:gdLst/>
            <a:ahLst/>
            <a:cxnLst>
              <a:cxn ang="0">
                <a:pos x="101230" y="0"/>
              </a:cxn>
              <a:cxn ang="0">
                <a:pos x="431800" y="207330"/>
              </a:cxn>
              <a:cxn ang="0">
                <a:pos x="47916" y="165864"/>
              </a:cxn>
              <a:cxn ang="0">
                <a:pos x="101230" y="0"/>
              </a:cxn>
            </a:cxnLst>
            <a:rect l="0" t="0" r="0" b="0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6" name="AutoShape 8"/>
          <p:cNvSpPr/>
          <p:nvPr/>
        </p:nvSpPr>
        <p:spPr>
          <a:xfrm>
            <a:off x="3555900" y="7149079"/>
            <a:ext cx="442230" cy="432996"/>
          </a:xfrm>
          <a:custGeom>
            <a:avLst/>
            <a:gdLst/>
            <a:ahLst/>
            <a:cxnLst>
              <a:cxn ang="0">
                <a:pos x="36000" y="28683"/>
              </a:cxn>
              <a:cxn ang="0">
                <a:pos x="257485" y="59305"/>
              </a:cxn>
              <a:cxn ang="0">
                <a:pos x="352425" y="334944"/>
              </a:cxn>
              <a:cxn ang="0">
                <a:pos x="25453" y="181813"/>
              </a:cxn>
              <a:cxn ang="0">
                <a:pos x="36000" y="28683"/>
              </a:cxn>
            </a:cxnLst>
            <a:rect l="0" t="0" r="0" b="0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7" name="AutoShape 9"/>
          <p:cNvSpPr/>
          <p:nvPr/>
        </p:nvSpPr>
        <p:spPr>
          <a:xfrm>
            <a:off x="3198563" y="7377889"/>
            <a:ext cx="470120" cy="408372"/>
          </a:xfrm>
          <a:custGeom>
            <a:avLst/>
            <a:gdLst/>
            <a:ahLst/>
            <a:cxnLst>
              <a:cxn ang="0">
                <a:pos x="31648" y="10489"/>
              </a:cxn>
              <a:cxn ang="0">
                <a:pos x="288894" y="81587"/>
              </a:cxn>
              <a:cxn ang="0">
                <a:pos x="374627" y="315180"/>
              </a:cxn>
              <a:cxn ang="0">
                <a:pos x="31648" y="10489"/>
              </a:cxn>
            </a:cxnLst>
            <a:rect l="0" t="0" r="0" b="0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0" name="AutoShape 12"/>
          <p:cNvSpPr/>
          <p:nvPr/>
        </p:nvSpPr>
        <p:spPr>
          <a:xfrm>
            <a:off x="199353" y="9438860"/>
            <a:ext cx="340637" cy="552021"/>
          </a:xfrm>
          <a:custGeom>
            <a:avLst/>
            <a:gdLst/>
            <a:ahLst/>
            <a:cxnLst>
              <a:cxn ang="0">
                <a:pos x="147495" y="426471"/>
              </a:cxn>
              <a:cxn ang="0">
                <a:pos x="39866" y="152298"/>
              </a:cxn>
              <a:cxn ang="0">
                <a:pos x="125977" y="0"/>
              </a:cxn>
              <a:cxn ang="0">
                <a:pos x="201319" y="111687"/>
              </a:cxn>
              <a:cxn ang="0">
                <a:pos x="147495" y="426471"/>
              </a:cxn>
            </a:cxnLst>
            <a:rect l="0" t="0" r="0" b="0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2" name="AutoShape 14"/>
          <p:cNvSpPr/>
          <p:nvPr/>
        </p:nvSpPr>
        <p:spPr>
          <a:xfrm>
            <a:off x="994446" y="7011925"/>
            <a:ext cx="511952" cy="482247"/>
          </a:xfrm>
          <a:custGeom>
            <a:avLst/>
            <a:gdLst/>
            <a:ahLst/>
            <a:cxnLst>
              <a:cxn ang="0">
                <a:pos x="295532" y="1467"/>
              </a:cxn>
              <a:cxn ang="0">
                <a:pos x="73868" y="187256"/>
              </a:cxn>
              <a:cxn ang="0">
                <a:pos x="0" y="373044"/>
              </a:cxn>
              <a:cxn ang="0">
                <a:pos x="401075" y="197581"/>
              </a:cxn>
              <a:cxn ang="0">
                <a:pos x="295532" y="1467"/>
              </a:cxn>
            </a:cxnLst>
            <a:rect l="0" t="0" r="0" b="0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3" name="AutoShape 15"/>
          <p:cNvSpPr/>
          <p:nvPr/>
        </p:nvSpPr>
        <p:spPr>
          <a:xfrm>
            <a:off x="1569485" y="7348489"/>
            <a:ext cx="442230" cy="513030"/>
          </a:xfrm>
          <a:custGeom>
            <a:avLst/>
            <a:gdLst/>
            <a:ahLst/>
            <a:cxnLst>
              <a:cxn ang="0">
                <a:pos x="245334" y="19646"/>
              </a:cxn>
              <a:cxn ang="0">
                <a:pos x="31151" y="396875"/>
              </a:cxn>
              <a:cxn ang="0">
                <a:pos x="245334" y="19646"/>
              </a:cxn>
            </a:cxnLst>
            <a:rect l="0" t="0" r="0" b="0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5" name="AutoShape 17"/>
          <p:cNvSpPr/>
          <p:nvPr/>
        </p:nvSpPr>
        <p:spPr>
          <a:xfrm>
            <a:off x="2141198" y="4399236"/>
            <a:ext cx="354581" cy="572541"/>
          </a:xfrm>
          <a:custGeom>
            <a:avLst/>
            <a:gdLst/>
            <a:ahLst/>
            <a:cxnLst>
              <a:cxn ang="0">
                <a:pos x="251649" y="413107"/>
              </a:cxn>
              <a:cxn ang="0">
                <a:pos x="144297" y="110830"/>
              </a:cxn>
              <a:cxn ang="0">
                <a:pos x="4766" y="0"/>
              </a:cxn>
              <a:cxn ang="0">
                <a:pos x="4766" y="191426"/>
              </a:cxn>
              <a:cxn ang="0">
                <a:pos x="101369" y="433256"/>
              </a:cxn>
              <a:cxn ang="0">
                <a:pos x="251649" y="413107"/>
              </a:cxn>
            </a:cxnLst>
            <a:rect l="0" t="0" r="0" b="0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6" name="AutoShape 18"/>
          <p:cNvSpPr/>
          <p:nvPr/>
        </p:nvSpPr>
        <p:spPr>
          <a:xfrm>
            <a:off x="2980203" y="4647543"/>
            <a:ext cx="575697" cy="324234"/>
          </a:xfrm>
          <a:custGeom>
            <a:avLst/>
            <a:gdLst/>
            <a:ahLst/>
            <a:cxnLst>
              <a:cxn ang="0">
                <a:pos x="20914" y="65328"/>
              </a:cxn>
              <a:cxn ang="0">
                <a:pos x="458764" y="197832"/>
              </a:cxn>
              <a:cxn ang="0">
                <a:pos x="52959" y="208023"/>
              </a:cxn>
              <a:cxn ang="0">
                <a:pos x="20914" y="65328"/>
              </a:cxn>
            </a:cxnLst>
            <a:rect l="0" t="0" r="0" b="0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7" name="AutoShape 19"/>
          <p:cNvSpPr/>
          <p:nvPr/>
        </p:nvSpPr>
        <p:spPr>
          <a:xfrm>
            <a:off x="2812465" y="5219531"/>
            <a:ext cx="617529" cy="303714"/>
          </a:xfrm>
          <a:custGeom>
            <a:avLst/>
            <a:gdLst/>
            <a:ahLst/>
            <a:cxnLst>
              <a:cxn ang="0">
                <a:pos x="767" y="120504"/>
              </a:cxn>
              <a:cxn ang="0">
                <a:pos x="492102" y="59337"/>
              </a:cxn>
              <a:cxn ang="0">
                <a:pos x="342563" y="161251"/>
              </a:cxn>
              <a:cxn ang="0">
                <a:pos x="767" y="120504"/>
              </a:cxn>
            </a:cxnLst>
            <a:rect l="0" t="0" r="0" b="0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8" name="AutoShape 20"/>
          <p:cNvSpPr/>
          <p:nvPr/>
        </p:nvSpPr>
        <p:spPr>
          <a:xfrm>
            <a:off x="3045534" y="6358474"/>
            <a:ext cx="545817" cy="437102"/>
          </a:xfrm>
          <a:custGeom>
            <a:avLst/>
            <a:gdLst/>
            <a:ahLst/>
            <a:cxnLst>
              <a:cxn ang="0">
                <a:pos x="1930" y="193334"/>
              </a:cxn>
              <a:cxn ang="0">
                <a:pos x="361042" y="0"/>
              </a:cxn>
              <a:cxn ang="0">
                <a:pos x="434954" y="0"/>
              </a:cxn>
              <a:cxn ang="0">
                <a:pos x="244843" y="315438"/>
              </a:cxn>
              <a:cxn ang="0">
                <a:pos x="1930" y="193334"/>
              </a:cxn>
            </a:cxnLst>
            <a:rect l="0" t="0" r="0" b="0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9" name="AutoShape 21"/>
          <p:cNvSpPr/>
          <p:nvPr/>
        </p:nvSpPr>
        <p:spPr>
          <a:xfrm>
            <a:off x="1704942" y="5867115"/>
            <a:ext cx="613547" cy="367329"/>
          </a:xfrm>
          <a:custGeom>
            <a:avLst/>
            <a:gdLst/>
            <a:ahLst/>
            <a:cxnLst>
              <a:cxn ang="0">
                <a:pos x="486225" y="156920"/>
              </a:cxn>
              <a:cxn ang="0">
                <a:pos x="158536" y="3441"/>
              </a:cxn>
              <a:cxn ang="0">
                <a:pos x="0" y="23902"/>
              </a:cxn>
              <a:cxn ang="0">
                <a:pos x="253695" y="279691"/>
              </a:cxn>
              <a:cxn ang="0">
                <a:pos x="486225" y="156920"/>
              </a:cxn>
            </a:cxnLst>
            <a:rect l="0" t="0" r="0" b="0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0" name="AutoShape 22"/>
          <p:cNvSpPr/>
          <p:nvPr/>
        </p:nvSpPr>
        <p:spPr>
          <a:xfrm>
            <a:off x="1403535" y="5250022"/>
            <a:ext cx="557768" cy="285245"/>
          </a:xfrm>
          <a:custGeom>
            <a:avLst/>
            <a:gdLst/>
            <a:ahLst/>
            <a:cxnLst>
              <a:cxn ang="0">
                <a:pos x="436645" y="72419"/>
              </a:cxn>
              <a:cxn ang="0">
                <a:pos x="74531" y="42022"/>
              </a:cxn>
              <a:cxn ang="0">
                <a:pos x="0" y="143361"/>
              </a:cxn>
              <a:cxn ang="0">
                <a:pos x="202336" y="204155"/>
              </a:cxn>
              <a:cxn ang="0">
                <a:pos x="436645" y="72419"/>
              </a:cxn>
            </a:cxnLst>
            <a:rect l="0" t="0" r="0" b="0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1" name="AutoShape 23"/>
          <p:cNvSpPr/>
          <p:nvPr/>
        </p:nvSpPr>
        <p:spPr>
          <a:xfrm>
            <a:off x="662413" y="4833401"/>
            <a:ext cx="382472" cy="467883"/>
          </a:xfrm>
          <a:custGeom>
            <a:avLst/>
            <a:gdLst/>
            <a:ahLst/>
            <a:cxnLst>
              <a:cxn ang="0">
                <a:pos x="269324" y="347181"/>
              </a:cxn>
              <a:cxn ang="0">
                <a:pos x="194752" y="91893"/>
              </a:cxn>
              <a:cxn ang="0">
                <a:pos x="34909" y="0"/>
              </a:cxn>
              <a:cxn ang="0">
                <a:pos x="45568" y="275699"/>
              </a:cxn>
              <a:cxn ang="0">
                <a:pos x="269324" y="347181"/>
              </a:cxn>
            </a:cxnLst>
            <a:rect l="0" t="0" r="0" b="0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3" name="AutoShape 25"/>
          <p:cNvSpPr/>
          <p:nvPr/>
        </p:nvSpPr>
        <p:spPr>
          <a:xfrm>
            <a:off x="3705527" y="5867115"/>
            <a:ext cx="452190" cy="578699"/>
          </a:xfrm>
          <a:custGeom>
            <a:avLst/>
            <a:gdLst/>
            <a:ahLst/>
            <a:cxnLst>
              <a:cxn ang="0">
                <a:pos x="21227" y="388836"/>
              </a:cxn>
              <a:cxn ang="0">
                <a:pos x="106113" y="122777"/>
              </a:cxn>
              <a:cxn ang="0">
                <a:pos x="339567" y="0"/>
              </a:cxn>
              <a:cxn ang="0">
                <a:pos x="307727" y="399079"/>
              </a:cxn>
              <a:cxn ang="0">
                <a:pos x="21227" y="388836"/>
              </a:cxn>
            </a:cxnLst>
            <a:rect l="0" t="0" r="0" b="0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4" name="AutoShape 26"/>
          <p:cNvSpPr/>
          <p:nvPr/>
        </p:nvSpPr>
        <p:spPr>
          <a:xfrm>
            <a:off x="467459" y="8822856"/>
            <a:ext cx="342630" cy="541760"/>
          </a:xfrm>
          <a:custGeom>
            <a:avLst/>
            <a:gdLst/>
            <a:ahLst/>
            <a:cxnLst>
              <a:cxn ang="0">
                <a:pos x="128757" y="419100"/>
              </a:cxn>
              <a:cxn ang="0">
                <a:pos x="2055" y="214653"/>
              </a:cxn>
              <a:cxn ang="0">
                <a:pos x="139318" y="0"/>
              </a:cxn>
              <a:cxn ang="0">
                <a:pos x="266019" y="204428"/>
              </a:cxn>
              <a:cxn ang="0">
                <a:pos x="128757" y="419100"/>
              </a:cxn>
            </a:cxnLst>
            <a:rect l="0" t="0" r="0" b="0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5" name="AutoShape 27"/>
          <p:cNvSpPr/>
          <p:nvPr/>
        </p:nvSpPr>
        <p:spPr>
          <a:xfrm>
            <a:off x="1008568" y="5961140"/>
            <a:ext cx="364542" cy="549969"/>
          </a:xfrm>
          <a:custGeom>
            <a:avLst/>
            <a:gdLst/>
            <a:ahLst/>
            <a:cxnLst>
              <a:cxn ang="0">
                <a:pos x="177114" y="425430"/>
              </a:cxn>
              <a:cxn ang="0">
                <a:pos x="91182" y="0"/>
              </a:cxn>
              <a:cxn ang="0">
                <a:pos x="209330" y="111425"/>
              </a:cxn>
              <a:cxn ang="0">
                <a:pos x="177114" y="425430"/>
              </a:cxn>
            </a:cxnLst>
            <a:rect l="0" t="0" r="0" b="0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7" name="AutoShape 29"/>
          <p:cNvSpPr/>
          <p:nvPr/>
        </p:nvSpPr>
        <p:spPr>
          <a:xfrm>
            <a:off x="1481473" y="6210625"/>
            <a:ext cx="352590" cy="500718"/>
          </a:xfrm>
          <a:custGeom>
            <a:avLst/>
            <a:gdLst/>
            <a:ahLst/>
            <a:cxnLst>
              <a:cxn ang="0">
                <a:pos x="188209" y="387332"/>
              </a:cxn>
              <a:cxn ang="0">
                <a:pos x="60994" y="0"/>
              </a:cxn>
              <a:cxn ang="0">
                <a:pos x="145796" y="91727"/>
              </a:cxn>
              <a:cxn ang="0">
                <a:pos x="188209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="" xmlns:a16="http://schemas.microsoft.com/office/drawing/2014/main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="" xmlns:a16="http://schemas.microsoft.com/office/drawing/2014/main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="" xmlns:a16="http://schemas.microsoft.com/office/drawing/2014/main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="" xmlns:a16="http://schemas.microsoft.com/office/drawing/2014/main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="" xmlns:a16="http://schemas.microsoft.com/office/drawing/2014/main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="" xmlns:a16="http://schemas.microsoft.com/office/drawing/2014/main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2" name="Smiley Face 14">
            <a:extLst>
              <a:ext uri="{FF2B5EF4-FFF2-40B4-BE49-F238E27FC236}">
                <a16:creationId xmlns="" xmlns:a16="http://schemas.microsoft.com/office/drawing/2014/main" id="{7C4FC87A-497B-4FE5-95A3-A31BF7C3EE21}"/>
              </a:ext>
            </a:extLst>
          </p:cNvPr>
          <p:cNvSpPr/>
          <p:nvPr/>
        </p:nvSpPr>
        <p:spPr>
          <a:xfrm>
            <a:off x="801276" y="40002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="" xmlns:a16="http://schemas.microsoft.com/office/drawing/2014/main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="" xmlns:a16="http://schemas.microsoft.com/office/drawing/2014/main" id="{7C23B129-0737-4AF2-95C1-C9723E954433}"/>
              </a:ext>
            </a:extLst>
          </p:cNvPr>
          <p:cNvSpPr/>
          <p:nvPr/>
        </p:nvSpPr>
        <p:spPr>
          <a:xfrm>
            <a:off x="31863" y="5757448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="" xmlns:a16="http://schemas.microsoft.com/office/drawing/2014/main" id="{A6CCC98E-D7C9-4964-86D0-51703A2843BC}"/>
              </a:ext>
            </a:extLst>
          </p:cNvPr>
          <p:cNvSpPr/>
          <p:nvPr/>
        </p:nvSpPr>
        <p:spPr>
          <a:xfrm>
            <a:off x="2701254" y="3404862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="" xmlns:a16="http://schemas.microsoft.com/office/drawing/2014/main" id="{8D721EFA-3D21-4DFF-BB7A-B20A0284A591}"/>
              </a:ext>
            </a:extLst>
          </p:cNvPr>
          <p:cNvSpPr/>
          <p:nvPr/>
        </p:nvSpPr>
        <p:spPr>
          <a:xfrm>
            <a:off x="4220642" y="547668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grpSp>
        <p:nvGrpSpPr>
          <p:cNvPr id="68" name="Group 20">
            <a:extLst>
              <a:ext uri="{FF2B5EF4-FFF2-40B4-BE49-F238E27FC236}">
                <a16:creationId xmlns="" xmlns:a16="http://schemas.microsoft.com/office/drawing/2014/main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="" xmlns:a16="http://schemas.microsoft.com/office/drawing/2014/main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="" xmlns:a16="http://schemas.microsoft.com/office/drawing/2014/main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45" name="Picture 5">
            <a:extLst>
              <a:ext uri="{FF2B5EF4-FFF2-40B4-BE49-F238E27FC236}">
                <a16:creationId xmlns="" xmlns:a16="http://schemas.microsoft.com/office/drawing/2014/main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95842"/>
            <a:ext cx="8684253" cy="6088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54754" y="9355131"/>
            <a:ext cx="931869" cy="93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5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61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="" xmlns:a16="http://schemas.microsoft.com/office/drawing/2014/main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solidFill>
            <a:schemeClr val="accent5">
              <a:alpha val="51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="" xmlns:a16="http://schemas.microsoft.com/office/drawing/2014/main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="" xmlns:a16="http://schemas.microsoft.com/office/drawing/2014/main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="" xmlns:a16="http://schemas.microsoft.com/office/drawing/2014/main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="" xmlns:a16="http://schemas.microsoft.com/office/drawing/2014/main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="" xmlns:a16="http://schemas.microsoft.com/office/drawing/2014/main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="" xmlns:a16="http://schemas.microsoft.com/office/drawing/2014/main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="" xmlns:a16="http://schemas.microsoft.com/office/drawing/2014/main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="" xmlns:a16="http://schemas.microsoft.com/office/drawing/2014/main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="" xmlns:a16="http://schemas.microsoft.com/office/drawing/2014/main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="" xmlns:a16="http://schemas.microsoft.com/office/drawing/2014/main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="" xmlns:a16="http://schemas.microsoft.com/office/drawing/2014/main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="" xmlns:a16="http://schemas.microsoft.com/office/drawing/2014/main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="" xmlns:a16="http://schemas.microsoft.com/office/drawing/2014/main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="" xmlns:a16="http://schemas.microsoft.com/office/drawing/2014/main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="" xmlns:a16="http://schemas.microsoft.com/office/drawing/2014/main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="" xmlns:a16="http://schemas.microsoft.com/office/drawing/2014/main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="" xmlns:a16="http://schemas.microsoft.com/office/drawing/2014/main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="" xmlns:a16="http://schemas.microsoft.com/office/drawing/2014/main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32-Point Star 1">
            <a:extLst>
              <a:ext uri="{FF2B5EF4-FFF2-40B4-BE49-F238E27FC236}">
                <a16:creationId xmlns="" xmlns:a16="http://schemas.microsoft.com/office/drawing/2014/main" id="{2811E344-F29E-43AF-A5BA-96DAFB591C8F}"/>
              </a:ext>
            </a:extLst>
          </p:cNvPr>
          <p:cNvSpPr/>
          <p:nvPr/>
        </p:nvSpPr>
        <p:spPr>
          <a:xfrm>
            <a:off x="-1445342" y="-5445842"/>
            <a:ext cx="21178683" cy="21178683"/>
          </a:xfrm>
          <a:prstGeom prst="star32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rtl="0"/>
            <a:endParaRPr lang="ar-JO"/>
          </a:p>
        </p:txBody>
      </p:sp>
      <p:sp>
        <p:nvSpPr>
          <p:cNvPr id="191" name="矩形 175"/>
          <p:cNvSpPr/>
          <p:nvPr/>
        </p:nvSpPr>
        <p:spPr>
          <a:xfrm>
            <a:off x="1340872" y="-495300"/>
            <a:ext cx="3002528" cy="11562229"/>
          </a:xfrm>
          <a:prstGeom prst="rect">
            <a:avLst/>
          </a:prstGeom>
          <a:solidFill>
            <a:schemeClr val="accent6">
              <a:lumMod val="20000"/>
              <a:lumOff val="80000"/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sp>
        <p:nvSpPr>
          <p:cNvPr id="192" name="矩形 111"/>
          <p:cNvSpPr/>
          <p:nvPr/>
        </p:nvSpPr>
        <p:spPr>
          <a:xfrm>
            <a:off x="-1143000" y="4381500"/>
            <a:ext cx="20269200" cy="555188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grpSp>
        <p:nvGrpSpPr>
          <p:cNvPr id="48" name="Google Shape;573;p53"/>
          <p:cNvGrpSpPr/>
          <p:nvPr/>
        </p:nvGrpSpPr>
        <p:grpSpPr>
          <a:xfrm>
            <a:off x="-533400" y="-495300"/>
            <a:ext cx="4601801" cy="4157136"/>
            <a:chOff x="0" y="0"/>
            <a:chExt cx="1650461" cy="1672910"/>
          </a:xfrm>
        </p:grpSpPr>
        <p:sp>
          <p:nvSpPr>
            <p:cNvPr id="49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" name="Google Shape;575;p53"/>
            <p:cNvSpPr/>
            <p:nvPr/>
          </p:nvSpPr>
          <p:spPr>
            <a:xfrm>
              <a:off x="218572" y="240780"/>
              <a:ext cx="1423287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gradFill>
              <a:gsLst>
                <a:gs pos="0">
                  <a:schemeClr val="tx2"/>
                </a:gs>
                <a:gs pos="3500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" name="Google Shape;576;p53"/>
            <p:cNvSpPr/>
            <p:nvPr/>
          </p:nvSpPr>
          <p:spPr>
            <a:xfrm>
              <a:off x="0" y="0"/>
              <a:ext cx="966699" cy="569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tx1">
                <a:lumMod val="50000"/>
                <a:alpha val="27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72" name="مربع نص 71">
            <a:extLst>
              <a:ext uri="{FF2B5EF4-FFF2-40B4-BE49-F238E27FC236}">
                <a16:creationId xmlns="" xmlns:a16="http://schemas.microsoft.com/office/drawing/2014/main" id="{8CF615EE-620B-447F-AA0C-C34C1956D9CE}"/>
              </a:ext>
            </a:extLst>
          </p:cNvPr>
          <p:cNvSpPr txBox="1"/>
          <p:nvPr/>
        </p:nvSpPr>
        <p:spPr>
          <a:xfrm rot="375473">
            <a:off x="-225160" y="279436"/>
            <a:ext cx="4488353" cy="3104690"/>
          </a:xfrm>
          <a:prstGeom prst="rect">
            <a:avLst/>
          </a:prstGeom>
          <a:noFill/>
        </p:spPr>
        <p:txBody>
          <a:bodyPr wrap="square" lIns="182876" tIns="91437" rIns="182876" bIns="91437">
            <a:spAutoFit/>
          </a:bodyPr>
          <a:lstStyle/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3000" b="1" spc="-84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…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77" name="Google Shape;309;p35"/>
          <p:cNvSpPr/>
          <p:nvPr/>
        </p:nvSpPr>
        <p:spPr>
          <a:xfrm rot="811791">
            <a:off x="6509245" y="693017"/>
            <a:ext cx="3321299" cy="2341866"/>
          </a:xfrm>
          <a:prstGeom prst="cloudCallout">
            <a:avLst>
              <a:gd name="adj1" fmla="val -8920"/>
              <a:gd name="adj2" fmla="val 151019"/>
            </a:avLst>
          </a:prstGeom>
          <a:gradFill>
            <a:gsLst>
              <a:gs pos="0">
                <a:srgbClr val="FFFFFF"/>
              </a:gs>
              <a:gs pos="66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>
            <a:solidFill>
              <a:schemeClr val="accent3">
                <a:shade val="95000"/>
                <a:satMod val="105000"/>
                <a:alpha val="62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3600"/>
          </a:p>
        </p:txBody>
      </p:sp>
      <p:pic>
        <p:nvPicPr>
          <p:cNvPr id="227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879">
            <a:off x="1149812" y="3506008"/>
            <a:ext cx="1097280" cy="1097280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10664925" y="606637"/>
            <a:ext cx="7699275" cy="1662323"/>
            <a:chOff x="10664925" y="606637"/>
            <a:chExt cx="7699275" cy="1662323"/>
          </a:xfrm>
        </p:grpSpPr>
        <p:sp>
          <p:nvSpPr>
            <p:cNvPr id="144" name="Arrow: Pentagon 60">
              <a:extLst>
                <a:ext uri="{FF2B5EF4-FFF2-40B4-BE49-F238E27FC236}">
                  <a16:creationId xmlns:a16="http://schemas.microsoft.com/office/drawing/2014/main" xmlns="" id="{203E1544-D326-4613-BE82-E22C30881CC0}"/>
                </a:ext>
              </a:extLst>
            </p:cNvPr>
            <p:cNvSpPr/>
            <p:nvPr/>
          </p:nvSpPr>
          <p:spPr>
            <a:xfrm flipH="1">
              <a:off x="10664925" y="606637"/>
              <a:ext cx="7567769" cy="1662323"/>
            </a:xfrm>
            <a:custGeom>
              <a:avLst/>
              <a:gdLst>
                <a:gd name="connsiteX0" fmla="*/ 0 w 1924931"/>
                <a:gd name="connsiteY0" fmla="*/ 0 h 531361"/>
                <a:gd name="connsiteX1" fmla="*/ 569676 w 1924931"/>
                <a:gd name="connsiteY1" fmla="*/ 0 h 531361"/>
                <a:gd name="connsiteX2" fmla="*/ 1106167 w 1924931"/>
                <a:gd name="connsiteY2" fmla="*/ 0 h 531361"/>
                <a:gd name="connsiteX3" fmla="*/ 1659251 w 1924931"/>
                <a:gd name="connsiteY3" fmla="*/ 0 h 531361"/>
                <a:gd name="connsiteX4" fmla="*/ 1924931 w 1924931"/>
                <a:gd name="connsiteY4" fmla="*/ 265681 h 531361"/>
                <a:gd name="connsiteX5" fmla="*/ 1659251 w 1924931"/>
                <a:gd name="connsiteY5" fmla="*/ 531361 h 531361"/>
                <a:gd name="connsiteX6" fmla="*/ 1089575 w 1924931"/>
                <a:gd name="connsiteY6" fmla="*/ 531361 h 531361"/>
                <a:gd name="connsiteX7" fmla="*/ 586269 w 1924931"/>
                <a:gd name="connsiteY7" fmla="*/ 531361 h 531361"/>
                <a:gd name="connsiteX8" fmla="*/ 0 w 1924931"/>
                <a:gd name="connsiteY8" fmla="*/ 531361 h 531361"/>
                <a:gd name="connsiteX9" fmla="*/ 0 w 1924931"/>
                <a:gd name="connsiteY9" fmla="*/ 0 h 53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4931" h="531361" fill="none" extrusionOk="0">
                  <a:moveTo>
                    <a:pt x="0" y="0"/>
                  </a:moveTo>
                  <a:cubicBezTo>
                    <a:pt x="127101" y="-36989"/>
                    <a:pt x="341281" y="24143"/>
                    <a:pt x="569676" y="0"/>
                  </a:cubicBezTo>
                  <a:cubicBezTo>
                    <a:pt x="798071" y="-24143"/>
                    <a:pt x="909731" y="18816"/>
                    <a:pt x="1106167" y="0"/>
                  </a:cubicBezTo>
                  <a:cubicBezTo>
                    <a:pt x="1302603" y="-18816"/>
                    <a:pt x="1420232" y="41826"/>
                    <a:pt x="1659251" y="0"/>
                  </a:cubicBezTo>
                  <a:cubicBezTo>
                    <a:pt x="1759993" y="77520"/>
                    <a:pt x="1795311" y="178440"/>
                    <a:pt x="1924931" y="265681"/>
                  </a:cubicBezTo>
                  <a:cubicBezTo>
                    <a:pt x="1853332" y="376693"/>
                    <a:pt x="1767676" y="401812"/>
                    <a:pt x="1659251" y="531361"/>
                  </a:cubicBezTo>
                  <a:cubicBezTo>
                    <a:pt x="1435265" y="564287"/>
                    <a:pt x="1291132" y="476702"/>
                    <a:pt x="1089575" y="531361"/>
                  </a:cubicBezTo>
                  <a:cubicBezTo>
                    <a:pt x="888018" y="586020"/>
                    <a:pt x="804914" y="498899"/>
                    <a:pt x="586269" y="531361"/>
                  </a:cubicBezTo>
                  <a:cubicBezTo>
                    <a:pt x="367624" y="563823"/>
                    <a:pt x="126044" y="517637"/>
                    <a:pt x="0" y="531361"/>
                  </a:cubicBezTo>
                  <a:cubicBezTo>
                    <a:pt x="-28973" y="324540"/>
                    <a:pt x="7127" y="117919"/>
                    <a:pt x="0" y="0"/>
                  </a:cubicBezTo>
                  <a:close/>
                </a:path>
                <a:path w="1924931" h="531361" stroke="0" extrusionOk="0">
                  <a:moveTo>
                    <a:pt x="0" y="0"/>
                  </a:moveTo>
                  <a:cubicBezTo>
                    <a:pt x="111021" y="-22804"/>
                    <a:pt x="295178" y="33210"/>
                    <a:pt x="519899" y="0"/>
                  </a:cubicBezTo>
                  <a:cubicBezTo>
                    <a:pt x="744620" y="-33210"/>
                    <a:pt x="829686" y="34801"/>
                    <a:pt x="1023205" y="0"/>
                  </a:cubicBezTo>
                  <a:cubicBezTo>
                    <a:pt x="1216724" y="-34801"/>
                    <a:pt x="1439096" y="72013"/>
                    <a:pt x="1659251" y="0"/>
                  </a:cubicBezTo>
                  <a:cubicBezTo>
                    <a:pt x="1738491" y="43948"/>
                    <a:pt x="1782892" y="180993"/>
                    <a:pt x="1924931" y="265681"/>
                  </a:cubicBezTo>
                  <a:cubicBezTo>
                    <a:pt x="1823167" y="377562"/>
                    <a:pt x="1743757" y="443758"/>
                    <a:pt x="1659251" y="531361"/>
                  </a:cubicBezTo>
                  <a:cubicBezTo>
                    <a:pt x="1471431" y="582985"/>
                    <a:pt x="1317189" y="470090"/>
                    <a:pt x="1106167" y="531361"/>
                  </a:cubicBezTo>
                  <a:cubicBezTo>
                    <a:pt x="895145" y="592632"/>
                    <a:pt x="747483" y="505036"/>
                    <a:pt x="586269" y="531361"/>
                  </a:cubicBezTo>
                  <a:cubicBezTo>
                    <a:pt x="425055" y="557686"/>
                    <a:pt x="248064" y="487539"/>
                    <a:pt x="0" y="531361"/>
                  </a:cubicBezTo>
                  <a:cubicBezTo>
                    <a:pt x="-5650" y="325162"/>
                    <a:pt x="55277" y="217744"/>
                    <a:pt x="0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  <a:alpha val="70000"/>
              </a:schemeClr>
            </a:solidFill>
            <a:ln>
              <a:solidFill>
                <a:schemeClr val="accent1">
                  <a:lumMod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194249679">
                    <a:prstGeom prst="homePlat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algn="ctr"/>
              <a:endParaRPr lang="x-none" sz="36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endParaRPr>
            </a:p>
          </p:txBody>
        </p:sp>
        <p:sp>
          <p:nvSpPr>
            <p:cNvPr id="182" name="TextBox 42"/>
            <p:cNvSpPr txBox="1">
              <a:spLocks noChangeArrowheads="1"/>
            </p:cNvSpPr>
            <p:nvPr/>
          </p:nvSpPr>
          <p:spPr bwMode="auto">
            <a:xfrm>
              <a:off x="12532452" y="632073"/>
              <a:ext cx="5831748" cy="1615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37160" tIns="68580" rIns="137160" bIns="68580">
              <a:spAutoFit/>
            </a:bodyPr>
            <a:lstStyle/>
            <a:p>
              <a:r>
                <a:rPr lang="ar-SA" altLang="zh-CN" sz="4800" spc="-84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</a:rPr>
                <a:t>الفصل </a:t>
              </a:r>
              <a:r>
                <a:rPr lang="ar-SA" altLang="zh-CN" sz="4800" spc="-84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</a:rPr>
                <a:t>السادس: </a:t>
              </a:r>
              <a:endParaRPr lang="ar-SA" altLang="zh-CN" sz="4800" spc="-84" dirty="0">
                <a:solidFill>
                  <a:srgbClr val="CC3399"/>
                </a:solidFill>
                <a:latin typeface="Khalid Art bold"/>
                <a:ea typeface="Khalid Art bold"/>
                <a:cs typeface="PT Bold Heading" pitchFamily="2" charset="-78"/>
              </a:endParaRPr>
            </a:p>
            <a:p>
              <a:r>
                <a:rPr lang="ar-SA" altLang="zh-CN" sz="4800" spc="-84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</a:rPr>
                <a:t>الجمع</a:t>
              </a:r>
              <a:endParaRPr lang="en-US" altLang="zh-CN" sz="4800" spc="-84" dirty="0">
                <a:solidFill>
                  <a:srgbClr val="9933FF"/>
                </a:solidFill>
                <a:latin typeface="Khalid Art bold"/>
                <a:ea typeface="Khalid Art bold"/>
                <a:cs typeface="PT Bold Heading" pitchFamily="2" charset="-78"/>
              </a:endParaRPr>
            </a:p>
          </p:txBody>
        </p:sp>
      </p:grpSp>
      <p:pic>
        <p:nvPicPr>
          <p:cNvPr id="183" name="图片 2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982" y="651555"/>
            <a:ext cx="1341618" cy="1215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1" name="Google Shape;300;p37">
            <a:extLst>
              <a:ext uri="{FF2B5EF4-FFF2-40B4-BE49-F238E27FC236}">
                <a16:creationId xmlns="" xmlns:a16="http://schemas.microsoft.com/office/drawing/2014/main" id="{F5EB1318-0A3B-458F-92D0-E90764AAF601}"/>
              </a:ext>
            </a:extLst>
          </p:cNvPr>
          <p:cNvGrpSpPr/>
          <p:nvPr/>
        </p:nvGrpSpPr>
        <p:grpSpPr>
          <a:xfrm rot="2352217">
            <a:off x="16195881" y="180293"/>
            <a:ext cx="1651304" cy="1741761"/>
            <a:chOff x="-1" y="0"/>
            <a:chExt cx="598437" cy="643172"/>
          </a:xfrm>
        </p:grpSpPr>
        <p:sp>
          <p:nvSpPr>
            <p:cNvPr id="62" name="Google Shape;301;p37">
              <a:extLst>
                <a:ext uri="{FF2B5EF4-FFF2-40B4-BE49-F238E27FC236}">
                  <a16:creationId xmlns="" xmlns:a16="http://schemas.microsoft.com/office/drawing/2014/main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" name="Google Shape;302;p37">
              <a:extLst>
                <a:ext uri="{FF2B5EF4-FFF2-40B4-BE49-F238E27FC236}">
                  <a16:creationId xmlns="" xmlns:a16="http://schemas.microsoft.com/office/drawing/2014/main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" name="Google Shape;303;p37">
              <a:extLst>
                <a:ext uri="{FF2B5EF4-FFF2-40B4-BE49-F238E27FC236}">
                  <a16:creationId xmlns="" xmlns:a16="http://schemas.microsoft.com/office/drawing/2014/main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04;p37">
              <a:extLst>
                <a:ext uri="{FF2B5EF4-FFF2-40B4-BE49-F238E27FC236}">
                  <a16:creationId xmlns="" xmlns:a16="http://schemas.microsoft.com/office/drawing/2014/main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05;p37">
              <a:extLst>
                <a:ext uri="{FF2B5EF4-FFF2-40B4-BE49-F238E27FC236}">
                  <a16:creationId xmlns="" xmlns:a16="http://schemas.microsoft.com/office/drawing/2014/main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06;p37">
              <a:extLst>
                <a:ext uri="{FF2B5EF4-FFF2-40B4-BE49-F238E27FC236}">
                  <a16:creationId xmlns="" xmlns:a16="http://schemas.microsoft.com/office/drawing/2014/main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07;p37">
              <a:extLst>
                <a:ext uri="{FF2B5EF4-FFF2-40B4-BE49-F238E27FC236}">
                  <a16:creationId xmlns="" xmlns:a16="http://schemas.microsoft.com/office/drawing/2014/main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" name="Google Shape;308;p37">
              <a:extLst>
                <a:ext uri="{FF2B5EF4-FFF2-40B4-BE49-F238E27FC236}">
                  <a16:creationId xmlns="" xmlns:a16="http://schemas.microsoft.com/office/drawing/2014/main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" name="Google Shape;309;p37">
              <a:extLst>
                <a:ext uri="{FF2B5EF4-FFF2-40B4-BE49-F238E27FC236}">
                  <a16:creationId xmlns="" xmlns:a16="http://schemas.microsoft.com/office/drawing/2014/main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" name="Google Shape;311;p37">
              <a:extLst>
                <a:ext uri="{FF2B5EF4-FFF2-40B4-BE49-F238E27FC236}">
                  <a16:creationId xmlns="" xmlns:a16="http://schemas.microsoft.com/office/drawing/2014/main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cxnSp>
        <p:nvCxnSpPr>
          <p:cNvPr id="169" name="MH_Other_1"/>
          <p:cNvCxnSpPr>
            <a:stCxn id="178" idx="28"/>
            <a:endCxn id="171" idx="0"/>
          </p:cNvCxnSpPr>
          <p:nvPr>
            <p:custDataLst>
              <p:tags r:id="rId1"/>
            </p:custDataLst>
          </p:nvPr>
        </p:nvCxnSpPr>
        <p:spPr>
          <a:xfrm>
            <a:off x="3299761" y="7306164"/>
            <a:ext cx="5768040" cy="1475580"/>
          </a:xfrm>
          <a:prstGeom prst="line">
            <a:avLst/>
          </a:prstGeom>
          <a:ln cmpd="sng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MH_Other_2"/>
          <p:cNvCxnSpPr>
            <a:stCxn id="171" idx="0"/>
            <a:endCxn id="172" idx="32"/>
          </p:cNvCxnSpPr>
          <p:nvPr>
            <p:custDataLst>
              <p:tags r:id="rId2"/>
            </p:custDataLst>
          </p:nvPr>
        </p:nvCxnSpPr>
        <p:spPr>
          <a:xfrm flipH="1" flipV="1">
            <a:off x="6400850" y="6420006"/>
            <a:ext cx="2666951" cy="2361738"/>
          </a:xfrm>
          <a:prstGeom prst="line">
            <a:avLst/>
          </a:prstGeom>
          <a:ln cmpd="sng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MH_Title_1"/>
          <p:cNvSpPr txBox="1"/>
          <p:nvPr>
            <p:custDataLst>
              <p:tags r:id="rId3"/>
            </p:custDataLst>
          </p:nvPr>
        </p:nvSpPr>
        <p:spPr>
          <a:xfrm>
            <a:off x="5181601" y="8781744"/>
            <a:ext cx="7772400" cy="750159"/>
          </a:xfrm>
          <a:prstGeom prst="rect">
            <a:avLst/>
          </a:prstGeom>
          <a:solidFill>
            <a:srgbClr val="6666FF"/>
          </a:solidFill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txBody>
          <a:bodyPr lIns="137135" tIns="68579" rIns="137135" bIns="68579" anchor="ctr">
            <a:noAutofit/>
          </a:bodyPr>
          <a:lstStyle/>
          <a:p>
            <a:pPr algn="ctr">
              <a:defRPr/>
            </a:pPr>
            <a:r>
              <a:rPr lang="ar-SA" altLang="zh-CN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+mn-lt"/>
              </a:rPr>
              <a:t>أهداف الفصل السادس</a:t>
            </a:r>
            <a:endParaRPr lang="zh-CN" alt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  <a:sym typeface="+mn-lt"/>
            </a:endParaRPr>
          </a:p>
        </p:txBody>
      </p:sp>
      <p:sp>
        <p:nvSpPr>
          <p:cNvPr id="172" name="MH_Other_3"/>
          <p:cNvSpPr/>
          <p:nvPr>
            <p:custDataLst>
              <p:tags r:id="rId4"/>
            </p:custDataLst>
          </p:nvPr>
        </p:nvSpPr>
        <p:spPr>
          <a:xfrm>
            <a:off x="3581400" y="4305300"/>
            <a:ext cx="4216346" cy="2135853"/>
          </a:xfrm>
          <a:custGeom>
            <a:avLst/>
            <a:gdLst>
              <a:gd name="connsiteX0" fmla="*/ 967503 w 1885632"/>
              <a:gd name="connsiteY0" fmla="*/ 143738 h 1811838"/>
              <a:gd name="connsiteX1" fmla="*/ 813446 w 1885632"/>
              <a:gd name="connsiteY1" fmla="*/ 154545 h 1811838"/>
              <a:gd name="connsiteX2" fmla="*/ 191442 w 1885632"/>
              <a:gd name="connsiteY2" fmla="*/ 1035290 h 1811838"/>
              <a:gd name="connsiteX3" fmla="*/ 1072187 w 1885632"/>
              <a:gd name="connsiteY3" fmla="*/ 1657294 h 1811838"/>
              <a:gd name="connsiteX4" fmla="*/ 1694191 w 1885632"/>
              <a:gd name="connsiteY4" fmla="*/ 776549 h 1811838"/>
              <a:gd name="connsiteX5" fmla="*/ 967503 w 1885632"/>
              <a:gd name="connsiteY5" fmla="*/ 143738 h 1811838"/>
              <a:gd name="connsiteX6" fmla="*/ 1205499 w 1885632"/>
              <a:gd name="connsiteY6" fmla="*/ 0 h 1811838"/>
              <a:gd name="connsiteX7" fmla="*/ 1205599 w 1885632"/>
              <a:gd name="connsiteY7" fmla="*/ 3219 h 1811838"/>
              <a:gd name="connsiteX8" fmla="*/ 1207410 w 1885632"/>
              <a:gd name="connsiteY8" fmla="*/ 556 h 1811838"/>
              <a:gd name="connsiteX9" fmla="*/ 1233742 w 1885632"/>
              <a:gd name="connsiteY9" fmla="*/ 44096 h 1811838"/>
              <a:gd name="connsiteX10" fmla="*/ 1412402 w 1885632"/>
              <a:gd name="connsiteY10" fmla="*/ 215739 h 1811838"/>
              <a:gd name="connsiteX11" fmla="*/ 1637652 w 1885632"/>
              <a:gd name="connsiteY11" fmla="*/ 318908 h 1811838"/>
              <a:gd name="connsiteX12" fmla="*/ 1687817 w 1885632"/>
              <a:gd name="connsiteY12" fmla="*/ 327417 h 1811838"/>
              <a:gd name="connsiteX13" fmla="*/ 1686005 w 1885632"/>
              <a:gd name="connsiteY13" fmla="*/ 330079 h 1811838"/>
              <a:gd name="connsiteX14" fmla="*/ 1689037 w 1885632"/>
              <a:gd name="connsiteY14" fmla="*/ 328991 h 1811838"/>
              <a:gd name="connsiteX15" fmla="*/ 1684748 w 1885632"/>
              <a:gd name="connsiteY15" fmla="*/ 379691 h 1811838"/>
              <a:gd name="connsiteX16" fmla="*/ 1728398 w 1885632"/>
              <a:gd name="connsiteY16" fmla="*/ 623568 h 1811838"/>
              <a:gd name="connsiteX17" fmla="*/ 1849986 w 1885632"/>
              <a:gd name="connsiteY17" fmla="*/ 839431 h 1811838"/>
              <a:gd name="connsiteX18" fmla="*/ 1885570 w 1885632"/>
              <a:gd name="connsiteY18" fmla="*/ 875801 h 1811838"/>
              <a:gd name="connsiteX19" fmla="*/ 1882539 w 1885632"/>
              <a:gd name="connsiteY19" fmla="*/ 876891 h 1811838"/>
              <a:gd name="connsiteX20" fmla="*/ 1885632 w 1885632"/>
              <a:gd name="connsiteY20" fmla="*/ 877791 h 1811838"/>
              <a:gd name="connsiteX21" fmla="*/ 1852361 w 1885632"/>
              <a:gd name="connsiteY21" fmla="*/ 916288 h 1811838"/>
              <a:gd name="connsiteX22" fmla="*/ 1744327 w 1885632"/>
              <a:gd name="connsiteY22" fmla="*/ 1139246 h 1811838"/>
              <a:gd name="connsiteX23" fmla="*/ 1715813 w 1885632"/>
              <a:gd name="connsiteY23" fmla="*/ 1385351 h 1811838"/>
              <a:gd name="connsiteX24" fmla="*/ 1723223 w 1885632"/>
              <a:gd name="connsiteY24" fmla="*/ 1435690 h 1811838"/>
              <a:gd name="connsiteX25" fmla="*/ 1720128 w 1885632"/>
              <a:gd name="connsiteY25" fmla="*/ 1434789 h 1811838"/>
              <a:gd name="connsiteX26" fmla="*/ 1722103 w 1885632"/>
              <a:gd name="connsiteY26" fmla="*/ 1437336 h 1811838"/>
              <a:gd name="connsiteX27" fmla="*/ 1672558 w 1885632"/>
              <a:gd name="connsiteY27" fmla="*/ 1448926 h 1811838"/>
              <a:gd name="connsiteX28" fmla="*/ 1454106 w 1885632"/>
              <a:gd name="connsiteY28" fmla="*/ 1565801 h 1811838"/>
              <a:gd name="connsiteX29" fmla="*/ 1286380 w 1885632"/>
              <a:gd name="connsiteY29" fmla="*/ 1748145 h 1811838"/>
              <a:gd name="connsiteX30" fmla="*/ 1262786 w 1885632"/>
              <a:gd name="connsiteY30" fmla="*/ 1793224 h 1811838"/>
              <a:gd name="connsiteX31" fmla="*/ 1260813 w 1885632"/>
              <a:gd name="connsiteY31" fmla="*/ 1790678 h 1811838"/>
              <a:gd name="connsiteX32" fmla="*/ 1260913 w 1885632"/>
              <a:gd name="connsiteY32" fmla="*/ 1793899 h 1811838"/>
              <a:gd name="connsiteX33" fmla="*/ 1214018 w 1885632"/>
              <a:gd name="connsiteY33" fmla="*/ 1774152 h 1811838"/>
              <a:gd name="connsiteX34" fmla="*/ 968589 w 1885632"/>
              <a:gd name="connsiteY34" fmla="*/ 1740304 h 1811838"/>
              <a:gd name="connsiteX35" fmla="*/ 725717 w 1885632"/>
              <a:gd name="connsiteY35" fmla="*/ 1789236 h 1811838"/>
              <a:gd name="connsiteX36" fmla="*/ 680132 w 1885632"/>
              <a:gd name="connsiteY36" fmla="*/ 1811838 h 1811838"/>
              <a:gd name="connsiteX37" fmla="*/ 680033 w 1885632"/>
              <a:gd name="connsiteY37" fmla="*/ 1808619 h 1811838"/>
              <a:gd name="connsiteX38" fmla="*/ 678222 w 1885632"/>
              <a:gd name="connsiteY38" fmla="*/ 1811282 h 1811838"/>
              <a:gd name="connsiteX39" fmla="*/ 651889 w 1885632"/>
              <a:gd name="connsiteY39" fmla="*/ 1767743 h 1811838"/>
              <a:gd name="connsiteX40" fmla="*/ 473229 w 1885632"/>
              <a:gd name="connsiteY40" fmla="*/ 1596099 h 1811838"/>
              <a:gd name="connsiteX41" fmla="*/ 247980 w 1885632"/>
              <a:gd name="connsiteY41" fmla="*/ 1492930 h 1811838"/>
              <a:gd name="connsiteX42" fmla="*/ 197815 w 1885632"/>
              <a:gd name="connsiteY42" fmla="*/ 1484422 h 1811838"/>
              <a:gd name="connsiteX43" fmla="*/ 199626 w 1885632"/>
              <a:gd name="connsiteY43" fmla="*/ 1481759 h 1811838"/>
              <a:gd name="connsiteX44" fmla="*/ 196595 w 1885632"/>
              <a:gd name="connsiteY44" fmla="*/ 1482848 h 1811838"/>
              <a:gd name="connsiteX45" fmla="*/ 200883 w 1885632"/>
              <a:gd name="connsiteY45" fmla="*/ 1432147 h 1811838"/>
              <a:gd name="connsiteX46" fmla="*/ 157233 w 1885632"/>
              <a:gd name="connsiteY46" fmla="*/ 1188270 h 1811838"/>
              <a:gd name="connsiteX47" fmla="*/ 35644 w 1885632"/>
              <a:gd name="connsiteY47" fmla="*/ 972407 h 1811838"/>
              <a:gd name="connsiteX48" fmla="*/ 62 w 1885632"/>
              <a:gd name="connsiteY48" fmla="*/ 936036 h 1811838"/>
              <a:gd name="connsiteX49" fmla="*/ 3095 w 1885632"/>
              <a:gd name="connsiteY49" fmla="*/ 934947 h 1811838"/>
              <a:gd name="connsiteX50" fmla="*/ 0 w 1885632"/>
              <a:gd name="connsiteY50" fmla="*/ 934046 h 1811838"/>
              <a:gd name="connsiteX51" fmla="*/ 33272 w 1885632"/>
              <a:gd name="connsiteY51" fmla="*/ 895549 h 1811838"/>
              <a:gd name="connsiteX52" fmla="*/ 141305 w 1885632"/>
              <a:gd name="connsiteY52" fmla="*/ 672591 h 1811838"/>
              <a:gd name="connsiteX53" fmla="*/ 169819 w 1885632"/>
              <a:gd name="connsiteY53" fmla="*/ 426486 h 1811838"/>
              <a:gd name="connsiteX54" fmla="*/ 162409 w 1885632"/>
              <a:gd name="connsiteY54" fmla="*/ 376147 h 1811838"/>
              <a:gd name="connsiteX55" fmla="*/ 165502 w 1885632"/>
              <a:gd name="connsiteY55" fmla="*/ 377047 h 1811838"/>
              <a:gd name="connsiteX56" fmla="*/ 163529 w 1885632"/>
              <a:gd name="connsiteY56" fmla="*/ 374501 h 1811838"/>
              <a:gd name="connsiteX57" fmla="*/ 213074 w 1885632"/>
              <a:gd name="connsiteY57" fmla="*/ 362912 h 1811838"/>
              <a:gd name="connsiteX58" fmla="*/ 431525 w 1885632"/>
              <a:gd name="connsiteY58" fmla="*/ 246037 h 1811838"/>
              <a:gd name="connsiteX59" fmla="*/ 599251 w 1885632"/>
              <a:gd name="connsiteY59" fmla="*/ 63694 h 1811838"/>
              <a:gd name="connsiteX60" fmla="*/ 622846 w 1885632"/>
              <a:gd name="connsiteY60" fmla="*/ 18614 h 1811838"/>
              <a:gd name="connsiteX61" fmla="*/ 624818 w 1885632"/>
              <a:gd name="connsiteY61" fmla="*/ 21159 h 1811838"/>
              <a:gd name="connsiteX62" fmla="*/ 624719 w 1885632"/>
              <a:gd name="connsiteY62" fmla="*/ 17940 h 1811838"/>
              <a:gd name="connsiteX63" fmla="*/ 671613 w 1885632"/>
              <a:gd name="connsiteY63" fmla="*/ 37686 h 1811838"/>
              <a:gd name="connsiteX64" fmla="*/ 917042 w 1885632"/>
              <a:gd name="connsiteY64" fmla="*/ 71535 h 1811838"/>
              <a:gd name="connsiteX65" fmla="*/ 1159914 w 1885632"/>
              <a:gd name="connsiteY65" fmla="*/ 22602 h 181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85632" h="1811838">
                <a:moveTo>
                  <a:pt x="967503" y="143738"/>
                </a:moveTo>
                <a:cubicBezTo>
                  <a:pt x="916867" y="142150"/>
                  <a:pt x="865318" y="145614"/>
                  <a:pt x="813446" y="154545"/>
                </a:cubicBezTo>
                <a:cubicBezTo>
                  <a:pt x="398473" y="225994"/>
                  <a:pt x="119993" y="620317"/>
                  <a:pt x="191442" y="1035290"/>
                </a:cubicBezTo>
                <a:cubicBezTo>
                  <a:pt x="262892" y="1450263"/>
                  <a:pt x="657215" y="1728743"/>
                  <a:pt x="1072187" y="1657294"/>
                </a:cubicBezTo>
                <a:cubicBezTo>
                  <a:pt x="1487160" y="1585844"/>
                  <a:pt x="1765641" y="1191522"/>
                  <a:pt x="1694191" y="776549"/>
                </a:cubicBezTo>
                <a:cubicBezTo>
                  <a:pt x="1631673" y="413447"/>
                  <a:pt x="1321955" y="154848"/>
                  <a:pt x="967503" y="143738"/>
                </a:cubicBezTo>
                <a:close/>
                <a:moveTo>
                  <a:pt x="1205499" y="0"/>
                </a:moveTo>
                <a:lnTo>
                  <a:pt x="1205599" y="3219"/>
                </a:lnTo>
                <a:lnTo>
                  <a:pt x="1207410" y="556"/>
                </a:lnTo>
                <a:lnTo>
                  <a:pt x="1233742" y="44096"/>
                </a:lnTo>
                <a:cubicBezTo>
                  <a:pt x="1276686" y="104934"/>
                  <a:pt x="1337594" y="164840"/>
                  <a:pt x="1412402" y="215739"/>
                </a:cubicBezTo>
                <a:cubicBezTo>
                  <a:pt x="1487211" y="266637"/>
                  <a:pt x="1565296" y="301300"/>
                  <a:pt x="1637652" y="318908"/>
                </a:cubicBezTo>
                <a:lnTo>
                  <a:pt x="1687817" y="327417"/>
                </a:lnTo>
                <a:lnTo>
                  <a:pt x="1686005" y="330079"/>
                </a:lnTo>
                <a:lnTo>
                  <a:pt x="1689037" y="328991"/>
                </a:lnTo>
                <a:lnTo>
                  <a:pt x="1684748" y="379691"/>
                </a:lnTo>
                <a:cubicBezTo>
                  <a:pt x="1683729" y="454152"/>
                  <a:pt x="1697794" y="538419"/>
                  <a:pt x="1728398" y="623568"/>
                </a:cubicBezTo>
                <a:cubicBezTo>
                  <a:pt x="1759002" y="708716"/>
                  <a:pt x="1801800" y="782656"/>
                  <a:pt x="1849986" y="839431"/>
                </a:cubicBezTo>
                <a:lnTo>
                  <a:pt x="1885570" y="875801"/>
                </a:lnTo>
                <a:lnTo>
                  <a:pt x="1882539" y="876891"/>
                </a:lnTo>
                <a:lnTo>
                  <a:pt x="1885632" y="877791"/>
                </a:lnTo>
                <a:lnTo>
                  <a:pt x="1852361" y="916288"/>
                </a:lnTo>
                <a:cubicBezTo>
                  <a:pt x="1807769" y="975929"/>
                  <a:pt x="1769618" y="1052370"/>
                  <a:pt x="1744327" y="1139246"/>
                </a:cubicBezTo>
                <a:cubicBezTo>
                  <a:pt x="1719038" y="1226121"/>
                  <a:pt x="1710201" y="1311095"/>
                  <a:pt x="1715813" y="1385351"/>
                </a:cubicBezTo>
                <a:lnTo>
                  <a:pt x="1723223" y="1435690"/>
                </a:lnTo>
                <a:lnTo>
                  <a:pt x="1720128" y="1434789"/>
                </a:lnTo>
                <a:lnTo>
                  <a:pt x="1722103" y="1437336"/>
                </a:lnTo>
                <a:lnTo>
                  <a:pt x="1672558" y="1448926"/>
                </a:lnTo>
                <a:cubicBezTo>
                  <a:pt x="1601426" y="1470966"/>
                  <a:pt x="1525630" y="1510382"/>
                  <a:pt x="1454106" y="1565801"/>
                </a:cubicBezTo>
                <a:cubicBezTo>
                  <a:pt x="1382582" y="1621220"/>
                  <a:pt x="1325485" y="1684771"/>
                  <a:pt x="1286380" y="1748145"/>
                </a:cubicBezTo>
                <a:lnTo>
                  <a:pt x="1262786" y="1793224"/>
                </a:lnTo>
                <a:lnTo>
                  <a:pt x="1260813" y="1790678"/>
                </a:lnTo>
                <a:lnTo>
                  <a:pt x="1260913" y="1793899"/>
                </a:lnTo>
                <a:lnTo>
                  <a:pt x="1214018" y="1774152"/>
                </a:lnTo>
                <a:cubicBezTo>
                  <a:pt x="1143517" y="1750173"/>
                  <a:pt x="1059028" y="1737510"/>
                  <a:pt x="968589" y="1740304"/>
                </a:cubicBezTo>
                <a:cubicBezTo>
                  <a:pt x="878151" y="1743097"/>
                  <a:pt x="794605" y="1760951"/>
                  <a:pt x="725717" y="1789236"/>
                </a:cubicBezTo>
                <a:lnTo>
                  <a:pt x="680132" y="1811838"/>
                </a:lnTo>
                <a:lnTo>
                  <a:pt x="680033" y="1808619"/>
                </a:lnTo>
                <a:lnTo>
                  <a:pt x="678222" y="1811282"/>
                </a:lnTo>
                <a:lnTo>
                  <a:pt x="651889" y="1767743"/>
                </a:lnTo>
                <a:cubicBezTo>
                  <a:pt x="608947" y="1706903"/>
                  <a:pt x="548037" y="1646998"/>
                  <a:pt x="473229" y="1596099"/>
                </a:cubicBezTo>
                <a:cubicBezTo>
                  <a:pt x="398420" y="1545201"/>
                  <a:pt x="320336" y="1510538"/>
                  <a:pt x="247980" y="1492930"/>
                </a:cubicBezTo>
                <a:lnTo>
                  <a:pt x="197815" y="1484422"/>
                </a:lnTo>
                <a:lnTo>
                  <a:pt x="199626" y="1481759"/>
                </a:lnTo>
                <a:lnTo>
                  <a:pt x="196595" y="1482848"/>
                </a:lnTo>
                <a:lnTo>
                  <a:pt x="200883" y="1432147"/>
                </a:lnTo>
                <a:cubicBezTo>
                  <a:pt x="201903" y="1357686"/>
                  <a:pt x="187837" y="1273419"/>
                  <a:pt x="157233" y="1188270"/>
                </a:cubicBezTo>
                <a:cubicBezTo>
                  <a:pt x="126630" y="1103122"/>
                  <a:pt x="83832" y="1029181"/>
                  <a:pt x="35644" y="972407"/>
                </a:cubicBezTo>
                <a:lnTo>
                  <a:pt x="62" y="936036"/>
                </a:lnTo>
                <a:lnTo>
                  <a:pt x="3095" y="934947"/>
                </a:lnTo>
                <a:lnTo>
                  <a:pt x="0" y="934046"/>
                </a:lnTo>
                <a:lnTo>
                  <a:pt x="33272" y="895549"/>
                </a:lnTo>
                <a:cubicBezTo>
                  <a:pt x="77863" y="835908"/>
                  <a:pt x="116015" y="759468"/>
                  <a:pt x="141305" y="672591"/>
                </a:cubicBezTo>
                <a:cubicBezTo>
                  <a:pt x="166594" y="585716"/>
                  <a:pt x="175432" y="500742"/>
                  <a:pt x="169819" y="426486"/>
                </a:cubicBezTo>
                <a:lnTo>
                  <a:pt x="162409" y="376147"/>
                </a:lnTo>
                <a:lnTo>
                  <a:pt x="165502" y="377047"/>
                </a:lnTo>
                <a:lnTo>
                  <a:pt x="163529" y="374501"/>
                </a:lnTo>
                <a:lnTo>
                  <a:pt x="213074" y="362912"/>
                </a:lnTo>
                <a:cubicBezTo>
                  <a:pt x="284205" y="340872"/>
                  <a:pt x="360001" y="301455"/>
                  <a:pt x="431525" y="246037"/>
                </a:cubicBezTo>
                <a:cubicBezTo>
                  <a:pt x="503050" y="190619"/>
                  <a:pt x="560146" y="127066"/>
                  <a:pt x="599251" y="63694"/>
                </a:cubicBezTo>
                <a:lnTo>
                  <a:pt x="622846" y="18614"/>
                </a:lnTo>
                <a:lnTo>
                  <a:pt x="624818" y="21159"/>
                </a:lnTo>
                <a:lnTo>
                  <a:pt x="624719" y="17940"/>
                </a:lnTo>
                <a:lnTo>
                  <a:pt x="671613" y="37686"/>
                </a:lnTo>
                <a:cubicBezTo>
                  <a:pt x="742114" y="61665"/>
                  <a:pt x="826603" y="74328"/>
                  <a:pt x="917042" y="71535"/>
                </a:cubicBezTo>
                <a:cubicBezTo>
                  <a:pt x="1007480" y="68741"/>
                  <a:pt x="1091027" y="50886"/>
                  <a:pt x="1159914" y="22602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/>
          <a:lstStyle/>
          <a:p>
            <a:pPr algn="ctr">
              <a:defRPr/>
            </a:pP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3" name="MH_SubTitle_2"/>
          <p:cNvSpPr/>
          <p:nvPr>
            <p:custDataLst>
              <p:tags r:id="rId5"/>
            </p:custDataLst>
          </p:nvPr>
        </p:nvSpPr>
        <p:spPr>
          <a:xfrm>
            <a:off x="3895126" y="4459387"/>
            <a:ext cx="3611426" cy="1821189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>
            <a:normAutofit/>
          </a:bodyPr>
          <a:lstStyle/>
          <a:p>
            <a:pPr algn="ctr">
              <a:defRPr/>
            </a:pPr>
            <a:r>
              <a:rPr lang="ar-SA" altLang="zh-CN" sz="3200" dirty="0" smtClean="0">
                <a:solidFill>
                  <a:srgbClr val="CC0099"/>
                </a:solidFill>
                <a:cs typeface="PT Bold Heading" pitchFamily="2" charset="-78"/>
                <a:sym typeface="+mn-lt"/>
              </a:rPr>
              <a:t>الجمع بضم مجموعتين والجمع الى صفر</a:t>
            </a:r>
            <a:endParaRPr lang="zh-CN" altLang="en-US" sz="3200" dirty="0">
              <a:solidFill>
                <a:srgbClr val="CC0099"/>
              </a:solidFill>
              <a:cs typeface="PT Bold Heading" pitchFamily="2" charset="-78"/>
              <a:sym typeface="+mn-lt"/>
            </a:endParaRPr>
          </a:p>
        </p:txBody>
      </p:sp>
      <p:sp>
        <p:nvSpPr>
          <p:cNvPr id="174" name="MH_Other_4"/>
          <p:cNvSpPr/>
          <p:nvPr>
            <p:custDataLst>
              <p:tags r:id="rId6"/>
            </p:custDataLst>
          </p:nvPr>
        </p:nvSpPr>
        <p:spPr>
          <a:xfrm>
            <a:off x="7506552" y="4684613"/>
            <a:ext cx="4261103" cy="2135853"/>
          </a:xfrm>
          <a:custGeom>
            <a:avLst/>
            <a:gdLst>
              <a:gd name="connsiteX0" fmla="*/ 967503 w 1885632"/>
              <a:gd name="connsiteY0" fmla="*/ 143738 h 1811838"/>
              <a:gd name="connsiteX1" fmla="*/ 813446 w 1885632"/>
              <a:gd name="connsiteY1" fmla="*/ 154545 h 1811838"/>
              <a:gd name="connsiteX2" fmla="*/ 191442 w 1885632"/>
              <a:gd name="connsiteY2" fmla="*/ 1035290 h 1811838"/>
              <a:gd name="connsiteX3" fmla="*/ 1072187 w 1885632"/>
              <a:gd name="connsiteY3" fmla="*/ 1657294 h 1811838"/>
              <a:gd name="connsiteX4" fmla="*/ 1694191 w 1885632"/>
              <a:gd name="connsiteY4" fmla="*/ 776549 h 1811838"/>
              <a:gd name="connsiteX5" fmla="*/ 967503 w 1885632"/>
              <a:gd name="connsiteY5" fmla="*/ 143738 h 1811838"/>
              <a:gd name="connsiteX6" fmla="*/ 1205499 w 1885632"/>
              <a:gd name="connsiteY6" fmla="*/ 0 h 1811838"/>
              <a:gd name="connsiteX7" fmla="*/ 1205599 w 1885632"/>
              <a:gd name="connsiteY7" fmla="*/ 3219 h 1811838"/>
              <a:gd name="connsiteX8" fmla="*/ 1207410 w 1885632"/>
              <a:gd name="connsiteY8" fmla="*/ 556 h 1811838"/>
              <a:gd name="connsiteX9" fmla="*/ 1233742 w 1885632"/>
              <a:gd name="connsiteY9" fmla="*/ 44096 h 1811838"/>
              <a:gd name="connsiteX10" fmla="*/ 1412402 w 1885632"/>
              <a:gd name="connsiteY10" fmla="*/ 215739 h 1811838"/>
              <a:gd name="connsiteX11" fmla="*/ 1637652 w 1885632"/>
              <a:gd name="connsiteY11" fmla="*/ 318908 h 1811838"/>
              <a:gd name="connsiteX12" fmla="*/ 1687817 w 1885632"/>
              <a:gd name="connsiteY12" fmla="*/ 327417 h 1811838"/>
              <a:gd name="connsiteX13" fmla="*/ 1686005 w 1885632"/>
              <a:gd name="connsiteY13" fmla="*/ 330079 h 1811838"/>
              <a:gd name="connsiteX14" fmla="*/ 1689037 w 1885632"/>
              <a:gd name="connsiteY14" fmla="*/ 328991 h 1811838"/>
              <a:gd name="connsiteX15" fmla="*/ 1684748 w 1885632"/>
              <a:gd name="connsiteY15" fmla="*/ 379691 h 1811838"/>
              <a:gd name="connsiteX16" fmla="*/ 1728398 w 1885632"/>
              <a:gd name="connsiteY16" fmla="*/ 623568 h 1811838"/>
              <a:gd name="connsiteX17" fmla="*/ 1849986 w 1885632"/>
              <a:gd name="connsiteY17" fmla="*/ 839431 h 1811838"/>
              <a:gd name="connsiteX18" fmla="*/ 1885570 w 1885632"/>
              <a:gd name="connsiteY18" fmla="*/ 875801 h 1811838"/>
              <a:gd name="connsiteX19" fmla="*/ 1882539 w 1885632"/>
              <a:gd name="connsiteY19" fmla="*/ 876891 h 1811838"/>
              <a:gd name="connsiteX20" fmla="*/ 1885632 w 1885632"/>
              <a:gd name="connsiteY20" fmla="*/ 877791 h 1811838"/>
              <a:gd name="connsiteX21" fmla="*/ 1852361 w 1885632"/>
              <a:gd name="connsiteY21" fmla="*/ 916288 h 1811838"/>
              <a:gd name="connsiteX22" fmla="*/ 1744327 w 1885632"/>
              <a:gd name="connsiteY22" fmla="*/ 1139246 h 1811838"/>
              <a:gd name="connsiteX23" fmla="*/ 1715813 w 1885632"/>
              <a:gd name="connsiteY23" fmla="*/ 1385351 h 1811838"/>
              <a:gd name="connsiteX24" fmla="*/ 1723223 w 1885632"/>
              <a:gd name="connsiteY24" fmla="*/ 1435690 h 1811838"/>
              <a:gd name="connsiteX25" fmla="*/ 1720128 w 1885632"/>
              <a:gd name="connsiteY25" fmla="*/ 1434789 h 1811838"/>
              <a:gd name="connsiteX26" fmla="*/ 1722103 w 1885632"/>
              <a:gd name="connsiteY26" fmla="*/ 1437336 h 1811838"/>
              <a:gd name="connsiteX27" fmla="*/ 1672558 w 1885632"/>
              <a:gd name="connsiteY27" fmla="*/ 1448926 h 1811838"/>
              <a:gd name="connsiteX28" fmla="*/ 1454106 w 1885632"/>
              <a:gd name="connsiteY28" fmla="*/ 1565801 h 1811838"/>
              <a:gd name="connsiteX29" fmla="*/ 1286380 w 1885632"/>
              <a:gd name="connsiteY29" fmla="*/ 1748145 h 1811838"/>
              <a:gd name="connsiteX30" fmla="*/ 1262786 w 1885632"/>
              <a:gd name="connsiteY30" fmla="*/ 1793224 h 1811838"/>
              <a:gd name="connsiteX31" fmla="*/ 1260813 w 1885632"/>
              <a:gd name="connsiteY31" fmla="*/ 1790678 h 1811838"/>
              <a:gd name="connsiteX32" fmla="*/ 1260913 w 1885632"/>
              <a:gd name="connsiteY32" fmla="*/ 1793899 h 1811838"/>
              <a:gd name="connsiteX33" fmla="*/ 1214018 w 1885632"/>
              <a:gd name="connsiteY33" fmla="*/ 1774152 h 1811838"/>
              <a:gd name="connsiteX34" fmla="*/ 968589 w 1885632"/>
              <a:gd name="connsiteY34" fmla="*/ 1740304 h 1811838"/>
              <a:gd name="connsiteX35" fmla="*/ 725717 w 1885632"/>
              <a:gd name="connsiteY35" fmla="*/ 1789236 h 1811838"/>
              <a:gd name="connsiteX36" fmla="*/ 680132 w 1885632"/>
              <a:gd name="connsiteY36" fmla="*/ 1811838 h 1811838"/>
              <a:gd name="connsiteX37" fmla="*/ 680033 w 1885632"/>
              <a:gd name="connsiteY37" fmla="*/ 1808619 h 1811838"/>
              <a:gd name="connsiteX38" fmla="*/ 678222 w 1885632"/>
              <a:gd name="connsiteY38" fmla="*/ 1811282 h 1811838"/>
              <a:gd name="connsiteX39" fmla="*/ 651889 w 1885632"/>
              <a:gd name="connsiteY39" fmla="*/ 1767743 h 1811838"/>
              <a:gd name="connsiteX40" fmla="*/ 473229 w 1885632"/>
              <a:gd name="connsiteY40" fmla="*/ 1596099 h 1811838"/>
              <a:gd name="connsiteX41" fmla="*/ 247980 w 1885632"/>
              <a:gd name="connsiteY41" fmla="*/ 1492930 h 1811838"/>
              <a:gd name="connsiteX42" fmla="*/ 197815 w 1885632"/>
              <a:gd name="connsiteY42" fmla="*/ 1484422 h 1811838"/>
              <a:gd name="connsiteX43" fmla="*/ 199626 w 1885632"/>
              <a:gd name="connsiteY43" fmla="*/ 1481759 h 1811838"/>
              <a:gd name="connsiteX44" fmla="*/ 196595 w 1885632"/>
              <a:gd name="connsiteY44" fmla="*/ 1482848 h 1811838"/>
              <a:gd name="connsiteX45" fmla="*/ 200883 w 1885632"/>
              <a:gd name="connsiteY45" fmla="*/ 1432147 h 1811838"/>
              <a:gd name="connsiteX46" fmla="*/ 157233 w 1885632"/>
              <a:gd name="connsiteY46" fmla="*/ 1188270 h 1811838"/>
              <a:gd name="connsiteX47" fmla="*/ 35644 w 1885632"/>
              <a:gd name="connsiteY47" fmla="*/ 972407 h 1811838"/>
              <a:gd name="connsiteX48" fmla="*/ 62 w 1885632"/>
              <a:gd name="connsiteY48" fmla="*/ 936036 h 1811838"/>
              <a:gd name="connsiteX49" fmla="*/ 3095 w 1885632"/>
              <a:gd name="connsiteY49" fmla="*/ 934947 h 1811838"/>
              <a:gd name="connsiteX50" fmla="*/ 0 w 1885632"/>
              <a:gd name="connsiteY50" fmla="*/ 934046 h 1811838"/>
              <a:gd name="connsiteX51" fmla="*/ 33272 w 1885632"/>
              <a:gd name="connsiteY51" fmla="*/ 895549 h 1811838"/>
              <a:gd name="connsiteX52" fmla="*/ 141305 w 1885632"/>
              <a:gd name="connsiteY52" fmla="*/ 672591 h 1811838"/>
              <a:gd name="connsiteX53" fmla="*/ 169819 w 1885632"/>
              <a:gd name="connsiteY53" fmla="*/ 426486 h 1811838"/>
              <a:gd name="connsiteX54" fmla="*/ 162409 w 1885632"/>
              <a:gd name="connsiteY54" fmla="*/ 376147 h 1811838"/>
              <a:gd name="connsiteX55" fmla="*/ 165502 w 1885632"/>
              <a:gd name="connsiteY55" fmla="*/ 377047 h 1811838"/>
              <a:gd name="connsiteX56" fmla="*/ 163529 w 1885632"/>
              <a:gd name="connsiteY56" fmla="*/ 374501 h 1811838"/>
              <a:gd name="connsiteX57" fmla="*/ 213074 w 1885632"/>
              <a:gd name="connsiteY57" fmla="*/ 362912 h 1811838"/>
              <a:gd name="connsiteX58" fmla="*/ 431525 w 1885632"/>
              <a:gd name="connsiteY58" fmla="*/ 246037 h 1811838"/>
              <a:gd name="connsiteX59" fmla="*/ 599251 w 1885632"/>
              <a:gd name="connsiteY59" fmla="*/ 63694 h 1811838"/>
              <a:gd name="connsiteX60" fmla="*/ 622846 w 1885632"/>
              <a:gd name="connsiteY60" fmla="*/ 18614 h 1811838"/>
              <a:gd name="connsiteX61" fmla="*/ 624818 w 1885632"/>
              <a:gd name="connsiteY61" fmla="*/ 21159 h 1811838"/>
              <a:gd name="connsiteX62" fmla="*/ 624719 w 1885632"/>
              <a:gd name="connsiteY62" fmla="*/ 17940 h 1811838"/>
              <a:gd name="connsiteX63" fmla="*/ 671613 w 1885632"/>
              <a:gd name="connsiteY63" fmla="*/ 37686 h 1811838"/>
              <a:gd name="connsiteX64" fmla="*/ 917042 w 1885632"/>
              <a:gd name="connsiteY64" fmla="*/ 71535 h 1811838"/>
              <a:gd name="connsiteX65" fmla="*/ 1159914 w 1885632"/>
              <a:gd name="connsiteY65" fmla="*/ 22602 h 181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85632" h="1811838">
                <a:moveTo>
                  <a:pt x="967503" y="143738"/>
                </a:moveTo>
                <a:cubicBezTo>
                  <a:pt x="916867" y="142150"/>
                  <a:pt x="865318" y="145614"/>
                  <a:pt x="813446" y="154545"/>
                </a:cubicBezTo>
                <a:cubicBezTo>
                  <a:pt x="398473" y="225994"/>
                  <a:pt x="119993" y="620317"/>
                  <a:pt x="191442" y="1035290"/>
                </a:cubicBezTo>
                <a:cubicBezTo>
                  <a:pt x="262892" y="1450263"/>
                  <a:pt x="657215" y="1728743"/>
                  <a:pt x="1072187" y="1657294"/>
                </a:cubicBezTo>
                <a:cubicBezTo>
                  <a:pt x="1487160" y="1585844"/>
                  <a:pt x="1765641" y="1191522"/>
                  <a:pt x="1694191" y="776549"/>
                </a:cubicBezTo>
                <a:cubicBezTo>
                  <a:pt x="1631673" y="413447"/>
                  <a:pt x="1321955" y="154848"/>
                  <a:pt x="967503" y="143738"/>
                </a:cubicBezTo>
                <a:close/>
                <a:moveTo>
                  <a:pt x="1205499" y="0"/>
                </a:moveTo>
                <a:lnTo>
                  <a:pt x="1205599" y="3219"/>
                </a:lnTo>
                <a:lnTo>
                  <a:pt x="1207410" y="556"/>
                </a:lnTo>
                <a:lnTo>
                  <a:pt x="1233742" y="44096"/>
                </a:lnTo>
                <a:cubicBezTo>
                  <a:pt x="1276686" y="104934"/>
                  <a:pt x="1337594" y="164840"/>
                  <a:pt x="1412402" y="215739"/>
                </a:cubicBezTo>
                <a:cubicBezTo>
                  <a:pt x="1487211" y="266637"/>
                  <a:pt x="1565296" y="301300"/>
                  <a:pt x="1637652" y="318908"/>
                </a:cubicBezTo>
                <a:lnTo>
                  <a:pt x="1687817" y="327417"/>
                </a:lnTo>
                <a:lnTo>
                  <a:pt x="1686005" y="330079"/>
                </a:lnTo>
                <a:lnTo>
                  <a:pt x="1689037" y="328991"/>
                </a:lnTo>
                <a:lnTo>
                  <a:pt x="1684748" y="379691"/>
                </a:lnTo>
                <a:cubicBezTo>
                  <a:pt x="1683729" y="454152"/>
                  <a:pt x="1697794" y="538419"/>
                  <a:pt x="1728398" y="623568"/>
                </a:cubicBezTo>
                <a:cubicBezTo>
                  <a:pt x="1759002" y="708716"/>
                  <a:pt x="1801800" y="782656"/>
                  <a:pt x="1849986" y="839431"/>
                </a:cubicBezTo>
                <a:lnTo>
                  <a:pt x="1885570" y="875801"/>
                </a:lnTo>
                <a:lnTo>
                  <a:pt x="1882539" y="876891"/>
                </a:lnTo>
                <a:lnTo>
                  <a:pt x="1885632" y="877791"/>
                </a:lnTo>
                <a:lnTo>
                  <a:pt x="1852361" y="916288"/>
                </a:lnTo>
                <a:cubicBezTo>
                  <a:pt x="1807769" y="975929"/>
                  <a:pt x="1769618" y="1052370"/>
                  <a:pt x="1744327" y="1139246"/>
                </a:cubicBezTo>
                <a:cubicBezTo>
                  <a:pt x="1719038" y="1226121"/>
                  <a:pt x="1710201" y="1311095"/>
                  <a:pt x="1715813" y="1385351"/>
                </a:cubicBezTo>
                <a:lnTo>
                  <a:pt x="1723223" y="1435690"/>
                </a:lnTo>
                <a:lnTo>
                  <a:pt x="1720128" y="1434789"/>
                </a:lnTo>
                <a:lnTo>
                  <a:pt x="1722103" y="1437336"/>
                </a:lnTo>
                <a:lnTo>
                  <a:pt x="1672558" y="1448926"/>
                </a:lnTo>
                <a:cubicBezTo>
                  <a:pt x="1601426" y="1470966"/>
                  <a:pt x="1525630" y="1510382"/>
                  <a:pt x="1454106" y="1565801"/>
                </a:cubicBezTo>
                <a:cubicBezTo>
                  <a:pt x="1382582" y="1621220"/>
                  <a:pt x="1325485" y="1684771"/>
                  <a:pt x="1286380" y="1748145"/>
                </a:cubicBezTo>
                <a:lnTo>
                  <a:pt x="1262786" y="1793224"/>
                </a:lnTo>
                <a:lnTo>
                  <a:pt x="1260813" y="1790678"/>
                </a:lnTo>
                <a:lnTo>
                  <a:pt x="1260913" y="1793899"/>
                </a:lnTo>
                <a:lnTo>
                  <a:pt x="1214018" y="1774152"/>
                </a:lnTo>
                <a:cubicBezTo>
                  <a:pt x="1143517" y="1750173"/>
                  <a:pt x="1059028" y="1737510"/>
                  <a:pt x="968589" y="1740304"/>
                </a:cubicBezTo>
                <a:cubicBezTo>
                  <a:pt x="878151" y="1743097"/>
                  <a:pt x="794605" y="1760951"/>
                  <a:pt x="725717" y="1789236"/>
                </a:cubicBezTo>
                <a:lnTo>
                  <a:pt x="680132" y="1811838"/>
                </a:lnTo>
                <a:lnTo>
                  <a:pt x="680033" y="1808619"/>
                </a:lnTo>
                <a:lnTo>
                  <a:pt x="678222" y="1811282"/>
                </a:lnTo>
                <a:lnTo>
                  <a:pt x="651889" y="1767743"/>
                </a:lnTo>
                <a:cubicBezTo>
                  <a:pt x="608947" y="1706903"/>
                  <a:pt x="548037" y="1646998"/>
                  <a:pt x="473229" y="1596099"/>
                </a:cubicBezTo>
                <a:cubicBezTo>
                  <a:pt x="398420" y="1545201"/>
                  <a:pt x="320336" y="1510538"/>
                  <a:pt x="247980" y="1492930"/>
                </a:cubicBezTo>
                <a:lnTo>
                  <a:pt x="197815" y="1484422"/>
                </a:lnTo>
                <a:lnTo>
                  <a:pt x="199626" y="1481759"/>
                </a:lnTo>
                <a:lnTo>
                  <a:pt x="196595" y="1482848"/>
                </a:lnTo>
                <a:lnTo>
                  <a:pt x="200883" y="1432147"/>
                </a:lnTo>
                <a:cubicBezTo>
                  <a:pt x="201903" y="1357686"/>
                  <a:pt x="187837" y="1273419"/>
                  <a:pt x="157233" y="1188270"/>
                </a:cubicBezTo>
                <a:cubicBezTo>
                  <a:pt x="126630" y="1103122"/>
                  <a:pt x="83832" y="1029181"/>
                  <a:pt x="35644" y="972407"/>
                </a:cubicBezTo>
                <a:lnTo>
                  <a:pt x="62" y="936036"/>
                </a:lnTo>
                <a:lnTo>
                  <a:pt x="3095" y="934947"/>
                </a:lnTo>
                <a:lnTo>
                  <a:pt x="0" y="934046"/>
                </a:lnTo>
                <a:lnTo>
                  <a:pt x="33272" y="895549"/>
                </a:lnTo>
                <a:cubicBezTo>
                  <a:pt x="77863" y="835908"/>
                  <a:pt x="116015" y="759468"/>
                  <a:pt x="141305" y="672591"/>
                </a:cubicBezTo>
                <a:cubicBezTo>
                  <a:pt x="166594" y="585716"/>
                  <a:pt x="175432" y="500742"/>
                  <a:pt x="169819" y="426486"/>
                </a:cubicBezTo>
                <a:lnTo>
                  <a:pt x="162409" y="376147"/>
                </a:lnTo>
                <a:lnTo>
                  <a:pt x="165502" y="377047"/>
                </a:lnTo>
                <a:lnTo>
                  <a:pt x="163529" y="374501"/>
                </a:lnTo>
                <a:lnTo>
                  <a:pt x="213074" y="362912"/>
                </a:lnTo>
                <a:cubicBezTo>
                  <a:pt x="284205" y="340872"/>
                  <a:pt x="360001" y="301455"/>
                  <a:pt x="431525" y="246037"/>
                </a:cubicBezTo>
                <a:cubicBezTo>
                  <a:pt x="503050" y="190619"/>
                  <a:pt x="560146" y="127066"/>
                  <a:pt x="599251" y="63694"/>
                </a:cubicBezTo>
                <a:lnTo>
                  <a:pt x="622846" y="18614"/>
                </a:lnTo>
                <a:lnTo>
                  <a:pt x="624818" y="21159"/>
                </a:lnTo>
                <a:lnTo>
                  <a:pt x="624719" y="17940"/>
                </a:lnTo>
                <a:lnTo>
                  <a:pt x="671613" y="37686"/>
                </a:lnTo>
                <a:cubicBezTo>
                  <a:pt x="742114" y="61665"/>
                  <a:pt x="826603" y="74328"/>
                  <a:pt x="917042" y="71535"/>
                </a:cubicBezTo>
                <a:cubicBezTo>
                  <a:pt x="1007480" y="68741"/>
                  <a:pt x="1091027" y="50886"/>
                  <a:pt x="1159914" y="22602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/>
          <a:lstStyle/>
          <a:p>
            <a:pPr algn="ctr">
              <a:defRPr/>
            </a:pP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5" name="MH_SubTitle_3"/>
          <p:cNvSpPr/>
          <p:nvPr>
            <p:custDataLst>
              <p:tags r:id="rId7"/>
            </p:custDataLst>
          </p:nvPr>
        </p:nvSpPr>
        <p:spPr>
          <a:xfrm>
            <a:off x="7772400" y="4729808"/>
            <a:ext cx="3688949" cy="2242492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>
            <a:normAutofit/>
          </a:bodyPr>
          <a:lstStyle/>
          <a:p>
            <a:pPr algn="ctr">
              <a:defRPr/>
            </a:pPr>
            <a:r>
              <a:rPr lang="ar-SA" altLang="zh-CN" sz="3200" dirty="0" smtClean="0">
                <a:solidFill>
                  <a:srgbClr val="9900FF"/>
                </a:solidFill>
                <a:cs typeface="PT Bold Heading" pitchFamily="2" charset="-78"/>
                <a:sym typeface="+mn-lt"/>
              </a:rPr>
              <a:t>أستعمل قطع العد لأكون مجموعاً</a:t>
            </a:r>
          </a:p>
          <a:p>
            <a:pPr algn="ctr">
              <a:defRPr/>
            </a:pPr>
            <a:r>
              <a:rPr lang="ar-SA" altLang="zh-CN" sz="3200" dirty="0" smtClean="0">
                <a:solidFill>
                  <a:srgbClr val="9900FF"/>
                </a:solidFill>
                <a:cs typeface="PT Bold Heading" pitchFamily="2" charset="-78"/>
                <a:sym typeface="+mn-lt"/>
              </a:rPr>
              <a:t>من 4 الى 12</a:t>
            </a:r>
            <a:endParaRPr lang="en-US" altLang="zh-CN" sz="3200" dirty="0">
              <a:solidFill>
                <a:srgbClr val="9900FF"/>
              </a:solidFill>
              <a:cs typeface="PT Bold Heading" pitchFamily="2" charset="-78"/>
              <a:sym typeface="+mn-lt"/>
            </a:endParaRPr>
          </a:p>
        </p:txBody>
      </p:sp>
      <p:sp>
        <p:nvSpPr>
          <p:cNvPr id="176" name="MH_Other_5"/>
          <p:cNvSpPr/>
          <p:nvPr>
            <p:custDataLst>
              <p:tags r:id="rId8"/>
            </p:custDataLst>
          </p:nvPr>
        </p:nvSpPr>
        <p:spPr>
          <a:xfrm>
            <a:off x="11309240" y="4152900"/>
            <a:ext cx="3854560" cy="2157041"/>
          </a:xfrm>
          <a:custGeom>
            <a:avLst/>
            <a:gdLst>
              <a:gd name="connsiteX0" fmla="*/ 967503 w 1885632"/>
              <a:gd name="connsiteY0" fmla="*/ 143738 h 1811838"/>
              <a:gd name="connsiteX1" fmla="*/ 813446 w 1885632"/>
              <a:gd name="connsiteY1" fmla="*/ 154545 h 1811838"/>
              <a:gd name="connsiteX2" fmla="*/ 191442 w 1885632"/>
              <a:gd name="connsiteY2" fmla="*/ 1035290 h 1811838"/>
              <a:gd name="connsiteX3" fmla="*/ 1072187 w 1885632"/>
              <a:gd name="connsiteY3" fmla="*/ 1657294 h 1811838"/>
              <a:gd name="connsiteX4" fmla="*/ 1694191 w 1885632"/>
              <a:gd name="connsiteY4" fmla="*/ 776549 h 1811838"/>
              <a:gd name="connsiteX5" fmla="*/ 967503 w 1885632"/>
              <a:gd name="connsiteY5" fmla="*/ 143738 h 1811838"/>
              <a:gd name="connsiteX6" fmla="*/ 1205499 w 1885632"/>
              <a:gd name="connsiteY6" fmla="*/ 0 h 1811838"/>
              <a:gd name="connsiteX7" fmla="*/ 1205599 w 1885632"/>
              <a:gd name="connsiteY7" fmla="*/ 3219 h 1811838"/>
              <a:gd name="connsiteX8" fmla="*/ 1207410 w 1885632"/>
              <a:gd name="connsiteY8" fmla="*/ 556 h 1811838"/>
              <a:gd name="connsiteX9" fmla="*/ 1233742 w 1885632"/>
              <a:gd name="connsiteY9" fmla="*/ 44096 h 1811838"/>
              <a:gd name="connsiteX10" fmla="*/ 1412402 w 1885632"/>
              <a:gd name="connsiteY10" fmla="*/ 215739 h 1811838"/>
              <a:gd name="connsiteX11" fmla="*/ 1637652 w 1885632"/>
              <a:gd name="connsiteY11" fmla="*/ 318908 h 1811838"/>
              <a:gd name="connsiteX12" fmla="*/ 1687817 w 1885632"/>
              <a:gd name="connsiteY12" fmla="*/ 327417 h 1811838"/>
              <a:gd name="connsiteX13" fmla="*/ 1686005 w 1885632"/>
              <a:gd name="connsiteY13" fmla="*/ 330079 h 1811838"/>
              <a:gd name="connsiteX14" fmla="*/ 1689037 w 1885632"/>
              <a:gd name="connsiteY14" fmla="*/ 328991 h 1811838"/>
              <a:gd name="connsiteX15" fmla="*/ 1684748 w 1885632"/>
              <a:gd name="connsiteY15" fmla="*/ 379691 h 1811838"/>
              <a:gd name="connsiteX16" fmla="*/ 1728398 w 1885632"/>
              <a:gd name="connsiteY16" fmla="*/ 623568 h 1811838"/>
              <a:gd name="connsiteX17" fmla="*/ 1849986 w 1885632"/>
              <a:gd name="connsiteY17" fmla="*/ 839431 h 1811838"/>
              <a:gd name="connsiteX18" fmla="*/ 1885570 w 1885632"/>
              <a:gd name="connsiteY18" fmla="*/ 875801 h 1811838"/>
              <a:gd name="connsiteX19" fmla="*/ 1882539 w 1885632"/>
              <a:gd name="connsiteY19" fmla="*/ 876891 h 1811838"/>
              <a:gd name="connsiteX20" fmla="*/ 1885632 w 1885632"/>
              <a:gd name="connsiteY20" fmla="*/ 877791 h 1811838"/>
              <a:gd name="connsiteX21" fmla="*/ 1852361 w 1885632"/>
              <a:gd name="connsiteY21" fmla="*/ 916288 h 1811838"/>
              <a:gd name="connsiteX22" fmla="*/ 1744327 w 1885632"/>
              <a:gd name="connsiteY22" fmla="*/ 1139246 h 1811838"/>
              <a:gd name="connsiteX23" fmla="*/ 1715813 w 1885632"/>
              <a:gd name="connsiteY23" fmla="*/ 1385351 h 1811838"/>
              <a:gd name="connsiteX24" fmla="*/ 1723223 w 1885632"/>
              <a:gd name="connsiteY24" fmla="*/ 1435690 h 1811838"/>
              <a:gd name="connsiteX25" fmla="*/ 1720128 w 1885632"/>
              <a:gd name="connsiteY25" fmla="*/ 1434789 h 1811838"/>
              <a:gd name="connsiteX26" fmla="*/ 1722103 w 1885632"/>
              <a:gd name="connsiteY26" fmla="*/ 1437336 h 1811838"/>
              <a:gd name="connsiteX27" fmla="*/ 1672558 w 1885632"/>
              <a:gd name="connsiteY27" fmla="*/ 1448926 h 1811838"/>
              <a:gd name="connsiteX28" fmla="*/ 1454106 w 1885632"/>
              <a:gd name="connsiteY28" fmla="*/ 1565801 h 1811838"/>
              <a:gd name="connsiteX29" fmla="*/ 1286380 w 1885632"/>
              <a:gd name="connsiteY29" fmla="*/ 1748145 h 1811838"/>
              <a:gd name="connsiteX30" fmla="*/ 1262786 w 1885632"/>
              <a:gd name="connsiteY30" fmla="*/ 1793224 h 1811838"/>
              <a:gd name="connsiteX31" fmla="*/ 1260813 w 1885632"/>
              <a:gd name="connsiteY31" fmla="*/ 1790678 h 1811838"/>
              <a:gd name="connsiteX32" fmla="*/ 1260913 w 1885632"/>
              <a:gd name="connsiteY32" fmla="*/ 1793899 h 1811838"/>
              <a:gd name="connsiteX33" fmla="*/ 1214018 w 1885632"/>
              <a:gd name="connsiteY33" fmla="*/ 1774152 h 1811838"/>
              <a:gd name="connsiteX34" fmla="*/ 968589 w 1885632"/>
              <a:gd name="connsiteY34" fmla="*/ 1740304 h 1811838"/>
              <a:gd name="connsiteX35" fmla="*/ 725717 w 1885632"/>
              <a:gd name="connsiteY35" fmla="*/ 1789236 h 1811838"/>
              <a:gd name="connsiteX36" fmla="*/ 680132 w 1885632"/>
              <a:gd name="connsiteY36" fmla="*/ 1811838 h 1811838"/>
              <a:gd name="connsiteX37" fmla="*/ 680033 w 1885632"/>
              <a:gd name="connsiteY37" fmla="*/ 1808619 h 1811838"/>
              <a:gd name="connsiteX38" fmla="*/ 678222 w 1885632"/>
              <a:gd name="connsiteY38" fmla="*/ 1811282 h 1811838"/>
              <a:gd name="connsiteX39" fmla="*/ 651889 w 1885632"/>
              <a:gd name="connsiteY39" fmla="*/ 1767743 h 1811838"/>
              <a:gd name="connsiteX40" fmla="*/ 473229 w 1885632"/>
              <a:gd name="connsiteY40" fmla="*/ 1596099 h 1811838"/>
              <a:gd name="connsiteX41" fmla="*/ 247980 w 1885632"/>
              <a:gd name="connsiteY41" fmla="*/ 1492930 h 1811838"/>
              <a:gd name="connsiteX42" fmla="*/ 197815 w 1885632"/>
              <a:gd name="connsiteY42" fmla="*/ 1484422 h 1811838"/>
              <a:gd name="connsiteX43" fmla="*/ 199626 w 1885632"/>
              <a:gd name="connsiteY43" fmla="*/ 1481759 h 1811838"/>
              <a:gd name="connsiteX44" fmla="*/ 196595 w 1885632"/>
              <a:gd name="connsiteY44" fmla="*/ 1482848 h 1811838"/>
              <a:gd name="connsiteX45" fmla="*/ 200883 w 1885632"/>
              <a:gd name="connsiteY45" fmla="*/ 1432147 h 1811838"/>
              <a:gd name="connsiteX46" fmla="*/ 157233 w 1885632"/>
              <a:gd name="connsiteY46" fmla="*/ 1188270 h 1811838"/>
              <a:gd name="connsiteX47" fmla="*/ 35644 w 1885632"/>
              <a:gd name="connsiteY47" fmla="*/ 972407 h 1811838"/>
              <a:gd name="connsiteX48" fmla="*/ 62 w 1885632"/>
              <a:gd name="connsiteY48" fmla="*/ 936036 h 1811838"/>
              <a:gd name="connsiteX49" fmla="*/ 3095 w 1885632"/>
              <a:gd name="connsiteY49" fmla="*/ 934947 h 1811838"/>
              <a:gd name="connsiteX50" fmla="*/ 0 w 1885632"/>
              <a:gd name="connsiteY50" fmla="*/ 934046 h 1811838"/>
              <a:gd name="connsiteX51" fmla="*/ 33272 w 1885632"/>
              <a:gd name="connsiteY51" fmla="*/ 895549 h 1811838"/>
              <a:gd name="connsiteX52" fmla="*/ 141305 w 1885632"/>
              <a:gd name="connsiteY52" fmla="*/ 672591 h 1811838"/>
              <a:gd name="connsiteX53" fmla="*/ 169819 w 1885632"/>
              <a:gd name="connsiteY53" fmla="*/ 426486 h 1811838"/>
              <a:gd name="connsiteX54" fmla="*/ 162409 w 1885632"/>
              <a:gd name="connsiteY54" fmla="*/ 376147 h 1811838"/>
              <a:gd name="connsiteX55" fmla="*/ 165502 w 1885632"/>
              <a:gd name="connsiteY55" fmla="*/ 377047 h 1811838"/>
              <a:gd name="connsiteX56" fmla="*/ 163529 w 1885632"/>
              <a:gd name="connsiteY56" fmla="*/ 374501 h 1811838"/>
              <a:gd name="connsiteX57" fmla="*/ 213074 w 1885632"/>
              <a:gd name="connsiteY57" fmla="*/ 362912 h 1811838"/>
              <a:gd name="connsiteX58" fmla="*/ 431525 w 1885632"/>
              <a:gd name="connsiteY58" fmla="*/ 246037 h 1811838"/>
              <a:gd name="connsiteX59" fmla="*/ 599251 w 1885632"/>
              <a:gd name="connsiteY59" fmla="*/ 63694 h 1811838"/>
              <a:gd name="connsiteX60" fmla="*/ 622846 w 1885632"/>
              <a:gd name="connsiteY60" fmla="*/ 18614 h 1811838"/>
              <a:gd name="connsiteX61" fmla="*/ 624818 w 1885632"/>
              <a:gd name="connsiteY61" fmla="*/ 21159 h 1811838"/>
              <a:gd name="connsiteX62" fmla="*/ 624719 w 1885632"/>
              <a:gd name="connsiteY62" fmla="*/ 17940 h 1811838"/>
              <a:gd name="connsiteX63" fmla="*/ 671613 w 1885632"/>
              <a:gd name="connsiteY63" fmla="*/ 37686 h 1811838"/>
              <a:gd name="connsiteX64" fmla="*/ 917042 w 1885632"/>
              <a:gd name="connsiteY64" fmla="*/ 71535 h 1811838"/>
              <a:gd name="connsiteX65" fmla="*/ 1159914 w 1885632"/>
              <a:gd name="connsiteY65" fmla="*/ 22602 h 181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85632" h="1811838">
                <a:moveTo>
                  <a:pt x="967503" y="143738"/>
                </a:moveTo>
                <a:cubicBezTo>
                  <a:pt x="916867" y="142150"/>
                  <a:pt x="865318" y="145614"/>
                  <a:pt x="813446" y="154545"/>
                </a:cubicBezTo>
                <a:cubicBezTo>
                  <a:pt x="398473" y="225994"/>
                  <a:pt x="119993" y="620317"/>
                  <a:pt x="191442" y="1035290"/>
                </a:cubicBezTo>
                <a:cubicBezTo>
                  <a:pt x="262892" y="1450263"/>
                  <a:pt x="657215" y="1728743"/>
                  <a:pt x="1072187" y="1657294"/>
                </a:cubicBezTo>
                <a:cubicBezTo>
                  <a:pt x="1487160" y="1585844"/>
                  <a:pt x="1765641" y="1191522"/>
                  <a:pt x="1694191" y="776549"/>
                </a:cubicBezTo>
                <a:cubicBezTo>
                  <a:pt x="1631673" y="413447"/>
                  <a:pt x="1321955" y="154848"/>
                  <a:pt x="967503" y="143738"/>
                </a:cubicBezTo>
                <a:close/>
                <a:moveTo>
                  <a:pt x="1205499" y="0"/>
                </a:moveTo>
                <a:lnTo>
                  <a:pt x="1205599" y="3219"/>
                </a:lnTo>
                <a:lnTo>
                  <a:pt x="1207410" y="556"/>
                </a:lnTo>
                <a:lnTo>
                  <a:pt x="1233742" y="44096"/>
                </a:lnTo>
                <a:cubicBezTo>
                  <a:pt x="1276686" y="104934"/>
                  <a:pt x="1337594" y="164840"/>
                  <a:pt x="1412402" y="215739"/>
                </a:cubicBezTo>
                <a:cubicBezTo>
                  <a:pt x="1487211" y="266637"/>
                  <a:pt x="1565296" y="301300"/>
                  <a:pt x="1637652" y="318908"/>
                </a:cubicBezTo>
                <a:lnTo>
                  <a:pt x="1687817" y="327417"/>
                </a:lnTo>
                <a:lnTo>
                  <a:pt x="1686005" y="330079"/>
                </a:lnTo>
                <a:lnTo>
                  <a:pt x="1689037" y="328991"/>
                </a:lnTo>
                <a:lnTo>
                  <a:pt x="1684748" y="379691"/>
                </a:lnTo>
                <a:cubicBezTo>
                  <a:pt x="1683729" y="454152"/>
                  <a:pt x="1697794" y="538419"/>
                  <a:pt x="1728398" y="623568"/>
                </a:cubicBezTo>
                <a:cubicBezTo>
                  <a:pt x="1759002" y="708716"/>
                  <a:pt x="1801800" y="782656"/>
                  <a:pt x="1849986" y="839431"/>
                </a:cubicBezTo>
                <a:lnTo>
                  <a:pt x="1885570" y="875801"/>
                </a:lnTo>
                <a:lnTo>
                  <a:pt x="1882539" y="876891"/>
                </a:lnTo>
                <a:lnTo>
                  <a:pt x="1885632" y="877791"/>
                </a:lnTo>
                <a:lnTo>
                  <a:pt x="1852361" y="916288"/>
                </a:lnTo>
                <a:cubicBezTo>
                  <a:pt x="1807769" y="975929"/>
                  <a:pt x="1769618" y="1052370"/>
                  <a:pt x="1744327" y="1139246"/>
                </a:cubicBezTo>
                <a:cubicBezTo>
                  <a:pt x="1719038" y="1226121"/>
                  <a:pt x="1710201" y="1311095"/>
                  <a:pt x="1715813" y="1385351"/>
                </a:cubicBezTo>
                <a:lnTo>
                  <a:pt x="1723223" y="1435690"/>
                </a:lnTo>
                <a:lnTo>
                  <a:pt x="1720128" y="1434789"/>
                </a:lnTo>
                <a:lnTo>
                  <a:pt x="1722103" y="1437336"/>
                </a:lnTo>
                <a:lnTo>
                  <a:pt x="1672558" y="1448926"/>
                </a:lnTo>
                <a:cubicBezTo>
                  <a:pt x="1601426" y="1470966"/>
                  <a:pt x="1525630" y="1510382"/>
                  <a:pt x="1454106" y="1565801"/>
                </a:cubicBezTo>
                <a:cubicBezTo>
                  <a:pt x="1382582" y="1621220"/>
                  <a:pt x="1325485" y="1684771"/>
                  <a:pt x="1286380" y="1748145"/>
                </a:cubicBezTo>
                <a:lnTo>
                  <a:pt x="1262786" y="1793224"/>
                </a:lnTo>
                <a:lnTo>
                  <a:pt x="1260813" y="1790678"/>
                </a:lnTo>
                <a:lnTo>
                  <a:pt x="1260913" y="1793899"/>
                </a:lnTo>
                <a:lnTo>
                  <a:pt x="1214018" y="1774152"/>
                </a:lnTo>
                <a:cubicBezTo>
                  <a:pt x="1143517" y="1750173"/>
                  <a:pt x="1059028" y="1737510"/>
                  <a:pt x="968589" y="1740304"/>
                </a:cubicBezTo>
                <a:cubicBezTo>
                  <a:pt x="878151" y="1743097"/>
                  <a:pt x="794605" y="1760951"/>
                  <a:pt x="725717" y="1789236"/>
                </a:cubicBezTo>
                <a:lnTo>
                  <a:pt x="680132" y="1811838"/>
                </a:lnTo>
                <a:lnTo>
                  <a:pt x="680033" y="1808619"/>
                </a:lnTo>
                <a:lnTo>
                  <a:pt x="678222" y="1811282"/>
                </a:lnTo>
                <a:lnTo>
                  <a:pt x="651889" y="1767743"/>
                </a:lnTo>
                <a:cubicBezTo>
                  <a:pt x="608947" y="1706903"/>
                  <a:pt x="548037" y="1646998"/>
                  <a:pt x="473229" y="1596099"/>
                </a:cubicBezTo>
                <a:cubicBezTo>
                  <a:pt x="398420" y="1545201"/>
                  <a:pt x="320336" y="1510538"/>
                  <a:pt x="247980" y="1492930"/>
                </a:cubicBezTo>
                <a:lnTo>
                  <a:pt x="197815" y="1484422"/>
                </a:lnTo>
                <a:lnTo>
                  <a:pt x="199626" y="1481759"/>
                </a:lnTo>
                <a:lnTo>
                  <a:pt x="196595" y="1482848"/>
                </a:lnTo>
                <a:lnTo>
                  <a:pt x="200883" y="1432147"/>
                </a:lnTo>
                <a:cubicBezTo>
                  <a:pt x="201903" y="1357686"/>
                  <a:pt x="187837" y="1273419"/>
                  <a:pt x="157233" y="1188270"/>
                </a:cubicBezTo>
                <a:cubicBezTo>
                  <a:pt x="126630" y="1103122"/>
                  <a:pt x="83832" y="1029181"/>
                  <a:pt x="35644" y="972407"/>
                </a:cubicBezTo>
                <a:lnTo>
                  <a:pt x="62" y="936036"/>
                </a:lnTo>
                <a:lnTo>
                  <a:pt x="3095" y="934947"/>
                </a:lnTo>
                <a:lnTo>
                  <a:pt x="0" y="934046"/>
                </a:lnTo>
                <a:lnTo>
                  <a:pt x="33272" y="895549"/>
                </a:lnTo>
                <a:cubicBezTo>
                  <a:pt x="77863" y="835908"/>
                  <a:pt x="116015" y="759468"/>
                  <a:pt x="141305" y="672591"/>
                </a:cubicBezTo>
                <a:cubicBezTo>
                  <a:pt x="166594" y="585716"/>
                  <a:pt x="175432" y="500742"/>
                  <a:pt x="169819" y="426486"/>
                </a:cubicBezTo>
                <a:lnTo>
                  <a:pt x="162409" y="376147"/>
                </a:lnTo>
                <a:lnTo>
                  <a:pt x="165502" y="377047"/>
                </a:lnTo>
                <a:lnTo>
                  <a:pt x="163529" y="374501"/>
                </a:lnTo>
                <a:lnTo>
                  <a:pt x="213074" y="362912"/>
                </a:lnTo>
                <a:cubicBezTo>
                  <a:pt x="284205" y="340872"/>
                  <a:pt x="360001" y="301455"/>
                  <a:pt x="431525" y="246037"/>
                </a:cubicBezTo>
                <a:cubicBezTo>
                  <a:pt x="503050" y="190619"/>
                  <a:pt x="560146" y="127066"/>
                  <a:pt x="599251" y="63694"/>
                </a:cubicBezTo>
                <a:lnTo>
                  <a:pt x="622846" y="18614"/>
                </a:lnTo>
                <a:lnTo>
                  <a:pt x="624818" y="21159"/>
                </a:lnTo>
                <a:lnTo>
                  <a:pt x="624719" y="17940"/>
                </a:lnTo>
                <a:lnTo>
                  <a:pt x="671613" y="37686"/>
                </a:lnTo>
                <a:cubicBezTo>
                  <a:pt x="742114" y="61665"/>
                  <a:pt x="826603" y="74328"/>
                  <a:pt x="917042" y="71535"/>
                </a:cubicBezTo>
                <a:cubicBezTo>
                  <a:pt x="1007480" y="68741"/>
                  <a:pt x="1091027" y="50886"/>
                  <a:pt x="1159914" y="2260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/>
          <a:lstStyle/>
          <a:p>
            <a:pPr algn="ctr">
              <a:defRPr/>
            </a:pP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7" name="MH_SubTitle_5"/>
          <p:cNvSpPr/>
          <p:nvPr>
            <p:custDataLst>
              <p:tags r:id="rId9"/>
            </p:custDataLst>
          </p:nvPr>
        </p:nvSpPr>
        <p:spPr>
          <a:xfrm>
            <a:off x="11767655" y="4152900"/>
            <a:ext cx="3015145" cy="2127676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>
            <a:normAutofit/>
          </a:bodyPr>
          <a:lstStyle/>
          <a:p>
            <a:pPr algn="ctr">
              <a:defRPr/>
            </a:pPr>
            <a:r>
              <a:rPr lang="ar-SA" altLang="zh-CN" sz="3200" dirty="0" smtClean="0">
                <a:solidFill>
                  <a:srgbClr val="FF9900"/>
                </a:solidFill>
                <a:cs typeface="PT Bold Heading" pitchFamily="2" charset="-78"/>
                <a:sym typeface="+mn-lt"/>
              </a:rPr>
              <a:t>الجمع الرأسي والافقي</a:t>
            </a:r>
            <a:endParaRPr lang="en-US" altLang="zh-CN" sz="3200" dirty="0">
              <a:solidFill>
                <a:srgbClr val="FF9900"/>
              </a:solidFill>
              <a:cs typeface="PT Bold Heading" pitchFamily="2" charset="-78"/>
              <a:sym typeface="+mn-lt"/>
            </a:endParaRPr>
          </a:p>
        </p:txBody>
      </p:sp>
      <p:sp>
        <p:nvSpPr>
          <p:cNvPr id="178" name="MH_Other_6"/>
          <p:cNvSpPr/>
          <p:nvPr>
            <p:custDataLst>
              <p:tags r:id="rId10"/>
            </p:custDataLst>
          </p:nvPr>
        </p:nvSpPr>
        <p:spPr>
          <a:xfrm>
            <a:off x="76200" y="5066409"/>
            <a:ext cx="4180197" cy="2591691"/>
          </a:xfrm>
          <a:custGeom>
            <a:avLst/>
            <a:gdLst>
              <a:gd name="connsiteX0" fmla="*/ 967503 w 1885632"/>
              <a:gd name="connsiteY0" fmla="*/ 143738 h 1811838"/>
              <a:gd name="connsiteX1" fmla="*/ 813446 w 1885632"/>
              <a:gd name="connsiteY1" fmla="*/ 154545 h 1811838"/>
              <a:gd name="connsiteX2" fmla="*/ 191442 w 1885632"/>
              <a:gd name="connsiteY2" fmla="*/ 1035290 h 1811838"/>
              <a:gd name="connsiteX3" fmla="*/ 1072187 w 1885632"/>
              <a:gd name="connsiteY3" fmla="*/ 1657294 h 1811838"/>
              <a:gd name="connsiteX4" fmla="*/ 1694191 w 1885632"/>
              <a:gd name="connsiteY4" fmla="*/ 776549 h 1811838"/>
              <a:gd name="connsiteX5" fmla="*/ 967503 w 1885632"/>
              <a:gd name="connsiteY5" fmla="*/ 143738 h 1811838"/>
              <a:gd name="connsiteX6" fmla="*/ 1205499 w 1885632"/>
              <a:gd name="connsiteY6" fmla="*/ 0 h 1811838"/>
              <a:gd name="connsiteX7" fmla="*/ 1205599 w 1885632"/>
              <a:gd name="connsiteY7" fmla="*/ 3219 h 1811838"/>
              <a:gd name="connsiteX8" fmla="*/ 1207410 w 1885632"/>
              <a:gd name="connsiteY8" fmla="*/ 556 h 1811838"/>
              <a:gd name="connsiteX9" fmla="*/ 1233742 w 1885632"/>
              <a:gd name="connsiteY9" fmla="*/ 44096 h 1811838"/>
              <a:gd name="connsiteX10" fmla="*/ 1412402 w 1885632"/>
              <a:gd name="connsiteY10" fmla="*/ 215739 h 1811838"/>
              <a:gd name="connsiteX11" fmla="*/ 1637652 w 1885632"/>
              <a:gd name="connsiteY11" fmla="*/ 318908 h 1811838"/>
              <a:gd name="connsiteX12" fmla="*/ 1687817 w 1885632"/>
              <a:gd name="connsiteY12" fmla="*/ 327417 h 1811838"/>
              <a:gd name="connsiteX13" fmla="*/ 1686005 w 1885632"/>
              <a:gd name="connsiteY13" fmla="*/ 330079 h 1811838"/>
              <a:gd name="connsiteX14" fmla="*/ 1689037 w 1885632"/>
              <a:gd name="connsiteY14" fmla="*/ 328991 h 1811838"/>
              <a:gd name="connsiteX15" fmla="*/ 1684748 w 1885632"/>
              <a:gd name="connsiteY15" fmla="*/ 379691 h 1811838"/>
              <a:gd name="connsiteX16" fmla="*/ 1728398 w 1885632"/>
              <a:gd name="connsiteY16" fmla="*/ 623568 h 1811838"/>
              <a:gd name="connsiteX17" fmla="*/ 1849986 w 1885632"/>
              <a:gd name="connsiteY17" fmla="*/ 839431 h 1811838"/>
              <a:gd name="connsiteX18" fmla="*/ 1885570 w 1885632"/>
              <a:gd name="connsiteY18" fmla="*/ 875801 h 1811838"/>
              <a:gd name="connsiteX19" fmla="*/ 1882539 w 1885632"/>
              <a:gd name="connsiteY19" fmla="*/ 876891 h 1811838"/>
              <a:gd name="connsiteX20" fmla="*/ 1885632 w 1885632"/>
              <a:gd name="connsiteY20" fmla="*/ 877791 h 1811838"/>
              <a:gd name="connsiteX21" fmla="*/ 1852361 w 1885632"/>
              <a:gd name="connsiteY21" fmla="*/ 916288 h 1811838"/>
              <a:gd name="connsiteX22" fmla="*/ 1744327 w 1885632"/>
              <a:gd name="connsiteY22" fmla="*/ 1139246 h 1811838"/>
              <a:gd name="connsiteX23" fmla="*/ 1715813 w 1885632"/>
              <a:gd name="connsiteY23" fmla="*/ 1385351 h 1811838"/>
              <a:gd name="connsiteX24" fmla="*/ 1723223 w 1885632"/>
              <a:gd name="connsiteY24" fmla="*/ 1435690 h 1811838"/>
              <a:gd name="connsiteX25" fmla="*/ 1720128 w 1885632"/>
              <a:gd name="connsiteY25" fmla="*/ 1434789 h 1811838"/>
              <a:gd name="connsiteX26" fmla="*/ 1722103 w 1885632"/>
              <a:gd name="connsiteY26" fmla="*/ 1437336 h 1811838"/>
              <a:gd name="connsiteX27" fmla="*/ 1672558 w 1885632"/>
              <a:gd name="connsiteY27" fmla="*/ 1448926 h 1811838"/>
              <a:gd name="connsiteX28" fmla="*/ 1454106 w 1885632"/>
              <a:gd name="connsiteY28" fmla="*/ 1565801 h 1811838"/>
              <a:gd name="connsiteX29" fmla="*/ 1286380 w 1885632"/>
              <a:gd name="connsiteY29" fmla="*/ 1748145 h 1811838"/>
              <a:gd name="connsiteX30" fmla="*/ 1262786 w 1885632"/>
              <a:gd name="connsiteY30" fmla="*/ 1793224 h 1811838"/>
              <a:gd name="connsiteX31" fmla="*/ 1260813 w 1885632"/>
              <a:gd name="connsiteY31" fmla="*/ 1790678 h 1811838"/>
              <a:gd name="connsiteX32" fmla="*/ 1260913 w 1885632"/>
              <a:gd name="connsiteY32" fmla="*/ 1793899 h 1811838"/>
              <a:gd name="connsiteX33" fmla="*/ 1214018 w 1885632"/>
              <a:gd name="connsiteY33" fmla="*/ 1774152 h 1811838"/>
              <a:gd name="connsiteX34" fmla="*/ 968589 w 1885632"/>
              <a:gd name="connsiteY34" fmla="*/ 1740304 h 1811838"/>
              <a:gd name="connsiteX35" fmla="*/ 725717 w 1885632"/>
              <a:gd name="connsiteY35" fmla="*/ 1789236 h 1811838"/>
              <a:gd name="connsiteX36" fmla="*/ 680132 w 1885632"/>
              <a:gd name="connsiteY36" fmla="*/ 1811838 h 1811838"/>
              <a:gd name="connsiteX37" fmla="*/ 680033 w 1885632"/>
              <a:gd name="connsiteY37" fmla="*/ 1808619 h 1811838"/>
              <a:gd name="connsiteX38" fmla="*/ 678222 w 1885632"/>
              <a:gd name="connsiteY38" fmla="*/ 1811282 h 1811838"/>
              <a:gd name="connsiteX39" fmla="*/ 651889 w 1885632"/>
              <a:gd name="connsiteY39" fmla="*/ 1767743 h 1811838"/>
              <a:gd name="connsiteX40" fmla="*/ 473229 w 1885632"/>
              <a:gd name="connsiteY40" fmla="*/ 1596099 h 1811838"/>
              <a:gd name="connsiteX41" fmla="*/ 247980 w 1885632"/>
              <a:gd name="connsiteY41" fmla="*/ 1492930 h 1811838"/>
              <a:gd name="connsiteX42" fmla="*/ 197815 w 1885632"/>
              <a:gd name="connsiteY42" fmla="*/ 1484422 h 1811838"/>
              <a:gd name="connsiteX43" fmla="*/ 199626 w 1885632"/>
              <a:gd name="connsiteY43" fmla="*/ 1481759 h 1811838"/>
              <a:gd name="connsiteX44" fmla="*/ 196595 w 1885632"/>
              <a:gd name="connsiteY44" fmla="*/ 1482848 h 1811838"/>
              <a:gd name="connsiteX45" fmla="*/ 200883 w 1885632"/>
              <a:gd name="connsiteY45" fmla="*/ 1432147 h 1811838"/>
              <a:gd name="connsiteX46" fmla="*/ 157233 w 1885632"/>
              <a:gd name="connsiteY46" fmla="*/ 1188270 h 1811838"/>
              <a:gd name="connsiteX47" fmla="*/ 35644 w 1885632"/>
              <a:gd name="connsiteY47" fmla="*/ 972407 h 1811838"/>
              <a:gd name="connsiteX48" fmla="*/ 62 w 1885632"/>
              <a:gd name="connsiteY48" fmla="*/ 936036 h 1811838"/>
              <a:gd name="connsiteX49" fmla="*/ 3095 w 1885632"/>
              <a:gd name="connsiteY49" fmla="*/ 934947 h 1811838"/>
              <a:gd name="connsiteX50" fmla="*/ 0 w 1885632"/>
              <a:gd name="connsiteY50" fmla="*/ 934046 h 1811838"/>
              <a:gd name="connsiteX51" fmla="*/ 33272 w 1885632"/>
              <a:gd name="connsiteY51" fmla="*/ 895549 h 1811838"/>
              <a:gd name="connsiteX52" fmla="*/ 141305 w 1885632"/>
              <a:gd name="connsiteY52" fmla="*/ 672591 h 1811838"/>
              <a:gd name="connsiteX53" fmla="*/ 169819 w 1885632"/>
              <a:gd name="connsiteY53" fmla="*/ 426486 h 1811838"/>
              <a:gd name="connsiteX54" fmla="*/ 162409 w 1885632"/>
              <a:gd name="connsiteY54" fmla="*/ 376147 h 1811838"/>
              <a:gd name="connsiteX55" fmla="*/ 165502 w 1885632"/>
              <a:gd name="connsiteY55" fmla="*/ 377047 h 1811838"/>
              <a:gd name="connsiteX56" fmla="*/ 163529 w 1885632"/>
              <a:gd name="connsiteY56" fmla="*/ 374501 h 1811838"/>
              <a:gd name="connsiteX57" fmla="*/ 213074 w 1885632"/>
              <a:gd name="connsiteY57" fmla="*/ 362912 h 1811838"/>
              <a:gd name="connsiteX58" fmla="*/ 431525 w 1885632"/>
              <a:gd name="connsiteY58" fmla="*/ 246037 h 1811838"/>
              <a:gd name="connsiteX59" fmla="*/ 599251 w 1885632"/>
              <a:gd name="connsiteY59" fmla="*/ 63694 h 1811838"/>
              <a:gd name="connsiteX60" fmla="*/ 622846 w 1885632"/>
              <a:gd name="connsiteY60" fmla="*/ 18614 h 1811838"/>
              <a:gd name="connsiteX61" fmla="*/ 624818 w 1885632"/>
              <a:gd name="connsiteY61" fmla="*/ 21159 h 1811838"/>
              <a:gd name="connsiteX62" fmla="*/ 624719 w 1885632"/>
              <a:gd name="connsiteY62" fmla="*/ 17940 h 1811838"/>
              <a:gd name="connsiteX63" fmla="*/ 671613 w 1885632"/>
              <a:gd name="connsiteY63" fmla="*/ 37686 h 1811838"/>
              <a:gd name="connsiteX64" fmla="*/ 917042 w 1885632"/>
              <a:gd name="connsiteY64" fmla="*/ 71535 h 1811838"/>
              <a:gd name="connsiteX65" fmla="*/ 1159914 w 1885632"/>
              <a:gd name="connsiteY65" fmla="*/ 22602 h 181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85632" h="1811838">
                <a:moveTo>
                  <a:pt x="967503" y="143738"/>
                </a:moveTo>
                <a:cubicBezTo>
                  <a:pt x="916867" y="142150"/>
                  <a:pt x="865318" y="145614"/>
                  <a:pt x="813446" y="154545"/>
                </a:cubicBezTo>
                <a:cubicBezTo>
                  <a:pt x="398473" y="225994"/>
                  <a:pt x="119993" y="620317"/>
                  <a:pt x="191442" y="1035290"/>
                </a:cubicBezTo>
                <a:cubicBezTo>
                  <a:pt x="262892" y="1450263"/>
                  <a:pt x="657215" y="1728743"/>
                  <a:pt x="1072187" y="1657294"/>
                </a:cubicBezTo>
                <a:cubicBezTo>
                  <a:pt x="1487160" y="1585844"/>
                  <a:pt x="1765641" y="1191522"/>
                  <a:pt x="1694191" y="776549"/>
                </a:cubicBezTo>
                <a:cubicBezTo>
                  <a:pt x="1631673" y="413447"/>
                  <a:pt x="1321955" y="154848"/>
                  <a:pt x="967503" y="143738"/>
                </a:cubicBezTo>
                <a:close/>
                <a:moveTo>
                  <a:pt x="1205499" y="0"/>
                </a:moveTo>
                <a:lnTo>
                  <a:pt x="1205599" y="3219"/>
                </a:lnTo>
                <a:lnTo>
                  <a:pt x="1207410" y="556"/>
                </a:lnTo>
                <a:lnTo>
                  <a:pt x="1233742" y="44096"/>
                </a:lnTo>
                <a:cubicBezTo>
                  <a:pt x="1276686" y="104934"/>
                  <a:pt x="1337594" y="164840"/>
                  <a:pt x="1412402" y="215739"/>
                </a:cubicBezTo>
                <a:cubicBezTo>
                  <a:pt x="1487211" y="266637"/>
                  <a:pt x="1565296" y="301300"/>
                  <a:pt x="1637652" y="318908"/>
                </a:cubicBezTo>
                <a:lnTo>
                  <a:pt x="1687817" y="327417"/>
                </a:lnTo>
                <a:lnTo>
                  <a:pt x="1686005" y="330079"/>
                </a:lnTo>
                <a:lnTo>
                  <a:pt x="1689037" y="328991"/>
                </a:lnTo>
                <a:lnTo>
                  <a:pt x="1684748" y="379691"/>
                </a:lnTo>
                <a:cubicBezTo>
                  <a:pt x="1683729" y="454152"/>
                  <a:pt x="1697794" y="538419"/>
                  <a:pt x="1728398" y="623568"/>
                </a:cubicBezTo>
                <a:cubicBezTo>
                  <a:pt x="1759002" y="708716"/>
                  <a:pt x="1801800" y="782656"/>
                  <a:pt x="1849986" y="839431"/>
                </a:cubicBezTo>
                <a:lnTo>
                  <a:pt x="1885570" y="875801"/>
                </a:lnTo>
                <a:lnTo>
                  <a:pt x="1882539" y="876891"/>
                </a:lnTo>
                <a:lnTo>
                  <a:pt x="1885632" y="877791"/>
                </a:lnTo>
                <a:lnTo>
                  <a:pt x="1852361" y="916288"/>
                </a:lnTo>
                <a:cubicBezTo>
                  <a:pt x="1807769" y="975929"/>
                  <a:pt x="1769618" y="1052370"/>
                  <a:pt x="1744327" y="1139246"/>
                </a:cubicBezTo>
                <a:cubicBezTo>
                  <a:pt x="1719038" y="1226121"/>
                  <a:pt x="1710201" y="1311095"/>
                  <a:pt x="1715813" y="1385351"/>
                </a:cubicBezTo>
                <a:lnTo>
                  <a:pt x="1723223" y="1435690"/>
                </a:lnTo>
                <a:lnTo>
                  <a:pt x="1720128" y="1434789"/>
                </a:lnTo>
                <a:lnTo>
                  <a:pt x="1722103" y="1437336"/>
                </a:lnTo>
                <a:lnTo>
                  <a:pt x="1672558" y="1448926"/>
                </a:lnTo>
                <a:cubicBezTo>
                  <a:pt x="1601426" y="1470966"/>
                  <a:pt x="1525630" y="1510382"/>
                  <a:pt x="1454106" y="1565801"/>
                </a:cubicBezTo>
                <a:cubicBezTo>
                  <a:pt x="1382582" y="1621220"/>
                  <a:pt x="1325485" y="1684771"/>
                  <a:pt x="1286380" y="1748145"/>
                </a:cubicBezTo>
                <a:lnTo>
                  <a:pt x="1262786" y="1793224"/>
                </a:lnTo>
                <a:lnTo>
                  <a:pt x="1260813" y="1790678"/>
                </a:lnTo>
                <a:lnTo>
                  <a:pt x="1260913" y="1793899"/>
                </a:lnTo>
                <a:lnTo>
                  <a:pt x="1214018" y="1774152"/>
                </a:lnTo>
                <a:cubicBezTo>
                  <a:pt x="1143517" y="1750173"/>
                  <a:pt x="1059028" y="1737510"/>
                  <a:pt x="968589" y="1740304"/>
                </a:cubicBezTo>
                <a:cubicBezTo>
                  <a:pt x="878151" y="1743097"/>
                  <a:pt x="794605" y="1760951"/>
                  <a:pt x="725717" y="1789236"/>
                </a:cubicBezTo>
                <a:lnTo>
                  <a:pt x="680132" y="1811838"/>
                </a:lnTo>
                <a:lnTo>
                  <a:pt x="680033" y="1808619"/>
                </a:lnTo>
                <a:lnTo>
                  <a:pt x="678222" y="1811282"/>
                </a:lnTo>
                <a:lnTo>
                  <a:pt x="651889" y="1767743"/>
                </a:lnTo>
                <a:cubicBezTo>
                  <a:pt x="608947" y="1706903"/>
                  <a:pt x="548037" y="1646998"/>
                  <a:pt x="473229" y="1596099"/>
                </a:cubicBezTo>
                <a:cubicBezTo>
                  <a:pt x="398420" y="1545201"/>
                  <a:pt x="320336" y="1510538"/>
                  <a:pt x="247980" y="1492930"/>
                </a:cubicBezTo>
                <a:lnTo>
                  <a:pt x="197815" y="1484422"/>
                </a:lnTo>
                <a:lnTo>
                  <a:pt x="199626" y="1481759"/>
                </a:lnTo>
                <a:lnTo>
                  <a:pt x="196595" y="1482848"/>
                </a:lnTo>
                <a:lnTo>
                  <a:pt x="200883" y="1432147"/>
                </a:lnTo>
                <a:cubicBezTo>
                  <a:pt x="201903" y="1357686"/>
                  <a:pt x="187837" y="1273419"/>
                  <a:pt x="157233" y="1188270"/>
                </a:cubicBezTo>
                <a:cubicBezTo>
                  <a:pt x="126630" y="1103122"/>
                  <a:pt x="83832" y="1029181"/>
                  <a:pt x="35644" y="972407"/>
                </a:cubicBezTo>
                <a:lnTo>
                  <a:pt x="62" y="936036"/>
                </a:lnTo>
                <a:lnTo>
                  <a:pt x="3095" y="934947"/>
                </a:lnTo>
                <a:lnTo>
                  <a:pt x="0" y="934046"/>
                </a:lnTo>
                <a:lnTo>
                  <a:pt x="33272" y="895549"/>
                </a:lnTo>
                <a:cubicBezTo>
                  <a:pt x="77863" y="835908"/>
                  <a:pt x="116015" y="759468"/>
                  <a:pt x="141305" y="672591"/>
                </a:cubicBezTo>
                <a:cubicBezTo>
                  <a:pt x="166594" y="585716"/>
                  <a:pt x="175432" y="500742"/>
                  <a:pt x="169819" y="426486"/>
                </a:cubicBezTo>
                <a:lnTo>
                  <a:pt x="162409" y="376147"/>
                </a:lnTo>
                <a:lnTo>
                  <a:pt x="165502" y="377047"/>
                </a:lnTo>
                <a:lnTo>
                  <a:pt x="163529" y="374501"/>
                </a:lnTo>
                <a:lnTo>
                  <a:pt x="213074" y="362912"/>
                </a:lnTo>
                <a:cubicBezTo>
                  <a:pt x="284205" y="340872"/>
                  <a:pt x="360001" y="301455"/>
                  <a:pt x="431525" y="246037"/>
                </a:cubicBezTo>
                <a:cubicBezTo>
                  <a:pt x="503050" y="190619"/>
                  <a:pt x="560146" y="127066"/>
                  <a:pt x="599251" y="63694"/>
                </a:cubicBezTo>
                <a:lnTo>
                  <a:pt x="622846" y="18614"/>
                </a:lnTo>
                <a:lnTo>
                  <a:pt x="624818" y="21159"/>
                </a:lnTo>
                <a:lnTo>
                  <a:pt x="624719" y="17940"/>
                </a:lnTo>
                <a:lnTo>
                  <a:pt x="671613" y="37686"/>
                </a:lnTo>
                <a:cubicBezTo>
                  <a:pt x="742114" y="61665"/>
                  <a:pt x="826603" y="74328"/>
                  <a:pt x="917042" y="71535"/>
                </a:cubicBezTo>
                <a:cubicBezTo>
                  <a:pt x="1007480" y="68741"/>
                  <a:pt x="1091027" y="50886"/>
                  <a:pt x="1159914" y="22602"/>
                </a:cubicBezTo>
                <a:close/>
              </a:path>
            </a:pathLst>
          </a:custGeom>
          <a:solidFill>
            <a:srgbClr val="009900"/>
          </a:solidFill>
          <a:ln>
            <a:noFill/>
          </a:ln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/>
          <a:lstStyle/>
          <a:p>
            <a:pPr algn="ctr">
              <a:defRPr/>
            </a:pP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9" name="MH_SubTitle_1"/>
          <p:cNvSpPr/>
          <p:nvPr>
            <p:custDataLst>
              <p:tags r:id="rId11"/>
            </p:custDataLst>
          </p:nvPr>
        </p:nvSpPr>
        <p:spPr>
          <a:xfrm>
            <a:off x="381000" y="5295900"/>
            <a:ext cx="3572474" cy="2242492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>
            <a:noAutofit/>
          </a:bodyPr>
          <a:lstStyle/>
          <a:p>
            <a:pPr algn="ctr">
              <a:defRPr/>
            </a:pPr>
            <a:r>
              <a:rPr lang="ar-SA" altLang="zh-CN" sz="3200" dirty="0" smtClean="0">
                <a:solidFill>
                  <a:srgbClr val="009999"/>
                </a:solidFill>
                <a:cs typeface="PT Bold Heading" pitchFamily="2" charset="-78"/>
                <a:sym typeface="+mn-lt"/>
              </a:rPr>
              <a:t>أستعمل قطع العد لتوضيح قصص وتمثيل الجمع</a:t>
            </a:r>
            <a:endParaRPr lang="zh-CN" altLang="en-US" sz="3200" dirty="0">
              <a:solidFill>
                <a:srgbClr val="009999"/>
              </a:solidFill>
              <a:cs typeface="PT Bold Heading" pitchFamily="2" charset="-78"/>
              <a:sym typeface="+mn-lt"/>
            </a:endParaRPr>
          </a:p>
        </p:txBody>
      </p:sp>
      <p:cxnSp>
        <p:nvCxnSpPr>
          <p:cNvPr id="180" name="MH_Other_7"/>
          <p:cNvCxnSpPr>
            <a:stCxn id="171" idx="0"/>
            <a:endCxn id="185" idx="40"/>
          </p:cNvCxnSpPr>
          <p:nvPr>
            <p:custDataLst>
              <p:tags r:id="rId12"/>
            </p:custDataLst>
          </p:nvPr>
        </p:nvCxnSpPr>
        <p:spPr>
          <a:xfrm flipV="1">
            <a:off x="9067801" y="7744656"/>
            <a:ext cx="5927085" cy="1037088"/>
          </a:xfrm>
          <a:prstGeom prst="line">
            <a:avLst/>
          </a:prstGeom>
          <a:ln cmpd="sng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MH_Other_8"/>
          <p:cNvCxnSpPr>
            <a:stCxn id="174" idx="34"/>
            <a:endCxn id="171" idx="0"/>
          </p:cNvCxnSpPr>
          <p:nvPr>
            <p:custDataLst>
              <p:tags r:id="rId13"/>
            </p:custDataLst>
          </p:nvPr>
        </p:nvCxnSpPr>
        <p:spPr>
          <a:xfrm flipH="1">
            <a:off x="9067801" y="6736139"/>
            <a:ext cx="627544" cy="2045605"/>
          </a:xfrm>
          <a:prstGeom prst="line">
            <a:avLst/>
          </a:prstGeom>
          <a:ln cmpd="sng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MH_Other_9"/>
          <p:cNvSpPr/>
          <p:nvPr>
            <p:custDataLst>
              <p:tags r:id="rId14"/>
            </p:custDataLst>
          </p:nvPr>
        </p:nvSpPr>
        <p:spPr>
          <a:xfrm>
            <a:off x="13917051" y="5566271"/>
            <a:ext cx="4294749" cy="2472829"/>
          </a:xfrm>
          <a:custGeom>
            <a:avLst/>
            <a:gdLst>
              <a:gd name="connsiteX0" fmla="*/ 967503 w 1885632"/>
              <a:gd name="connsiteY0" fmla="*/ 143738 h 1811838"/>
              <a:gd name="connsiteX1" fmla="*/ 813446 w 1885632"/>
              <a:gd name="connsiteY1" fmla="*/ 154545 h 1811838"/>
              <a:gd name="connsiteX2" fmla="*/ 191442 w 1885632"/>
              <a:gd name="connsiteY2" fmla="*/ 1035290 h 1811838"/>
              <a:gd name="connsiteX3" fmla="*/ 1072187 w 1885632"/>
              <a:gd name="connsiteY3" fmla="*/ 1657294 h 1811838"/>
              <a:gd name="connsiteX4" fmla="*/ 1694191 w 1885632"/>
              <a:gd name="connsiteY4" fmla="*/ 776549 h 1811838"/>
              <a:gd name="connsiteX5" fmla="*/ 967503 w 1885632"/>
              <a:gd name="connsiteY5" fmla="*/ 143738 h 1811838"/>
              <a:gd name="connsiteX6" fmla="*/ 1205499 w 1885632"/>
              <a:gd name="connsiteY6" fmla="*/ 0 h 1811838"/>
              <a:gd name="connsiteX7" fmla="*/ 1205599 w 1885632"/>
              <a:gd name="connsiteY7" fmla="*/ 3219 h 1811838"/>
              <a:gd name="connsiteX8" fmla="*/ 1207410 w 1885632"/>
              <a:gd name="connsiteY8" fmla="*/ 556 h 1811838"/>
              <a:gd name="connsiteX9" fmla="*/ 1233742 w 1885632"/>
              <a:gd name="connsiteY9" fmla="*/ 44096 h 1811838"/>
              <a:gd name="connsiteX10" fmla="*/ 1412402 w 1885632"/>
              <a:gd name="connsiteY10" fmla="*/ 215739 h 1811838"/>
              <a:gd name="connsiteX11" fmla="*/ 1637652 w 1885632"/>
              <a:gd name="connsiteY11" fmla="*/ 318908 h 1811838"/>
              <a:gd name="connsiteX12" fmla="*/ 1687817 w 1885632"/>
              <a:gd name="connsiteY12" fmla="*/ 327417 h 1811838"/>
              <a:gd name="connsiteX13" fmla="*/ 1686005 w 1885632"/>
              <a:gd name="connsiteY13" fmla="*/ 330079 h 1811838"/>
              <a:gd name="connsiteX14" fmla="*/ 1689037 w 1885632"/>
              <a:gd name="connsiteY14" fmla="*/ 328991 h 1811838"/>
              <a:gd name="connsiteX15" fmla="*/ 1684748 w 1885632"/>
              <a:gd name="connsiteY15" fmla="*/ 379691 h 1811838"/>
              <a:gd name="connsiteX16" fmla="*/ 1728398 w 1885632"/>
              <a:gd name="connsiteY16" fmla="*/ 623568 h 1811838"/>
              <a:gd name="connsiteX17" fmla="*/ 1849986 w 1885632"/>
              <a:gd name="connsiteY17" fmla="*/ 839431 h 1811838"/>
              <a:gd name="connsiteX18" fmla="*/ 1885570 w 1885632"/>
              <a:gd name="connsiteY18" fmla="*/ 875801 h 1811838"/>
              <a:gd name="connsiteX19" fmla="*/ 1882539 w 1885632"/>
              <a:gd name="connsiteY19" fmla="*/ 876891 h 1811838"/>
              <a:gd name="connsiteX20" fmla="*/ 1885632 w 1885632"/>
              <a:gd name="connsiteY20" fmla="*/ 877791 h 1811838"/>
              <a:gd name="connsiteX21" fmla="*/ 1852361 w 1885632"/>
              <a:gd name="connsiteY21" fmla="*/ 916288 h 1811838"/>
              <a:gd name="connsiteX22" fmla="*/ 1744327 w 1885632"/>
              <a:gd name="connsiteY22" fmla="*/ 1139246 h 1811838"/>
              <a:gd name="connsiteX23" fmla="*/ 1715813 w 1885632"/>
              <a:gd name="connsiteY23" fmla="*/ 1385351 h 1811838"/>
              <a:gd name="connsiteX24" fmla="*/ 1723223 w 1885632"/>
              <a:gd name="connsiteY24" fmla="*/ 1435690 h 1811838"/>
              <a:gd name="connsiteX25" fmla="*/ 1720128 w 1885632"/>
              <a:gd name="connsiteY25" fmla="*/ 1434789 h 1811838"/>
              <a:gd name="connsiteX26" fmla="*/ 1722103 w 1885632"/>
              <a:gd name="connsiteY26" fmla="*/ 1437336 h 1811838"/>
              <a:gd name="connsiteX27" fmla="*/ 1672558 w 1885632"/>
              <a:gd name="connsiteY27" fmla="*/ 1448926 h 1811838"/>
              <a:gd name="connsiteX28" fmla="*/ 1454106 w 1885632"/>
              <a:gd name="connsiteY28" fmla="*/ 1565801 h 1811838"/>
              <a:gd name="connsiteX29" fmla="*/ 1286380 w 1885632"/>
              <a:gd name="connsiteY29" fmla="*/ 1748145 h 1811838"/>
              <a:gd name="connsiteX30" fmla="*/ 1262786 w 1885632"/>
              <a:gd name="connsiteY30" fmla="*/ 1793224 h 1811838"/>
              <a:gd name="connsiteX31" fmla="*/ 1260813 w 1885632"/>
              <a:gd name="connsiteY31" fmla="*/ 1790678 h 1811838"/>
              <a:gd name="connsiteX32" fmla="*/ 1260913 w 1885632"/>
              <a:gd name="connsiteY32" fmla="*/ 1793899 h 1811838"/>
              <a:gd name="connsiteX33" fmla="*/ 1214018 w 1885632"/>
              <a:gd name="connsiteY33" fmla="*/ 1774152 h 1811838"/>
              <a:gd name="connsiteX34" fmla="*/ 968589 w 1885632"/>
              <a:gd name="connsiteY34" fmla="*/ 1740304 h 1811838"/>
              <a:gd name="connsiteX35" fmla="*/ 725717 w 1885632"/>
              <a:gd name="connsiteY35" fmla="*/ 1789236 h 1811838"/>
              <a:gd name="connsiteX36" fmla="*/ 680132 w 1885632"/>
              <a:gd name="connsiteY36" fmla="*/ 1811838 h 1811838"/>
              <a:gd name="connsiteX37" fmla="*/ 680033 w 1885632"/>
              <a:gd name="connsiteY37" fmla="*/ 1808619 h 1811838"/>
              <a:gd name="connsiteX38" fmla="*/ 678222 w 1885632"/>
              <a:gd name="connsiteY38" fmla="*/ 1811282 h 1811838"/>
              <a:gd name="connsiteX39" fmla="*/ 651889 w 1885632"/>
              <a:gd name="connsiteY39" fmla="*/ 1767743 h 1811838"/>
              <a:gd name="connsiteX40" fmla="*/ 473229 w 1885632"/>
              <a:gd name="connsiteY40" fmla="*/ 1596099 h 1811838"/>
              <a:gd name="connsiteX41" fmla="*/ 247980 w 1885632"/>
              <a:gd name="connsiteY41" fmla="*/ 1492930 h 1811838"/>
              <a:gd name="connsiteX42" fmla="*/ 197815 w 1885632"/>
              <a:gd name="connsiteY42" fmla="*/ 1484422 h 1811838"/>
              <a:gd name="connsiteX43" fmla="*/ 199626 w 1885632"/>
              <a:gd name="connsiteY43" fmla="*/ 1481759 h 1811838"/>
              <a:gd name="connsiteX44" fmla="*/ 196595 w 1885632"/>
              <a:gd name="connsiteY44" fmla="*/ 1482848 h 1811838"/>
              <a:gd name="connsiteX45" fmla="*/ 200883 w 1885632"/>
              <a:gd name="connsiteY45" fmla="*/ 1432147 h 1811838"/>
              <a:gd name="connsiteX46" fmla="*/ 157233 w 1885632"/>
              <a:gd name="connsiteY46" fmla="*/ 1188270 h 1811838"/>
              <a:gd name="connsiteX47" fmla="*/ 35644 w 1885632"/>
              <a:gd name="connsiteY47" fmla="*/ 972407 h 1811838"/>
              <a:gd name="connsiteX48" fmla="*/ 62 w 1885632"/>
              <a:gd name="connsiteY48" fmla="*/ 936036 h 1811838"/>
              <a:gd name="connsiteX49" fmla="*/ 3095 w 1885632"/>
              <a:gd name="connsiteY49" fmla="*/ 934947 h 1811838"/>
              <a:gd name="connsiteX50" fmla="*/ 0 w 1885632"/>
              <a:gd name="connsiteY50" fmla="*/ 934046 h 1811838"/>
              <a:gd name="connsiteX51" fmla="*/ 33272 w 1885632"/>
              <a:gd name="connsiteY51" fmla="*/ 895549 h 1811838"/>
              <a:gd name="connsiteX52" fmla="*/ 141305 w 1885632"/>
              <a:gd name="connsiteY52" fmla="*/ 672591 h 1811838"/>
              <a:gd name="connsiteX53" fmla="*/ 169819 w 1885632"/>
              <a:gd name="connsiteY53" fmla="*/ 426486 h 1811838"/>
              <a:gd name="connsiteX54" fmla="*/ 162409 w 1885632"/>
              <a:gd name="connsiteY54" fmla="*/ 376147 h 1811838"/>
              <a:gd name="connsiteX55" fmla="*/ 165502 w 1885632"/>
              <a:gd name="connsiteY55" fmla="*/ 377047 h 1811838"/>
              <a:gd name="connsiteX56" fmla="*/ 163529 w 1885632"/>
              <a:gd name="connsiteY56" fmla="*/ 374501 h 1811838"/>
              <a:gd name="connsiteX57" fmla="*/ 213074 w 1885632"/>
              <a:gd name="connsiteY57" fmla="*/ 362912 h 1811838"/>
              <a:gd name="connsiteX58" fmla="*/ 431525 w 1885632"/>
              <a:gd name="connsiteY58" fmla="*/ 246037 h 1811838"/>
              <a:gd name="connsiteX59" fmla="*/ 599251 w 1885632"/>
              <a:gd name="connsiteY59" fmla="*/ 63694 h 1811838"/>
              <a:gd name="connsiteX60" fmla="*/ 622846 w 1885632"/>
              <a:gd name="connsiteY60" fmla="*/ 18614 h 1811838"/>
              <a:gd name="connsiteX61" fmla="*/ 624818 w 1885632"/>
              <a:gd name="connsiteY61" fmla="*/ 21159 h 1811838"/>
              <a:gd name="connsiteX62" fmla="*/ 624719 w 1885632"/>
              <a:gd name="connsiteY62" fmla="*/ 17940 h 1811838"/>
              <a:gd name="connsiteX63" fmla="*/ 671613 w 1885632"/>
              <a:gd name="connsiteY63" fmla="*/ 37686 h 1811838"/>
              <a:gd name="connsiteX64" fmla="*/ 917042 w 1885632"/>
              <a:gd name="connsiteY64" fmla="*/ 71535 h 1811838"/>
              <a:gd name="connsiteX65" fmla="*/ 1159914 w 1885632"/>
              <a:gd name="connsiteY65" fmla="*/ 22602 h 181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85632" h="1811838">
                <a:moveTo>
                  <a:pt x="967503" y="143738"/>
                </a:moveTo>
                <a:cubicBezTo>
                  <a:pt x="916867" y="142150"/>
                  <a:pt x="865318" y="145614"/>
                  <a:pt x="813446" y="154545"/>
                </a:cubicBezTo>
                <a:cubicBezTo>
                  <a:pt x="398473" y="225994"/>
                  <a:pt x="119993" y="620317"/>
                  <a:pt x="191442" y="1035290"/>
                </a:cubicBezTo>
                <a:cubicBezTo>
                  <a:pt x="262892" y="1450263"/>
                  <a:pt x="657215" y="1728743"/>
                  <a:pt x="1072187" y="1657294"/>
                </a:cubicBezTo>
                <a:cubicBezTo>
                  <a:pt x="1487160" y="1585844"/>
                  <a:pt x="1765641" y="1191522"/>
                  <a:pt x="1694191" y="776549"/>
                </a:cubicBezTo>
                <a:cubicBezTo>
                  <a:pt x="1631673" y="413447"/>
                  <a:pt x="1321955" y="154848"/>
                  <a:pt x="967503" y="143738"/>
                </a:cubicBezTo>
                <a:close/>
                <a:moveTo>
                  <a:pt x="1205499" y="0"/>
                </a:moveTo>
                <a:lnTo>
                  <a:pt x="1205599" y="3219"/>
                </a:lnTo>
                <a:lnTo>
                  <a:pt x="1207410" y="556"/>
                </a:lnTo>
                <a:lnTo>
                  <a:pt x="1233742" y="44096"/>
                </a:lnTo>
                <a:cubicBezTo>
                  <a:pt x="1276686" y="104934"/>
                  <a:pt x="1337594" y="164840"/>
                  <a:pt x="1412402" y="215739"/>
                </a:cubicBezTo>
                <a:cubicBezTo>
                  <a:pt x="1487211" y="266637"/>
                  <a:pt x="1565296" y="301300"/>
                  <a:pt x="1637652" y="318908"/>
                </a:cubicBezTo>
                <a:lnTo>
                  <a:pt x="1687817" y="327417"/>
                </a:lnTo>
                <a:lnTo>
                  <a:pt x="1686005" y="330079"/>
                </a:lnTo>
                <a:lnTo>
                  <a:pt x="1689037" y="328991"/>
                </a:lnTo>
                <a:lnTo>
                  <a:pt x="1684748" y="379691"/>
                </a:lnTo>
                <a:cubicBezTo>
                  <a:pt x="1683729" y="454152"/>
                  <a:pt x="1697794" y="538419"/>
                  <a:pt x="1728398" y="623568"/>
                </a:cubicBezTo>
                <a:cubicBezTo>
                  <a:pt x="1759002" y="708716"/>
                  <a:pt x="1801800" y="782656"/>
                  <a:pt x="1849986" y="839431"/>
                </a:cubicBezTo>
                <a:lnTo>
                  <a:pt x="1885570" y="875801"/>
                </a:lnTo>
                <a:lnTo>
                  <a:pt x="1882539" y="876891"/>
                </a:lnTo>
                <a:lnTo>
                  <a:pt x="1885632" y="877791"/>
                </a:lnTo>
                <a:lnTo>
                  <a:pt x="1852361" y="916288"/>
                </a:lnTo>
                <a:cubicBezTo>
                  <a:pt x="1807769" y="975929"/>
                  <a:pt x="1769618" y="1052370"/>
                  <a:pt x="1744327" y="1139246"/>
                </a:cubicBezTo>
                <a:cubicBezTo>
                  <a:pt x="1719038" y="1226121"/>
                  <a:pt x="1710201" y="1311095"/>
                  <a:pt x="1715813" y="1385351"/>
                </a:cubicBezTo>
                <a:lnTo>
                  <a:pt x="1723223" y="1435690"/>
                </a:lnTo>
                <a:lnTo>
                  <a:pt x="1720128" y="1434789"/>
                </a:lnTo>
                <a:lnTo>
                  <a:pt x="1722103" y="1437336"/>
                </a:lnTo>
                <a:lnTo>
                  <a:pt x="1672558" y="1448926"/>
                </a:lnTo>
                <a:cubicBezTo>
                  <a:pt x="1601426" y="1470966"/>
                  <a:pt x="1525630" y="1510382"/>
                  <a:pt x="1454106" y="1565801"/>
                </a:cubicBezTo>
                <a:cubicBezTo>
                  <a:pt x="1382582" y="1621220"/>
                  <a:pt x="1325485" y="1684771"/>
                  <a:pt x="1286380" y="1748145"/>
                </a:cubicBezTo>
                <a:lnTo>
                  <a:pt x="1262786" y="1793224"/>
                </a:lnTo>
                <a:lnTo>
                  <a:pt x="1260813" y="1790678"/>
                </a:lnTo>
                <a:lnTo>
                  <a:pt x="1260913" y="1793899"/>
                </a:lnTo>
                <a:lnTo>
                  <a:pt x="1214018" y="1774152"/>
                </a:lnTo>
                <a:cubicBezTo>
                  <a:pt x="1143517" y="1750173"/>
                  <a:pt x="1059028" y="1737510"/>
                  <a:pt x="968589" y="1740304"/>
                </a:cubicBezTo>
                <a:cubicBezTo>
                  <a:pt x="878151" y="1743097"/>
                  <a:pt x="794605" y="1760951"/>
                  <a:pt x="725717" y="1789236"/>
                </a:cubicBezTo>
                <a:lnTo>
                  <a:pt x="680132" y="1811838"/>
                </a:lnTo>
                <a:lnTo>
                  <a:pt x="680033" y="1808619"/>
                </a:lnTo>
                <a:lnTo>
                  <a:pt x="678222" y="1811282"/>
                </a:lnTo>
                <a:lnTo>
                  <a:pt x="651889" y="1767743"/>
                </a:lnTo>
                <a:cubicBezTo>
                  <a:pt x="608947" y="1706903"/>
                  <a:pt x="548037" y="1646998"/>
                  <a:pt x="473229" y="1596099"/>
                </a:cubicBezTo>
                <a:cubicBezTo>
                  <a:pt x="398420" y="1545201"/>
                  <a:pt x="320336" y="1510538"/>
                  <a:pt x="247980" y="1492930"/>
                </a:cubicBezTo>
                <a:lnTo>
                  <a:pt x="197815" y="1484422"/>
                </a:lnTo>
                <a:lnTo>
                  <a:pt x="199626" y="1481759"/>
                </a:lnTo>
                <a:lnTo>
                  <a:pt x="196595" y="1482848"/>
                </a:lnTo>
                <a:lnTo>
                  <a:pt x="200883" y="1432147"/>
                </a:lnTo>
                <a:cubicBezTo>
                  <a:pt x="201903" y="1357686"/>
                  <a:pt x="187837" y="1273419"/>
                  <a:pt x="157233" y="1188270"/>
                </a:cubicBezTo>
                <a:cubicBezTo>
                  <a:pt x="126630" y="1103122"/>
                  <a:pt x="83832" y="1029181"/>
                  <a:pt x="35644" y="972407"/>
                </a:cubicBezTo>
                <a:lnTo>
                  <a:pt x="62" y="936036"/>
                </a:lnTo>
                <a:lnTo>
                  <a:pt x="3095" y="934947"/>
                </a:lnTo>
                <a:lnTo>
                  <a:pt x="0" y="934046"/>
                </a:lnTo>
                <a:lnTo>
                  <a:pt x="33272" y="895549"/>
                </a:lnTo>
                <a:cubicBezTo>
                  <a:pt x="77863" y="835908"/>
                  <a:pt x="116015" y="759468"/>
                  <a:pt x="141305" y="672591"/>
                </a:cubicBezTo>
                <a:cubicBezTo>
                  <a:pt x="166594" y="585716"/>
                  <a:pt x="175432" y="500742"/>
                  <a:pt x="169819" y="426486"/>
                </a:cubicBezTo>
                <a:lnTo>
                  <a:pt x="162409" y="376147"/>
                </a:lnTo>
                <a:lnTo>
                  <a:pt x="165502" y="377047"/>
                </a:lnTo>
                <a:lnTo>
                  <a:pt x="163529" y="374501"/>
                </a:lnTo>
                <a:lnTo>
                  <a:pt x="213074" y="362912"/>
                </a:lnTo>
                <a:cubicBezTo>
                  <a:pt x="284205" y="340872"/>
                  <a:pt x="360001" y="301455"/>
                  <a:pt x="431525" y="246037"/>
                </a:cubicBezTo>
                <a:cubicBezTo>
                  <a:pt x="503050" y="190619"/>
                  <a:pt x="560146" y="127066"/>
                  <a:pt x="599251" y="63694"/>
                </a:cubicBezTo>
                <a:lnTo>
                  <a:pt x="622846" y="18614"/>
                </a:lnTo>
                <a:lnTo>
                  <a:pt x="624818" y="21159"/>
                </a:lnTo>
                <a:lnTo>
                  <a:pt x="624719" y="17940"/>
                </a:lnTo>
                <a:lnTo>
                  <a:pt x="671613" y="37686"/>
                </a:lnTo>
                <a:cubicBezTo>
                  <a:pt x="742114" y="61665"/>
                  <a:pt x="826603" y="74328"/>
                  <a:pt x="917042" y="71535"/>
                </a:cubicBezTo>
                <a:cubicBezTo>
                  <a:pt x="1007480" y="68741"/>
                  <a:pt x="1091027" y="50886"/>
                  <a:pt x="1159914" y="22602"/>
                </a:cubicBezTo>
                <a:close/>
              </a:path>
            </a:pathLst>
          </a:custGeom>
          <a:solidFill>
            <a:srgbClr val="0000FF"/>
          </a:solidFill>
          <a:ln>
            <a:noFill/>
          </a:ln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/>
          <a:lstStyle/>
          <a:p>
            <a:pPr algn="ctr">
              <a:defRPr/>
            </a:pP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6" name="MH_SubTitle_4"/>
          <p:cNvSpPr/>
          <p:nvPr>
            <p:custDataLst>
              <p:tags r:id="rId15"/>
            </p:custDataLst>
          </p:nvPr>
        </p:nvSpPr>
        <p:spPr>
          <a:xfrm>
            <a:off x="14401800" y="5720408"/>
            <a:ext cx="3374365" cy="2242492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>
            <a:normAutofit/>
          </a:bodyPr>
          <a:lstStyle/>
          <a:p>
            <a:pPr algn="ctr">
              <a:defRPr/>
            </a:pPr>
            <a:r>
              <a:rPr lang="ar-SA" altLang="zh-CN" sz="3200" dirty="0" smtClean="0">
                <a:solidFill>
                  <a:srgbClr val="6666FF"/>
                </a:solidFill>
                <a:cs typeface="PT Bold Heading" pitchFamily="2" charset="-78"/>
                <a:sym typeface="+mn-lt"/>
              </a:rPr>
              <a:t>أُحل مسائل الجمع بالتمثيل </a:t>
            </a:r>
            <a:endParaRPr lang="en-US" altLang="zh-CN" sz="3200" dirty="0">
              <a:solidFill>
                <a:srgbClr val="6666FF"/>
              </a:solidFill>
              <a:cs typeface="PT Bold Heading" pitchFamily="2" charset="-78"/>
              <a:sym typeface="+mn-lt"/>
            </a:endParaRPr>
          </a:p>
        </p:txBody>
      </p:sp>
      <p:cxnSp>
        <p:nvCxnSpPr>
          <p:cNvPr id="187" name="MH_Other_10"/>
          <p:cNvCxnSpPr>
            <a:stCxn id="176" idx="38"/>
            <a:endCxn id="171" idx="0"/>
          </p:cNvCxnSpPr>
          <p:nvPr>
            <p:custDataLst>
              <p:tags r:id="rId16"/>
            </p:custDataLst>
          </p:nvPr>
        </p:nvCxnSpPr>
        <p:spPr>
          <a:xfrm flipH="1">
            <a:off x="9067801" y="6309279"/>
            <a:ext cx="3627843" cy="2472465"/>
          </a:xfrm>
          <a:prstGeom prst="line">
            <a:avLst/>
          </a:prstGeom>
          <a:ln cmpd="sng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文本框 26"/>
          <p:cNvSpPr txBox="1"/>
          <p:nvPr/>
        </p:nvSpPr>
        <p:spPr>
          <a:xfrm>
            <a:off x="6781800" y="1104900"/>
            <a:ext cx="2873864" cy="1369606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pPr algn="ctr"/>
            <a:r>
              <a:rPr lang="ar-SA" altLang="zh-CN" sz="4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+mn-lt"/>
              </a:rPr>
              <a:t>سنتعلم ف</a:t>
            </a:r>
          </a:p>
          <a:p>
            <a:pPr algn="ctr"/>
            <a:r>
              <a:rPr lang="ar-SA" altLang="zh-CN" sz="4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+mn-lt"/>
              </a:rPr>
              <a:t>ي هذا الفصل </a:t>
            </a:r>
            <a:endParaRPr lang="en-US" altLang="zh-CN" sz="4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  <a:sym typeface="+mn-lt"/>
            </a:endParaRPr>
          </a:p>
        </p:txBody>
      </p:sp>
      <p:sp>
        <p:nvSpPr>
          <p:cNvPr id="189" name="等腰三角形 27"/>
          <p:cNvSpPr/>
          <p:nvPr/>
        </p:nvSpPr>
        <p:spPr>
          <a:xfrm rot="5400000">
            <a:off x="6021168" y="1560734"/>
            <a:ext cx="538933" cy="389269"/>
          </a:xfrm>
          <a:prstGeom prst="triangl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0" name="等腰三角形 28"/>
          <p:cNvSpPr/>
          <p:nvPr/>
        </p:nvSpPr>
        <p:spPr>
          <a:xfrm rot="16200000">
            <a:off x="9746700" y="1560733"/>
            <a:ext cx="538932" cy="389267"/>
          </a:xfrm>
          <a:prstGeom prst="triangl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561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3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750"/>
                            </p:stCondLst>
                            <p:childTnLst>
                              <p:par>
                                <p:cTn id="7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3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3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250"/>
                            </p:stCondLst>
                            <p:childTnLst>
                              <p:par>
                                <p:cTn id="10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3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3" presetClass="entr" presetSubtype="3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58" dur="10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8" grpId="1" animBg="1"/>
      <p:bldP spid="191" grpId="0" animBg="1"/>
      <p:bldP spid="192" grpId="0" animBg="1"/>
      <p:bldP spid="72" grpId="0"/>
      <p:bldP spid="77" grpId="0" animBg="1"/>
      <p:bldP spid="171" grpId="0" animBg="1"/>
      <p:bldP spid="172" grpId="0" animBg="1"/>
      <p:bldP spid="173" grpId="0" animBg="1"/>
      <p:bldP spid="174" grpId="0" animBg="1"/>
      <p:bldP spid="175" grpId="0"/>
      <p:bldP spid="176" grpId="0" animBg="1"/>
      <p:bldP spid="177" grpId="0" animBg="1"/>
      <p:bldP spid="178" grpId="0" animBg="1"/>
      <p:bldP spid="179" grpId="0" animBg="1"/>
      <p:bldP spid="185" grpId="0" animBg="1"/>
      <p:bldP spid="186" grpId="0" animBg="1"/>
      <p:bldP spid="188" grpId="0"/>
      <p:bldP spid="189" grpId="0" animBg="1"/>
      <p:bldP spid="19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4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112" y="3130921"/>
            <a:ext cx="8918112" cy="6117303"/>
          </a:xfrm>
          <a:prstGeom prst="rect">
            <a:avLst/>
          </a:prstGeom>
          <a:noFill/>
          <a:ln w="127000" cap="flat" cmpd="sng">
            <a:solidFill>
              <a:schemeClr val="accent4">
                <a:lumMod val="60000"/>
                <a:lumOff val="40000"/>
                <a:alpha val="54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4" name="Google Shape;394;p43"/>
          <p:cNvPicPr preferRelativeResize="0"/>
          <p:nvPr/>
        </p:nvPicPr>
        <p:blipFill rotWithShape="1">
          <a:blip r:embed="rId5">
            <a:alphaModFix/>
          </a:blip>
          <a:srcRect t="10938" r="3540" b="2861"/>
          <a:stretch/>
        </p:blipFill>
        <p:spPr>
          <a:xfrm rot="-390103">
            <a:off x="3788956" y="-374251"/>
            <a:ext cx="9910242" cy="6920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3">
            <a:hlinkClick r:id="" action="ppaction://noaction"/>
          </p:cNvPr>
          <p:cNvPicPr preferRelativeResize="0"/>
          <p:nvPr/>
        </p:nvPicPr>
        <p:blipFill rotWithShape="1">
          <a:blip r:embed="rId6">
            <a:alphaModFix/>
          </a:blip>
          <a:srcRect l="32005" t="19826" r="39798" b="9790"/>
          <a:stretch/>
        </p:blipFill>
        <p:spPr>
          <a:xfrm rot="-5400000">
            <a:off x="-73349" y="-1063961"/>
            <a:ext cx="2277696" cy="4264598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3">
            <a:hlinkClick r:id="" action="ppaction://noaction"/>
          </p:cNvPr>
          <p:cNvSpPr/>
          <p:nvPr/>
        </p:nvSpPr>
        <p:spPr>
          <a:xfrm>
            <a:off x="-536112" y="25910"/>
            <a:ext cx="3670850" cy="1714452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AutoShape 2" descr="ورقة تدريب الدرس:عد المجموعات المتساوية | نجوى"/>
          <p:cNvSpPr>
            <a:spLocks noChangeAspect="1" noChangeArrowheads="1"/>
          </p:cNvSpPr>
          <p:nvPr/>
        </p:nvSpPr>
        <p:spPr bwMode="auto">
          <a:xfrm>
            <a:off x="17846676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76" tIns="91437" rIns="182876" bIns="91437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44258" y="301489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-412092" y="876300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22-5-1443هـ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16" name="组合 14">
            <a:extLst>
              <a:ext uri="{FF2B5EF4-FFF2-40B4-BE49-F238E27FC236}">
                <a16:creationId xmlns:a16="http://schemas.microsoft.com/office/drawing/2014/main" xmlns="" id="{5E1BC0BF-9180-4791-8D08-0F93A70CF6A7}"/>
              </a:ext>
            </a:extLst>
          </p:cNvPr>
          <p:cNvGrpSpPr/>
          <p:nvPr/>
        </p:nvGrpSpPr>
        <p:grpSpPr>
          <a:xfrm>
            <a:off x="11417152" y="368394"/>
            <a:ext cx="7632848" cy="1727106"/>
            <a:chOff x="539552" y="1988922"/>
            <a:chExt cx="3816424" cy="863553"/>
          </a:xfrm>
        </p:grpSpPr>
        <p:pic>
          <p:nvPicPr>
            <p:cNvPr id="17" name="图片 11">
              <a:extLst>
                <a:ext uri="{FF2B5EF4-FFF2-40B4-BE49-F238E27FC236}">
                  <a16:creationId xmlns:a16="http://schemas.microsoft.com/office/drawing/2014/main" xmlns="" id="{2366E363-BEE9-4945-99C0-EE440A09C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988922"/>
              <a:ext cx="3816424" cy="863553"/>
            </a:xfrm>
            <a:prstGeom prst="rect">
              <a:avLst/>
            </a:prstGeom>
          </p:spPr>
        </p:pic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xmlns="" id="{9CD5C539-B03C-420C-9ED1-C10056242D7B}"/>
                </a:ext>
              </a:extLst>
            </p:cNvPr>
            <p:cNvSpPr/>
            <p:nvPr/>
          </p:nvSpPr>
          <p:spPr bwMode="auto">
            <a:xfrm>
              <a:off x="971599" y="2134846"/>
              <a:ext cx="2754306" cy="540060"/>
            </a:xfrm>
            <a:custGeom>
              <a:avLst/>
              <a:gdLst>
                <a:gd name="connsiteX0" fmla="*/ 0 w 3672408"/>
                <a:gd name="connsiteY0" fmla="*/ 0 h 720080"/>
                <a:gd name="connsiteX1" fmla="*/ 3312368 w 3672408"/>
                <a:gd name="connsiteY1" fmla="*/ 0 h 720080"/>
                <a:gd name="connsiteX2" fmla="*/ 3672408 w 3672408"/>
                <a:gd name="connsiteY2" fmla="*/ 360040 h 720080"/>
                <a:gd name="connsiteX3" fmla="*/ 3312368 w 3672408"/>
                <a:gd name="connsiteY3" fmla="*/ 720080 h 720080"/>
                <a:gd name="connsiteX4" fmla="*/ 0 w 3672408"/>
                <a:gd name="connsiteY4" fmla="*/ 720080 h 720080"/>
                <a:gd name="connsiteX5" fmla="*/ 0 w 3672408"/>
                <a:gd name="connsiteY5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2408" h="720080">
                  <a:moveTo>
                    <a:pt x="0" y="0"/>
                  </a:moveTo>
                  <a:lnTo>
                    <a:pt x="3312368" y="0"/>
                  </a:lnTo>
                  <a:cubicBezTo>
                    <a:pt x="3511213" y="0"/>
                    <a:pt x="3672408" y="161195"/>
                    <a:pt x="3672408" y="360040"/>
                  </a:cubicBezTo>
                  <a:cubicBezTo>
                    <a:pt x="3672408" y="558885"/>
                    <a:pt x="3511213" y="720080"/>
                    <a:pt x="3312368" y="720080"/>
                  </a:cubicBezTo>
                  <a:lnTo>
                    <a:pt x="0" y="72008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ar-SA" altLang="zh-CN" sz="8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T Bold Heading" pitchFamily="2" charset="-78"/>
                </a:rPr>
                <a:t>فكرة الدرس </a:t>
              </a:r>
              <a:endParaRPr lang="zh-CN" altLang="en-US" sz="8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endParaRPr>
            </a:p>
          </p:txBody>
        </p:sp>
      </p:grpSp>
      <p:sp>
        <p:nvSpPr>
          <p:cNvPr id="21" name="Freeform: Shape 51">
            <a:extLst>
              <a:ext uri="{FF2B5EF4-FFF2-40B4-BE49-F238E27FC236}">
                <a16:creationId xmlns:a16="http://schemas.microsoft.com/office/drawing/2014/main" xmlns="" id="{03D00B63-FE2E-44CD-BC7B-D4593911C090}"/>
              </a:ext>
            </a:extLst>
          </p:cNvPr>
          <p:cNvSpPr/>
          <p:nvPr/>
        </p:nvSpPr>
        <p:spPr bwMode="auto">
          <a:xfrm rot="21092224">
            <a:off x="5943600" y="1697108"/>
            <a:ext cx="6663156" cy="2819032"/>
          </a:xfrm>
          <a:custGeom>
            <a:avLst/>
            <a:gdLst>
              <a:gd name="connsiteX0" fmla="*/ 186024 w 3528392"/>
              <a:gd name="connsiteY0" fmla="*/ 0 h 906134"/>
              <a:gd name="connsiteX1" fmla="*/ 3342368 w 3528392"/>
              <a:gd name="connsiteY1" fmla="*/ 0 h 906134"/>
              <a:gd name="connsiteX2" fmla="*/ 3528392 w 3528392"/>
              <a:gd name="connsiteY2" fmla="*/ 186024 h 906134"/>
              <a:gd name="connsiteX3" fmla="*/ 3528392 w 3528392"/>
              <a:gd name="connsiteY3" fmla="*/ 906134 h 906134"/>
              <a:gd name="connsiteX4" fmla="*/ 0 w 3528392"/>
              <a:gd name="connsiteY4" fmla="*/ 906134 h 906134"/>
              <a:gd name="connsiteX5" fmla="*/ 0 w 3528392"/>
              <a:gd name="connsiteY5" fmla="*/ 186024 h 906134"/>
              <a:gd name="connsiteX6" fmla="*/ 186024 w 3528392"/>
              <a:gd name="connsiteY6" fmla="*/ 0 h 9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92" h="906134">
                <a:moveTo>
                  <a:pt x="186024" y="0"/>
                </a:moveTo>
                <a:lnTo>
                  <a:pt x="3342368" y="0"/>
                </a:lnTo>
                <a:cubicBezTo>
                  <a:pt x="3445106" y="0"/>
                  <a:pt x="3528392" y="83286"/>
                  <a:pt x="3528392" y="186024"/>
                </a:cubicBezTo>
                <a:lnTo>
                  <a:pt x="3528392" y="906134"/>
                </a:lnTo>
                <a:lnTo>
                  <a:pt x="0" y="906134"/>
                </a:lnTo>
                <a:lnTo>
                  <a:pt x="0" y="186024"/>
                </a:lnTo>
                <a:cubicBezTo>
                  <a:pt x="0" y="83286"/>
                  <a:pt x="83286" y="0"/>
                  <a:pt x="186024" y="0"/>
                </a:cubicBezTo>
                <a:close/>
              </a:path>
            </a:pathLst>
          </a:custGeom>
          <a:noFill/>
          <a:ln w="19050">
            <a:noFill/>
            <a:round/>
            <a:headEnd/>
            <a:tailEnd/>
          </a:ln>
        </p:spPr>
        <p:txBody>
          <a:bodyPr rot="0" spcFirstLastPara="0" vert="horz" wrap="square" lIns="182876" tIns="91437" rIns="182876" bIns="91437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أكتب جمل جمع باستعمال </a:t>
            </a:r>
            <a:r>
              <a:rPr lang="ar-SA" altLang="zh-CN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+</a:t>
            </a:r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 وَ </a:t>
            </a:r>
            <a:r>
              <a:rPr lang="ar-SA" altLang="zh-CN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=</a:t>
            </a:r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 وَ </a:t>
            </a:r>
          </a:p>
        </p:txBody>
      </p:sp>
      <p:pic>
        <p:nvPicPr>
          <p:cNvPr id="25" name="Picture 3" descr="Shape, square&#10;&#10;Description automatically generated">
            <a:extLst>
              <a:ext uri="{FF2B5EF4-FFF2-40B4-BE49-F238E27FC236}">
                <a16:creationId xmlns="" xmlns:a16="http://schemas.microsoft.com/office/drawing/2014/main" id="{3EBEF634-0069-485F-8424-C33496D62E0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1E6D2"/>
              </a:clrFrom>
              <a:clrTo>
                <a:srgbClr val="F1E6D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875" b="79297" l="8594" r="89258">
                        <a14:foregroundMark x1="30469" y1="33203" x2="32813" y2="24023"/>
                        <a14:foregroundMark x1="18945" y1="34766" x2="17773" y2="26172"/>
                        <a14:foregroundMark x1="17773" y1="26172" x2="20898" y2="23242"/>
                        <a14:foregroundMark x1="19336" y1="30078" x2="13477" y2="39844"/>
                        <a14:foregroundMark x1="13477" y1="39844" x2="13672" y2="66211"/>
                        <a14:foregroundMark x1="11328" y1="65430" x2="10156" y2="44336"/>
                        <a14:foregroundMark x1="22461" y1="23242" x2="22852" y2="29297"/>
                        <a14:foregroundMark x1="25195" y1="29297" x2="36328" y2="22852"/>
                        <a14:foregroundMark x1="36328" y1="23242" x2="31641" y2="33984"/>
                        <a14:foregroundMark x1="31641" y1="33984" x2="31641" y2="35938"/>
                        <a14:foregroundMark x1="71289" y1="79297" x2="69727" y2="66602"/>
                        <a14:foregroundMark x1="84375" y1="77734" x2="80469" y2="58984"/>
                        <a14:foregroundMark x1="89648" y1="65039" x2="89063" y2="49023"/>
                        <a14:foregroundMark x1="66992" y1="25781" x2="37891" y2="26563"/>
                        <a14:foregroundMark x1="81250" y1="71289" x2="81250" y2="71289"/>
                        <a14:foregroundMark x1="11523" y1="29688" x2="11523" y2="29688"/>
                        <a14:foregroundMark x1="11328" y1="30859" x2="9570" y2="32813"/>
                        <a14:foregroundMark x1="15625" y1="23633" x2="16992" y2="22070"/>
                        <a14:foregroundMark x1="8594" y1="41602" x2="9766" y2="56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0" t="16572" r="6170" b="17952"/>
          <a:stretch/>
        </p:blipFill>
        <p:spPr>
          <a:xfrm>
            <a:off x="8534400" y="5651197"/>
            <a:ext cx="6577352" cy="4673903"/>
          </a:xfrm>
          <a:prstGeom prst="rect">
            <a:avLst/>
          </a:prstGeom>
        </p:spPr>
      </p:pic>
      <p:sp>
        <p:nvSpPr>
          <p:cNvPr id="26" name="TextBox 21">
            <a:extLst>
              <a:ext uri="{FF2B5EF4-FFF2-40B4-BE49-F238E27FC236}">
                <a16:creationId xmlns="" xmlns:a16="http://schemas.microsoft.com/office/drawing/2014/main" id="{16D584A9-FBAE-4556-B695-EE5B6C05626C}"/>
              </a:ext>
            </a:extLst>
          </p:cNvPr>
          <p:cNvSpPr txBox="1"/>
          <p:nvPr/>
        </p:nvSpPr>
        <p:spPr>
          <a:xfrm>
            <a:off x="8839200" y="6744712"/>
            <a:ext cx="482815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dirty="0" smtClean="0">
                <a:solidFill>
                  <a:srgbClr val="008000"/>
                </a:solidFill>
                <a:latin typeface="Catamaran"/>
                <a:ea typeface="Catamaran"/>
                <a:cs typeface="PT Bold Heading" pitchFamily="2" charset="-78"/>
                <a:sym typeface="Catamaran"/>
              </a:rPr>
              <a:t>زائد </a:t>
            </a:r>
            <a:r>
              <a:rPr lang="ar-S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/>
                <a:ea typeface="Catamaran"/>
                <a:cs typeface="PT Bold Heading" pitchFamily="2" charset="-78"/>
                <a:sym typeface="Catamaran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dirty="0" smtClean="0">
                <a:solidFill>
                  <a:srgbClr val="008000"/>
                </a:solidFill>
                <a:latin typeface="Catamaran"/>
                <a:ea typeface="Catamaran"/>
                <a:cs typeface="PT Bold Heading" pitchFamily="2" charset="-78"/>
                <a:sym typeface="Catamaran"/>
              </a:rPr>
              <a:t>يساوي </a:t>
            </a:r>
            <a:r>
              <a:rPr lang="ar-S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/>
                <a:ea typeface="Catamaran"/>
                <a:cs typeface="PT Bold Heading" pitchFamily="2" charset="-78"/>
                <a:sym typeface="Catamaran"/>
              </a:rPr>
              <a:t>=</a:t>
            </a:r>
            <a:r>
              <a:rPr lang="ar-SA" sz="4800" dirty="0" smtClean="0">
                <a:solidFill>
                  <a:srgbClr val="008000"/>
                </a:solidFill>
                <a:latin typeface="Catamaran"/>
                <a:ea typeface="Catamaran"/>
                <a:cs typeface="PT Bold Heading" pitchFamily="2" charset="-78"/>
                <a:sym typeface="Catamaran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dirty="0" smtClean="0">
                <a:solidFill>
                  <a:srgbClr val="008000"/>
                </a:solidFill>
                <a:latin typeface="Catamaran"/>
                <a:ea typeface="Catamaran"/>
                <a:cs typeface="PT Bold Heading" pitchFamily="2" charset="-78"/>
                <a:sym typeface="Catamaran"/>
              </a:rPr>
              <a:t>جملة الجمع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dirty="0" smtClean="0">
                <a:solidFill>
                  <a:srgbClr val="008000"/>
                </a:solidFill>
                <a:latin typeface="Catamaran"/>
                <a:ea typeface="Catamaran"/>
                <a:cs typeface="PT Bold Heading" pitchFamily="2" charset="-78"/>
                <a:sym typeface="Catamaran"/>
              </a:rPr>
              <a:t>ناتج الجمع </a:t>
            </a:r>
          </a:p>
        </p:txBody>
      </p:sp>
      <p:grpSp>
        <p:nvGrpSpPr>
          <p:cNvPr id="22" name="组合 26">
            <a:extLst>
              <a:ext uri="{FF2B5EF4-FFF2-40B4-BE49-F238E27FC236}">
                <a16:creationId xmlns:a16="http://schemas.microsoft.com/office/drawing/2014/main" xmlns="" id="{0C1D7129-0A27-40BE-A4B0-75BC12476D05}"/>
              </a:ext>
            </a:extLst>
          </p:cNvPr>
          <p:cNvGrpSpPr/>
          <p:nvPr/>
        </p:nvGrpSpPr>
        <p:grpSpPr>
          <a:xfrm>
            <a:off x="12213131" y="5829300"/>
            <a:ext cx="7632848" cy="1727106"/>
            <a:chOff x="539552" y="1988922"/>
            <a:chExt cx="3816424" cy="863553"/>
          </a:xfrm>
        </p:grpSpPr>
        <p:pic>
          <p:nvPicPr>
            <p:cNvPr id="23" name="图片 27">
              <a:extLst>
                <a:ext uri="{FF2B5EF4-FFF2-40B4-BE49-F238E27FC236}">
                  <a16:creationId xmlns:a16="http://schemas.microsoft.com/office/drawing/2014/main" xmlns="" id="{77621FFE-B47E-4D40-AC10-51269850B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988922"/>
              <a:ext cx="3816424" cy="863553"/>
            </a:xfrm>
            <a:prstGeom prst="rect">
              <a:avLst/>
            </a:prstGeom>
          </p:spPr>
        </p:pic>
        <p:sp>
          <p:nvSpPr>
            <p:cNvPr id="24" name="Freeform: Shape 25">
              <a:extLst>
                <a:ext uri="{FF2B5EF4-FFF2-40B4-BE49-F238E27FC236}">
                  <a16:creationId xmlns:a16="http://schemas.microsoft.com/office/drawing/2014/main" xmlns="" id="{669D8E32-1C73-4001-B015-88F971032307}"/>
                </a:ext>
              </a:extLst>
            </p:cNvPr>
            <p:cNvSpPr/>
            <p:nvPr/>
          </p:nvSpPr>
          <p:spPr bwMode="auto">
            <a:xfrm>
              <a:off x="971599" y="2134846"/>
              <a:ext cx="2754306" cy="540060"/>
            </a:xfrm>
            <a:custGeom>
              <a:avLst/>
              <a:gdLst>
                <a:gd name="connsiteX0" fmla="*/ 0 w 3672408"/>
                <a:gd name="connsiteY0" fmla="*/ 0 h 720080"/>
                <a:gd name="connsiteX1" fmla="*/ 3312368 w 3672408"/>
                <a:gd name="connsiteY1" fmla="*/ 0 h 720080"/>
                <a:gd name="connsiteX2" fmla="*/ 3672408 w 3672408"/>
                <a:gd name="connsiteY2" fmla="*/ 360040 h 720080"/>
                <a:gd name="connsiteX3" fmla="*/ 3312368 w 3672408"/>
                <a:gd name="connsiteY3" fmla="*/ 720080 h 720080"/>
                <a:gd name="connsiteX4" fmla="*/ 0 w 3672408"/>
                <a:gd name="connsiteY4" fmla="*/ 720080 h 720080"/>
                <a:gd name="connsiteX5" fmla="*/ 0 w 3672408"/>
                <a:gd name="connsiteY5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2408" h="720080">
                  <a:moveTo>
                    <a:pt x="0" y="0"/>
                  </a:moveTo>
                  <a:lnTo>
                    <a:pt x="3312368" y="0"/>
                  </a:lnTo>
                  <a:cubicBezTo>
                    <a:pt x="3511213" y="0"/>
                    <a:pt x="3672408" y="161195"/>
                    <a:pt x="3672408" y="360040"/>
                  </a:cubicBezTo>
                  <a:cubicBezTo>
                    <a:pt x="3672408" y="558885"/>
                    <a:pt x="3511213" y="720080"/>
                    <a:pt x="3312368" y="720080"/>
                  </a:cubicBezTo>
                  <a:lnTo>
                    <a:pt x="0" y="72008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ar-SA" altLang="zh-CN" sz="88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T Bold Heading" pitchFamily="2" charset="-78"/>
                </a:rPr>
                <a:t>المفردات</a:t>
              </a:r>
              <a:endParaRPr lang="zh-CN" altLang="en-US" sz="8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38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/>
          <p:cNvGrpSpPr/>
          <p:nvPr/>
        </p:nvGrpSpPr>
        <p:grpSpPr>
          <a:xfrm>
            <a:off x="9014465" y="1540687"/>
            <a:ext cx="8249541" cy="8482805"/>
            <a:chOff x="5838193" y="1154583"/>
            <a:chExt cx="5009321" cy="5258666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79" name="Freeform: Shape 42">
              <a:extLst>
                <a:ext uri="{FF2B5EF4-FFF2-40B4-BE49-F238E27FC236}">
                  <a16:creationId xmlns="" xmlns:a16="http://schemas.microsoft.com/office/drawing/2014/main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="" xmlns:a16="http://schemas.microsoft.com/office/drawing/2014/main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grpSp>
        <p:nvGrpSpPr>
          <p:cNvPr id="38" name="Group 11">
            <a:extLst>
              <a:ext uri="{FF2B5EF4-FFF2-40B4-BE49-F238E27FC236}">
                <a16:creationId xmlns="" xmlns:a16="http://schemas.microsoft.com/office/drawing/2014/main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676894" y="1638300"/>
            <a:ext cx="7857506" cy="8349611"/>
            <a:chOff x="4636922" y="2124185"/>
            <a:chExt cx="2977027" cy="3086059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65" name="Freeform: Shape 27">
              <a:extLst>
                <a:ext uri="{FF2B5EF4-FFF2-40B4-BE49-F238E27FC236}">
                  <a16:creationId xmlns="" xmlns:a16="http://schemas.microsoft.com/office/drawing/2014/main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="" xmlns:a16="http://schemas.microsoft.com/office/drawing/2014/main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6" t="18019" r="36023" b="13046"/>
          <a:stretch/>
        </p:blipFill>
        <p:spPr bwMode="auto">
          <a:xfrm>
            <a:off x="9858445" y="2682010"/>
            <a:ext cx="5436986" cy="6968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0" t="16679" r="35732" b="15833"/>
          <a:stretch/>
        </p:blipFill>
        <p:spPr bwMode="auto">
          <a:xfrm>
            <a:off x="1753497" y="2721697"/>
            <a:ext cx="5334000" cy="6821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Freeform: Shape 26">
            <a:extLst>
              <a:ext uri="{FF2B5EF4-FFF2-40B4-BE49-F238E27FC236}">
                <a16:creationId xmlns="" xmlns:a16="http://schemas.microsoft.com/office/drawing/2014/main" id="{5A874B75-62A5-45BD-BEA5-96A22D8A27E6}"/>
              </a:ext>
            </a:extLst>
          </p:cNvPr>
          <p:cNvSpPr/>
          <p:nvPr/>
        </p:nvSpPr>
        <p:spPr>
          <a:xfrm>
            <a:off x="147637" y="1095377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/>
          </a:p>
        </p:txBody>
      </p:sp>
      <p:sp>
        <p:nvSpPr>
          <p:cNvPr id="35" name="Rectangle 11">
            <a:extLst>
              <a:ext uri="{FF2B5EF4-FFF2-40B4-BE49-F238E27FC236}">
                <a16:creationId xmlns="" xmlns:a16="http://schemas.microsoft.com/office/drawing/2014/main" id="{48C95D3B-90B7-4090-86A9-2032D55D907B}"/>
              </a:ext>
            </a:extLst>
          </p:cNvPr>
          <p:cNvSpPr/>
          <p:nvPr/>
        </p:nvSpPr>
        <p:spPr>
          <a:xfrm>
            <a:off x="76200" y="-38100"/>
            <a:ext cx="8519652" cy="1985160"/>
          </a:xfrm>
          <a:prstGeom prst="rect">
            <a:avLst/>
          </a:prstGeom>
        </p:spPr>
        <p:txBody>
          <a:bodyPr wrap="square" lIns="137157" tIns="68579" rIns="137157" bIns="68579">
            <a:spAutoFit/>
          </a:bodyPr>
          <a:lstStyle/>
          <a:p>
            <a:pPr algn="ctr">
              <a:defRPr/>
            </a:pPr>
            <a:r>
              <a:rPr lang="ar-SA" sz="6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118الى 119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="" xmlns:a16="http://schemas.microsoft.com/office/drawing/2014/main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95300"/>
            <a:ext cx="2820320" cy="15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نتيجة بحث الصور عن starsclipart gif">
            <a:extLst>
              <a:ext uri="{FF2B5EF4-FFF2-40B4-BE49-F238E27FC236}">
                <a16:creationId xmlns="" xmlns:a16="http://schemas.microsoft.com/office/drawing/2014/main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14923031" y="231536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="" xmlns:a16="http://schemas.microsoft.com/office/drawing/2014/main" id="{00F70211-5146-412E-9F91-7499413833FD}"/>
              </a:ext>
            </a:extLst>
          </p:cNvPr>
          <p:cNvSpPr/>
          <p:nvPr/>
        </p:nvSpPr>
        <p:spPr>
          <a:xfrm>
            <a:off x="8457581" y="1174931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 dirty="0"/>
          </a:p>
        </p:txBody>
      </p:sp>
      <p:sp>
        <p:nvSpPr>
          <p:cNvPr id="41" name="مستطيل 40"/>
          <p:cNvSpPr/>
          <p:nvPr/>
        </p:nvSpPr>
        <p:spPr>
          <a:xfrm>
            <a:off x="8686800" y="2381938"/>
            <a:ext cx="5077968" cy="78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rtlCol="1" anchor="ctr"/>
          <a:lstStyle/>
          <a:p>
            <a:pPr algn="ctr"/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22 </a:t>
            </a:r>
            <a:r>
              <a:rPr lang="ar-SA" sz="9900" dirty="0">
                <a:solidFill>
                  <a:srgbClr val="FF0000"/>
                </a:solidFill>
                <a:cs typeface="PT Bold Heading" pitchFamily="2" charset="-78"/>
              </a:rPr>
              <a:t>- </a:t>
            </a:r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5</a:t>
            </a:r>
            <a:endParaRPr lang="ar-SA" sz="99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9144000" y="2300719"/>
            <a:ext cx="3595798" cy="937781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1" name="Google Shape;333;p41">
            <a:hlinkClick r:id="" action="ppaction://noaction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 flipV="1">
            <a:off x="15853902" y="1947102"/>
            <a:ext cx="2277696" cy="39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" action="ppaction://noaction"/>
          </p:cNvPr>
          <p:cNvSpPr/>
          <p:nvPr/>
        </p:nvSpPr>
        <p:spPr>
          <a:xfrm>
            <a:off x="15201747" y="2922216"/>
            <a:ext cx="3537486" cy="194733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5843760" y="2963855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 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15287410" y="3670099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22-5-1443هـ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43" name="Google Shape;2917;p71"/>
          <p:cNvGrpSpPr/>
          <p:nvPr/>
        </p:nvGrpSpPr>
        <p:grpSpPr>
          <a:xfrm rot="19980254" flipH="1">
            <a:off x="14227201" y="8993724"/>
            <a:ext cx="2541396" cy="757758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7075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0" grpId="0" animBg="1"/>
      <p:bldP spid="41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0643DA6-E3F4-41AA-99C8-7A24677A52D1}"/>
              </a:ext>
            </a:extLst>
          </p:cNvPr>
          <p:cNvSpPr/>
          <p:nvPr/>
        </p:nvSpPr>
        <p:spPr>
          <a:xfrm>
            <a:off x="19168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/>
          </a:p>
        </p:txBody>
      </p:sp>
      <p:sp>
        <p:nvSpPr>
          <p:cNvPr id="61" name="Rectangle 9">
            <a:extLst>
              <a:ext uri="{FF2B5EF4-FFF2-40B4-BE49-F238E27FC236}">
                <a16:creationId xmlns="" xmlns:a16="http://schemas.microsoft.com/office/drawing/2014/main" id="{82C8DCC3-AB05-4212-8648-12427859D0B0}"/>
              </a:ext>
            </a:extLst>
          </p:cNvPr>
          <p:cNvSpPr/>
          <p:nvPr/>
        </p:nvSpPr>
        <p:spPr>
          <a:xfrm>
            <a:off x="2240645" y="1509003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37" tIns="45719" rIns="91437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7600" y="2400300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727833" y="823022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:a16="http://schemas.microsoft.com/office/drawing/2014/main" xmlns="" id="{77778A78-ED23-4B1B-B9DA-27FF1879421B}"/>
              </a:ext>
            </a:extLst>
          </p:cNvPr>
          <p:cNvGrpSpPr/>
          <p:nvPr/>
        </p:nvGrpSpPr>
        <p:grpSpPr>
          <a:xfrm flipH="1">
            <a:off x="11093222" y="0"/>
            <a:ext cx="1814850" cy="1713314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:a16="http://schemas.microsoft.com/office/drawing/2014/main" xmlns="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:a16="http://schemas.microsoft.com/office/drawing/2014/main" xmlns="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:a16="http://schemas.microsoft.com/office/drawing/2014/main" xmlns="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:a16="http://schemas.microsoft.com/office/drawing/2014/main" xmlns="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:a16="http://schemas.microsoft.com/office/drawing/2014/main" xmlns="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302688" y="1111053"/>
            <a:ext cx="4790534" cy="1184934"/>
          </a:xfrm>
          <a:prstGeom prst="rect">
            <a:avLst/>
          </a:prstGeom>
        </p:spPr>
        <p:txBody>
          <a:bodyPr wrap="none" lIns="182876" tIns="91437" rIns="182876" bIns="91437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727488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4" y="2944215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7843728" y="714417"/>
              <a:ext cx="1477006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118 +119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:a16="http://schemas.microsoft.com/office/drawing/2014/main" xmlns="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22-5-1443هـ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الاحد 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92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70649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SubTitle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SubTitle"/>
  <p:tag name="MH_ORDER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SubTitle"/>
  <p:tag name="MH_ORDER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SubTitle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4"/>
</p:tagLst>
</file>

<file path=ppt/theme/theme1.xml><?xml version="1.0" encoding="utf-8"?>
<a:theme xmlns:a="http://schemas.openxmlformats.org/drawingml/2006/main" name="Office Theme">
  <a:themeElements>
    <a:clrScheme name="مخصص 36">
      <a:dk1>
        <a:srgbClr val="CCDDEA"/>
      </a:dk1>
      <a:lt1>
        <a:sysClr val="window" lastClr="FFFFFF"/>
      </a:lt1>
      <a:dk2>
        <a:srgbClr val="7EA9CA"/>
      </a:dk2>
      <a:lt2>
        <a:srgbClr val="CCDDEA"/>
      </a:lt2>
      <a:accent1>
        <a:srgbClr val="3F739B"/>
      </a:accent1>
      <a:accent2>
        <a:srgbClr val="EBB7D8"/>
      </a:accent2>
      <a:accent3>
        <a:srgbClr val="ACC8DD"/>
      </a:accent3>
      <a:accent4>
        <a:srgbClr val="C783F1"/>
      </a:accent4>
      <a:accent5>
        <a:srgbClr val="CCDDEA"/>
      </a:accent5>
      <a:accent6>
        <a:srgbClr val="CCDDEA"/>
      </a:accent6>
      <a:hlink>
        <a:srgbClr val="9DD076"/>
      </a:hlink>
      <a:folHlink>
        <a:srgbClr val="F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2583</TotalTime>
  <Words>426</Words>
  <Application>Microsoft Office PowerPoint</Application>
  <PresentationFormat>Custom</PresentationFormat>
  <Paragraphs>202</Paragraphs>
  <Slides>16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44" baseType="lpstr">
      <vt:lpstr>Arial</vt:lpstr>
      <vt:lpstr>Architects Daughter</vt:lpstr>
      <vt:lpstr>华康海报体W12(P)</vt:lpstr>
      <vt:lpstr>新蒂小丸子小学版</vt:lpstr>
      <vt:lpstr>Montserrat Medium</vt:lpstr>
      <vt:lpstr>GE Dinar One Medium</vt:lpstr>
      <vt:lpstr>맑은 고딕</vt:lpstr>
      <vt:lpstr>Segoe UI Semibold</vt:lpstr>
      <vt:lpstr>Helvetica Light</vt:lpstr>
      <vt:lpstr>Sakkal Majalla</vt:lpstr>
      <vt:lpstr>Arabic Typesetting</vt:lpstr>
      <vt:lpstr>宋体</vt:lpstr>
      <vt:lpstr>Concert One</vt:lpstr>
      <vt:lpstr>微软雅黑</vt:lpstr>
      <vt:lpstr>Arial Rounded MT Bold</vt:lpstr>
      <vt:lpstr>Copperplate</vt:lpstr>
      <vt:lpstr>Dubai</vt:lpstr>
      <vt:lpstr>PT Bold Heading</vt:lpstr>
      <vt:lpstr>Tw Cen MT</vt:lpstr>
      <vt:lpstr>Khalid Art bold</vt:lpstr>
      <vt:lpstr>Calibri Light</vt:lpstr>
      <vt:lpstr>Montserrat Black</vt:lpstr>
      <vt:lpstr>PT Simple Bold Ruled</vt:lpstr>
      <vt:lpstr>Catamaran</vt:lpstr>
      <vt:lpstr>Calibri</vt:lpstr>
      <vt:lpstr>DecoType Naskh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ندعو الله دائماً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document</cp:lastModifiedBy>
  <cp:revision>234</cp:revision>
  <dcterms:created xsi:type="dcterms:W3CDTF">2006-08-16T00:00:00Z</dcterms:created>
  <dcterms:modified xsi:type="dcterms:W3CDTF">2023-04-05T23:46:50Z</dcterms:modified>
  <dc:identifier>DAEmlF8lUv0</dc:identifier>
</cp:coreProperties>
</file>