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314" r:id="rId2"/>
    <p:sldId id="478" r:id="rId3"/>
    <p:sldId id="474" r:id="rId4"/>
    <p:sldId id="317" r:id="rId5"/>
    <p:sldId id="315" r:id="rId6"/>
    <p:sldId id="318" r:id="rId7"/>
    <p:sldId id="475" r:id="rId8"/>
    <p:sldId id="476" r:id="rId9"/>
    <p:sldId id="347" r:id="rId10"/>
    <p:sldId id="346" r:id="rId11"/>
    <p:sldId id="349" r:id="rId12"/>
    <p:sldId id="477" r:id="rId13"/>
    <p:sldId id="450" r:id="rId14"/>
    <p:sldId id="451" r:id="rId15"/>
    <p:sldId id="473" r:id="rId16"/>
    <p:sldId id="452" r:id="rId17"/>
  </p:sldIdLst>
  <p:sldSz cx="18288000" cy="10287000"/>
  <p:notesSz cx="6858000" cy="9144000"/>
  <p:embeddedFontLst>
    <p:embeddedFont>
      <p:font typeface="PT Simple Bold Ruled" charset="-78"/>
      <p:regular r:id="rId19"/>
    </p:embeddedFont>
    <p:embeddedFont>
      <p:font typeface="DecoType Naskh" charset="-78"/>
      <p:regular r:id="rId20"/>
    </p:embeddedFont>
    <p:embeddedFont>
      <p:font typeface="맑은 고딕" pitchFamily="34" charset="-127"/>
      <p:regular r:id="rId21"/>
      <p:bold r:id="rId22"/>
    </p:embeddedFont>
    <p:embeddedFont>
      <p:font typeface="Segoe UI Semibold" pitchFamily="34" charset="0"/>
      <p:bold r:id="rId23"/>
      <p:boldItalic r:id="rId24"/>
    </p:embeddedFont>
    <p:embeddedFont>
      <p:font typeface="Arabic Typesetting" pitchFamily="66" charset="-78"/>
      <p:regular r:id="rId25"/>
    </p:embeddedFont>
    <p:embeddedFont>
      <p:font typeface="宋体" pitchFamily="2" charset="-122"/>
      <p:regular r:id="rId26"/>
    </p:embeddedFont>
    <p:embeddedFont>
      <p:font typeface="Arial Rounded MT Bold" pitchFamily="34" charset="0"/>
      <p:regular r:id="rId27"/>
    </p:embeddedFont>
    <p:embeddedFont>
      <p:font typeface="Tw Cen MT" pitchFamily="34" charset="0"/>
      <p:regular r:id="rId28"/>
      <p:bold r:id="rId29"/>
      <p:italic r:id="rId30"/>
      <p:boldItalic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PT Bold Heading" charset="-78"/>
      <p:regular r:id="rId36"/>
    </p:embeddedFont>
    <p:embeddedFont>
      <p:font typeface="Century Gothic" pitchFamily="34" charset="0"/>
      <p:regular r:id="rId37"/>
      <p:bold r:id="rId38"/>
      <p:italic r:id="rId39"/>
      <p:boldItalic r:id="rId40"/>
    </p:embeddedFont>
    <p:embeddedFont>
      <p:font typeface="Calibri Light" pitchFamily="34" charset="0"/>
      <p:regular r:id="rId41"/>
      <p:italic r:id="rId42"/>
    </p:embeddedFont>
  </p:embeddedFontLst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6666FF"/>
    <a:srgbClr val="C09200"/>
    <a:srgbClr val="0000FF"/>
    <a:srgbClr val="FF9900"/>
    <a:srgbClr val="FF0000"/>
    <a:srgbClr val="009999"/>
    <a:srgbClr val="006600"/>
    <a:srgbClr val="CC0000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نمط فاتح 3 - تميي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نمط فاتح 3 - تميي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نمط فاتح 3 - تميي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نمط فاتح 3 - تميي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772" autoAdjust="0"/>
  </p:normalViewPr>
  <p:slideViewPr>
    <p:cSldViewPr>
      <p:cViewPr>
        <p:scale>
          <a:sx n="40" d="100"/>
          <a:sy n="40" d="100"/>
        </p:scale>
        <p:origin x="-1116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font" Target="fonts/font24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C0224B8-5F49-4703-B268-2C870C510624}" type="datetimeFigureOut">
              <a:rPr lang="ar-SA" smtClean="0"/>
              <a:t>16/09/1444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55EC48A-1E71-4E0E-AA8E-1F2D4B2401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598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93712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771237d4e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771237d4e5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505e5f957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505e5f957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020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020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"/>
          <p:cNvSpPr txBox="1">
            <a:spLocks noGrp="1"/>
          </p:cNvSpPr>
          <p:nvPr>
            <p:ph type="body" idx="1"/>
          </p:nvPr>
        </p:nvSpPr>
        <p:spPr>
          <a:xfrm>
            <a:off x="9936071" y="4762850"/>
            <a:ext cx="5094000" cy="15978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marL="914378" lvl="0" indent="-60958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900">
                <a:solidFill>
                  <a:schemeClr val="dk1"/>
                </a:solidFill>
              </a:defRPr>
            </a:lvl1pPr>
            <a:lvl2pPr marL="1828755" lvl="1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2pPr>
            <a:lvl3pPr marL="2743131" lvl="2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3pPr>
            <a:lvl4pPr marL="3657509" lvl="3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4pPr>
            <a:lvl5pPr marL="4571886" lvl="4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5pPr>
            <a:lvl6pPr marL="5486264" lvl="5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6pPr>
            <a:lvl7pPr marL="6400640" lvl="6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7pPr>
            <a:lvl8pPr marL="7315017" lvl="7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8pPr>
            <a:lvl9pPr marL="8229395" lvl="8" indent="-609585" rtl="0"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title"/>
          </p:nvPr>
        </p:nvSpPr>
        <p:spPr>
          <a:xfrm>
            <a:off x="3948600" y="1366250"/>
            <a:ext cx="10390800" cy="1057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01" name="Google Shape;201;p16"/>
          <p:cNvGrpSpPr/>
          <p:nvPr/>
        </p:nvGrpSpPr>
        <p:grpSpPr>
          <a:xfrm>
            <a:off x="-992325" y="652700"/>
            <a:ext cx="2103371" cy="1770752"/>
            <a:chOff x="284887" y="816125"/>
            <a:chExt cx="1051685" cy="885376"/>
          </a:xfrm>
        </p:grpSpPr>
        <p:sp>
          <p:nvSpPr>
            <p:cNvPr id="202" name="Google Shape;202;p16"/>
            <p:cNvSpPr/>
            <p:nvPr/>
          </p:nvSpPr>
          <p:spPr>
            <a:xfrm>
              <a:off x="575067" y="952593"/>
              <a:ext cx="471302" cy="504335"/>
            </a:xfrm>
            <a:custGeom>
              <a:avLst/>
              <a:gdLst/>
              <a:ahLst/>
              <a:cxnLst/>
              <a:rect l="l" t="t" r="r" b="b"/>
              <a:pathLst>
                <a:path w="3154" h="3375" extrusionOk="0">
                  <a:moveTo>
                    <a:pt x="1700" y="0"/>
                  </a:moveTo>
                  <a:cubicBezTo>
                    <a:pt x="1428" y="0"/>
                    <a:pt x="1165" y="138"/>
                    <a:pt x="1083" y="413"/>
                  </a:cubicBezTo>
                  <a:cubicBezTo>
                    <a:pt x="928" y="521"/>
                    <a:pt x="805" y="675"/>
                    <a:pt x="774" y="923"/>
                  </a:cubicBezTo>
                  <a:cubicBezTo>
                    <a:pt x="774" y="984"/>
                    <a:pt x="758" y="1046"/>
                    <a:pt x="758" y="1108"/>
                  </a:cubicBezTo>
                  <a:cubicBezTo>
                    <a:pt x="372" y="1154"/>
                    <a:pt x="1" y="1464"/>
                    <a:pt x="202" y="1912"/>
                  </a:cubicBezTo>
                  <a:cubicBezTo>
                    <a:pt x="279" y="2113"/>
                    <a:pt x="356" y="2314"/>
                    <a:pt x="341" y="2530"/>
                  </a:cubicBezTo>
                  <a:cubicBezTo>
                    <a:pt x="295" y="2855"/>
                    <a:pt x="387" y="3195"/>
                    <a:pt x="727" y="3318"/>
                  </a:cubicBezTo>
                  <a:cubicBezTo>
                    <a:pt x="811" y="3355"/>
                    <a:pt x="907" y="3374"/>
                    <a:pt x="1005" y="3374"/>
                  </a:cubicBezTo>
                  <a:cubicBezTo>
                    <a:pt x="1233" y="3374"/>
                    <a:pt x="1469" y="3272"/>
                    <a:pt x="1577" y="3056"/>
                  </a:cubicBezTo>
                  <a:cubicBezTo>
                    <a:pt x="1608" y="2978"/>
                    <a:pt x="1655" y="2901"/>
                    <a:pt x="1670" y="2824"/>
                  </a:cubicBezTo>
                  <a:lnTo>
                    <a:pt x="2072" y="2994"/>
                  </a:lnTo>
                  <a:cubicBezTo>
                    <a:pt x="2192" y="3047"/>
                    <a:pt x="2320" y="3077"/>
                    <a:pt x="2445" y="3077"/>
                  </a:cubicBezTo>
                  <a:cubicBezTo>
                    <a:pt x="2610" y="3077"/>
                    <a:pt x="2768" y="3024"/>
                    <a:pt x="2891" y="2901"/>
                  </a:cubicBezTo>
                  <a:cubicBezTo>
                    <a:pt x="3077" y="2731"/>
                    <a:pt x="3154" y="2345"/>
                    <a:pt x="2984" y="2113"/>
                  </a:cubicBezTo>
                  <a:cubicBezTo>
                    <a:pt x="2659" y="1665"/>
                    <a:pt x="2458" y="1201"/>
                    <a:pt x="2427" y="644"/>
                  </a:cubicBezTo>
                  <a:cubicBezTo>
                    <a:pt x="2393" y="215"/>
                    <a:pt x="2039" y="0"/>
                    <a:pt x="1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284887" y="816125"/>
              <a:ext cx="1051685" cy="885376"/>
            </a:xfrm>
            <a:custGeom>
              <a:avLst/>
              <a:gdLst/>
              <a:ahLst/>
              <a:cxnLst/>
              <a:rect l="l" t="t" r="r" b="b"/>
              <a:pathLst>
                <a:path w="9908" h="8341" extrusionOk="0">
                  <a:moveTo>
                    <a:pt x="5161" y="0"/>
                  </a:moveTo>
                  <a:cubicBezTo>
                    <a:pt x="5111" y="0"/>
                    <a:pt x="5058" y="15"/>
                    <a:pt x="5004" y="47"/>
                  </a:cubicBezTo>
                  <a:cubicBezTo>
                    <a:pt x="4104" y="814"/>
                    <a:pt x="3436" y="1849"/>
                    <a:pt x="3270" y="3016"/>
                  </a:cubicBezTo>
                  <a:cubicBezTo>
                    <a:pt x="2725" y="2919"/>
                    <a:pt x="2170" y="2867"/>
                    <a:pt x="1603" y="2867"/>
                  </a:cubicBezTo>
                  <a:cubicBezTo>
                    <a:pt x="1197" y="2867"/>
                    <a:pt x="785" y="2894"/>
                    <a:pt x="368" y="2949"/>
                  </a:cubicBezTo>
                  <a:cubicBezTo>
                    <a:pt x="201" y="2949"/>
                    <a:pt x="1" y="3250"/>
                    <a:pt x="201" y="3350"/>
                  </a:cubicBezTo>
                  <a:cubicBezTo>
                    <a:pt x="901" y="3950"/>
                    <a:pt x="1769" y="4517"/>
                    <a:pt x="2669" y="4817"/>
                  </a:cubicBezTo>
                  <a:cubicBezTo>
                    <a:pt x="1835" y="5651"/>
                    <a:pt x="1402" y="6952"/>
                    <a:pt x="1335" y="8086"/>
                  </a:cubicBezTo>
                  <a:cubicBezTo>
                    <a:pt x="1335" y="8231"/>
                    <a:pt x="1456" y="8340"/>
                    <a:pt x="1574" y="8340"/>
                  </a:cubicBezTo>
                  <a:cubicBezTo>
                    <a:pt x="1619" y="8340"/>
                    <a:pt x="1665" y="8324"/>
                    <a:pt x="1702" y="8287"/>
                  </a:cubicBezTo>
                  <a:cubicBezTo>
                    <a:pt x="2836" y="7619"/>
                    <a:pt x="4003" y="6785"/>
                    <a:pt x="4837" y="5685"/>
                  </a:cubicBezTo>
                  <a:cubicBezTo>
                    <a:pt x="5738" y="6452"/>
                    <a:pt x="6705" y="7119"/>
                    <a:pt x="7739" y="7686"/>
                  </a:cubicBezTo>
                  <a:cubicBezTo>
                    <a:pt x="7785" y="7716"/>
                    <a:pt x="7831" y="7729"/>
                    <a:pt x="7876" y="7729"/>
                  </a:cubicBezTo>
                  <a:cubicBezTo>
                    <a:pt x="8030" y="7729"/>
                    <a:pt x="8158" y="7574"/>
                    <a:pt x="8106" y="7419"/>
                  </a:cubicBezTo>
                  <a:cubicBezTo>
                    <a:pt x="7940" y="6485"/>
                    <a:pt x="7606" y="5618"/>
                    <a:pt x="7172" y="4784"/>
                  </a:cubicBezTo>
                  <a:lnTo>
                    <a:pt x="7106" y="4751"/>
                  </a:lnTo>
                  <a:lnTo>
                    <a:pt x="7172" y="4751"/>
                  </a:lnTo>
                  <a:cubicBezTo>
                    <a:pt x="8173" y="4117"/>
                    <a:pt x="8940" y="3416"/>
                    <a:pt x="9741" y="2749"/>
                  </a:cubicBezTo>
                  <a:cubicBezTo>
                    <a:pt x="9908" y="2616"/>
                    <a:pt x="9774" y="2282"/>
                    <a:pt x="9541" y="2282"/>
                  </a:cubicBezTo>
                  <a:cubicBezTo>
                    <a:pt x="8607" y="2349"/>
                    <a:pt x="7739" y="2416"/>
                    <a:pt x="6805" y="2482"/>
                  </a:cubicBezTo>
                  <a:cubicBezTo>
                    <a:pt x="6472" y="2516"/>
                    <a:pt x="6472" y="3016"/>
                    <a:pt x="6805" y="3016"/>
                  </a:cubicBezTo>
                  <a:cubicBezTo>
                    <a:pt x="7439" y="2983"/>
                    <a:pt x="8106" y="2949"/>
                    <a:pt x="8740" y="2916"/>
                  </a:cubicBezTo>
                  <a:lnTo>
                    <a:pt x="8740" y="2916"/>
                  </a:lnTo>
                  <a:cubicBezTo>
                    <a:pt x="8140" y="3383"/>
                    <a:pt x="7573" y="3950"/>
                    <a:pt x="7039" y="4484"/>
                  </a:cubicBezTo>
                  <a:cubicBezTo>
                    <a:pt x="7006" y="4517"/>
                    <a:pt x="7006" y="4617"/>
                    <a:pt x="7006" y="4684"/>
                  </a:cubicBezTo>
                  <a:cubicBezTo>
                    <a:pt x="6805" y="4684"/>
                    <a:pt x="6639" y="4917"/>
                    <a:pt x="6739" y="5118"/>
                  </a:cubicBezTo>
                  <a:cubicBezTo>
                    <a:pt x="7072" y="5685"/>
                    <a:pt x="7339" y="6318"/>
                    <a:pt x="7506" y="6986"/>
                  </a:cubicBezTo>
                  <a:cubicBezTo>
                    <a:pt x="6672" y="6485"/>
                    <a:pt x="5871" y="5985"/>
                    <a:pt x="5071" y="5451"/>
                  </a:cubicBezTo>
                  <a:cubicBezTo>
                    <a:pt x="5038" y="5434"/>
                    <a:pt x="4996" y="5426"/>
                    <a:pt x="4958" y="5426"/>
                  </a:cubicBezTo>
                  <a:cubicBezTo>
                    <a:pt x="4921" y="5426"/>
                    <a:pt x="4887" y="5434"/>
                    <a:pt x="4871" y="5451"/>
                  </a:cubicBezTo>
                  <a:cubicBezTo>
                    <a:pt x="4813" y="5393"/>
                    <a:pt x="4754" y="5357"/>
                    <a:pt x="4690" y="5357"/>
                  </a:cubicBezTo>
                  <a:cubicBezTo>
                    <a:pt x="4643" y="5357"/>
                    <a:pt x="4593" y="5376"/>
                    <a:pt x="4537" y="5418"/>
                  </a:cubicBezTo>
                  <a:cubicBezTo>
                    <a:pt x="3703" y="6152"/>
                    <a:pt x="2903" y="6919"/>
                    <a:pt x="1935" y="7553"/>
                  </a:cubicBezTo>
                  <a:cubicBezTo>
                    <a:pt x="2169" y="6619"/>
                    <a:pt x="2602" y="5818"/>
                    <a:pt x="3103" y="4951"/>
                  </a:cubicBezTo>
                  <a:cubicBezTo>
                    <a:pt x="3270" y="4951"/>
                    <a:pt x="3403" y="4717"/>
                    <a:pt x="3270" y="4617"/>
                  </a:cubicBezTo>
                  <a:cubicBezTo>
                    <a:pt x="3320" y="4542"/>
                    <a:pt x="3257" y="4448"/>
                    <a:pt x="3180" y="4448"/>
                  </a:cubicBezTo>
                  <a:cubicBezTo>
                    <a:pt x="3155" y="4448"/>
                    <a:pt x="3128" y="4459"/>
                    <a:pt x="3103" y="4484"/>
                  </a:cubicBezTo>
                  <a:cubicBezTo>
                    <a:pt x="2402" y="4117"/>
                    <a:pt x="1735" y="3817"/>
                    <a:pt x="1068" y="3383"/>
                  </a:cubicBezTo>
                  <a:cubicBezTo>
                    <a:pt x="1349" y="3371"/>
                    <a:pt x="1630" y="3363"/>
                    <a:pt x="1910" y="3363"/>
                  </a:cubicBezTo>
                  <a:cubicBezTo>
                    <a:pt x="2397" y="3363"/>
                    <a:pt x="2883" y="3386"/>
                    <a:pt x="3370" y="3450"/>
                  </a:cubicBezTo>
                  <a:cubicBezTo>
                    <a:pt x="3503" y="3450"/>
                    <a:pt x="3536" y="3350"/>
                    <a:pt x="3536" y="3216"/>
                  </a:cubicBezTo>
                  <a:cubicBezTo>
                    <a:pt x="3570" y="3216"/>
                    <a:pt x="3570" y="3183"/>
                    <a:pt x="3603" y="3149"/>
                  </a:cubicBezTo>
                  <a:cubicBezTo>
                    <a:pt x="3937" y="2215"/>
                    <a:pt x="4404" y="1382"/>
                    <a:pt x="5071" y="681"/>
                  </a:cubicBezTo>
                  <a:cubicBezTo>
                    <a:pt x="5371" y="1482"/>
                    <a:pt x="5705" y="2282"/>
                    <a:pt x="6038" y="3049"/>
                  </a:cubicBezTo>
                  <a:cubicBezTo>
                    <a:pt x="6085" y="3143"/>
                    <a:pt x="6164" y="3183"/>
                    <a:pt x="6245" y="3183"/>
                  </a:cubicBezTo>
                  <a:cubicBezTo>
                    <a:pt x="6395" y="3183"/>
                    <a:pt x="6549" y="3044"/>
                    <a:pt x="6505" y="2849"/>
                  </a:cubicBezTo>
                  <a:cubicBezTo>
                    <a:pt x="6172" y="1949"/>
                    <a:pt x="5771" y="1048"/>
                    <a:pt x="5404" y="181"/>
                  </a:cubicBezTo>
                  <a:cubicBezTo>
                    <a:pt x="5359" y="67"/>
                    <a:pt x="5268" y="0"/>
                    <a:pt x="516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16"/>
          <p:cNvSpPr/>
          <p:nvPr/>
        </p:nvSpPr>
        <p:spPr>
          <a:xfrm rot="-1582263">
            <a:off x="16574102" y="7971532"/>
            <a:ext cx="1469507" cy="2678228"/>
          </a:xfrm>
          <a:custGeom>
            <a:avLst/>
            <a:gdLst/>
            <a:ahLst/>
            <a:cxnLst/>
            <a:rect l="l" t="t" r="r" b="b"/>
            <a:pathLst>
              <a:path w="5549" h="10113" extrusionOk="0">
                <a:moveTo>
                  <a:pt x="3207" y="0"/>
                </a:moveTo>
                <a:cubicBezTo>
                  <a:pt x="2393" y="0"/>
                  <a:pt x="1505" y="185"/>
                  <a:pt x="1051" y="581"/>
                </a:cubicBezTo>
                <a:cubicBezTo>
                  <a:pt x="263" y="1292"/>
                  <a:pt x="773" y="3054"/>
                  <a:pt x="850" y="3966"/>
                </a:cubicBezTo>
                <a:cubicBezTo>
                  <a:pt x="896" y="4770"/>
                  <a:pt x="958" y="5604"/>
                  <a:pt x="1020" y="6423"/>
                </a:cubicBezTo>
                <a:cubicBezTo>
                  <a:pt x="1051" y="6856"/>
                  <a:pt x="974" y="7505"/>
                  <a:pt x="1345" y="7830"/>
                </a:cubicBezTo>
                <a:cubicBezTo>
                  <a:pt x="1547" y="8002"/>
                  <a:pt x="1856" y="8081"/>
                  <a:pt x="2181" y="8081"/>
                </a:cubicBezTo>
                <a:cubicBezTo>
                  <a:pt x="2702" y="8081"/>
                  <a:pt x="3265" y="7879"/>
                  <a:pt x="3493" y="7536"/>
                </a:cubicBezTo>
                <a:cubicBezTo>
                  <a:pt x="3818" y="7042"/>
                  <a:pt x="3679" y="6269"/>
                  <a:pt x="3679" y="5697"/>
                </a:cubicBezTo>
                <a:cubicBezTo>
                  <a:pt x="3709" y="4692"/>
                  <a:pt x="3725" y="3688"/>
                  <a:pt x="3740" y="2714"/>
                </a:cubicBezTo>
                <a:cubicBezTo>
                  <a:pt x="3740" y="2528"/>
                  <a:pt x="3597" y="2436"/>
                  <a:pt x="3454" y="2436"/>
                </a:cubicBezTo>
                <a:cubicBezTo>
                  <a:pt x="3311" y="2436"/>
                  <a:pt x="3168" y="2528"/>
                  <a:pt x="3168" y="2714"/>
                </a:cubicBezTo>
                <a:cubicBezTo>
                  <a:pt x="3138" y="3827"/>
                  <a:pt x="3122" y="4970"/>
                  <a:pt x="3107" y="6083"/>
                </a:cubicBezTo>
                <a:cubicBezTo>
                  <a:pt x="3092" y="6613"/>
                  <a:pt x="3051" y="7475"/>
                  <a:pt x="2418" y="7475"/>
                </a:cubicBezTo>
                <a:cubicBezTo>
                  <a:pt x="2368" y="7475"/>
                  <a:pt x="2314" y="7470"/>
                  <a:pt x="2257" y="7459"/>
                </a:cubicBezTo>
                <a:cubicBezTo>
                  <a:pt x="1484" y="7320"/>
                  <a:pt x="1592" y="6238"/>
                  <a:pt x="1546" y="5666"/>
                </a:cubicBezTo>
                <a:cubicBezTo>
                  <a:pt x="1453" y="4522"/>
                  <a:pt x="1391" y="3409"/>
                  <a:pt x="1298" y="2266"/>
                </a:cubicBezTo>
                <a:cubicBezTo>
                  <a:pt x="1267" y="1740"/>
                  <a:pt x="1206" y="1678"/>
                  <a:pt x="1499" y="1246"/>
                </a:cubicBezTo>
                <a:cubicBezTo>
                  <a:pt x="1793" y="797"/>
                  <a:pt x="1839" y="828"/>
                  <a:pt x="2334" y="736"/>
                </a:cubicBezTo>
                <a:cubicBezTo>
                  <a:pt x="2643" y="674"/>
                  <a:pt x="2952" y="643"/>
                  <a:pt x="3261" y="627"/>
                </a:cubicBezTo>
                <a:cubicBezTo>
                  <a:pt x="3379" y="621"/>
                  <a:pt x="3486" y="615"/>
                  <a:pt x="3584" y="615"/>
                </a:cubicBezTo>
                <a:cubicBezTo>
                  <a:pt x="3935" y="615"/>
                  <a:pt x="4172" y="692"/>
                  <a:pt x="4389" y="1091"/>
                </a:cubicBezTo>
                <a:cubicBezTo>
                  <a:pt x="4915" y="1972"/>
                  <a:pt x="4529" y="3610"/>
                  <a:pt x="4513" y="4661"/>
                </a:cubicBezTo>
                <a:cubicBezTo>
                  <a:pt x="4467" y="5774"/>
                  <a:pt x="4436" y="6902"/>
                  <a:pt x="4389" y="8046"/>
                </a:cubicBezTo>
                <a:cubicBezTo>
                  <a:pt x="4389" y="8232"/>
                  <a:pt x="4389" y="8463"/>
                  <a:pt x="4343" y="8664"/>
                </a:cubicBezTo>
                <a:cubicBezTo>
                  <a:pt x="4158" y="9236"/>
                  <a:pt x="3648" y="9314"/>
                  <a:pt x="3138" y="9391"/>
                </a:cubicBezTo>
                <a:cubicBezTo>
                  <a:pt x="2763" y="9451"/>
                  <a:pt x="2219" y="9559"/>
                  <a:pt x="1778" y="9559"/>
                </a:cubicBezTo>
                <a:cubicBezTo>
                  <a:pt x="1655" y="9559"/>
                  <a:pt x="1539" y="9550"/>
                  <a:pt x="1437" y="9530"/>
                </a:cubicBezTo>
                <a:cubicBezTo>
                  <a:pt x="618" y="9360"/>
                  <a:pt x="711" y="8664"/>
                  <a:pt x="696" y="7969"/>
                </a:cubicBezTo>
                <a:cubicBezTo>
                  <a:pt x="665" y="7366"/>
                  <a:pt x="649" y="6763"/>
                  <a:pt x="634" y="6191"/>
                </a:cubicBezTo>
                <a:cubicBezTo>
                  <a:pt x="602" y="5994"/>
                  <a:pt x="438" y="5898"/>
                  <a:pt x="284" y="5898"/>
                </a:cubicBezTo>
                <a:cubicBezTo>
                  <a:pt x="137" y="5898"/>
                  <a:pt x="0" y="5987"/>
                  <a:pt x="0" y="6161"/>
                </a:cubicBezTo>
                <a:cubicBezTo>
                  <a:pt x="16" y="6933"/>
                  <a:pt x="31" y="7706"/>
                  <a:pt x="77" y="8479"/>
                </a:cubicBezTo>
                <a:cubicBezTo>
                  <a:pt x="93" y="8927"/>
                  <a:pt x="31" y="9468"/>
                  <a:pt x="340" y="9839"/>
                </a:cubicBezTo>
                <a:cubicBezTo>
                  <a:pt x="537" y="10064"/>
                  <a:pt x="797" y="10113"/>
                  <a:pt x="1067" y="10113"/>
                </a:cubicBezTo>
                <a:cubicBezTo>
                  <a:pt x="1242" y="10113"/>
                  <a:pt x="1422" y="10092"/>
                  <a:pt x="1592" y="10086"/>
                </a:cubicBezTo>
                <a:cubicBezTo>
                  <a:pt x="2318" y="10055"/>
                  <a:pt x="3107" y="10055"/>
                  <a:pt x="3818" y="9916"/>
                </a:cubicBezTo>
                <a:cubicBezTo>
                  <a:pt x="4776" y="9715"/>
                  <a:pt x="4915" y="8912"/>
                  <a:pt x="4961" y="8046"/>
                </a:cubicBezTo>
                <a:cubicBezTo>
                  <a:pt x="5039" y="6361"/>
                  <a:pt x="5070" y="4661"/>
                  <a:pt x="5147" y="2977"/>
                </a:cubicBezTo>
                <a:cubicBezTo>
                  <a:pt x="5193" y="2049"/>
                  <a:pt x="5549" y="643"/>
                  <a:pt x="4482" y="195"/>
                </a:cubicBezTo>
                <a:cubicBezTo>
                  <a:pt x="4157" y="67"/>
                  <a:pt x="3696" y="0"/>
                  <a:pt x="32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16"/>
          <p:cNvGrpSpPr/>
          <p:nvPr/>
        </p:nvGrpSpPr>
        <p:grpSpPr>
          <a:xfrm>
            <a:off x="16111850" y="15"/>
            <a:ext cx="1789812" cy="2049299"/>
            <a:chOff x="5731825" y="4473182"/>
            <a:chExt cx="894906" cy="1024649"/>
          </a:xfrm>
        </p:grpSpPr>
        <p:sp>
          <p:nvSpPr>
            <p:cNvPr id="206" name="Google Shape;206;p16"/>
            <p:cNvSpPr/>
            <p:nvPr/>
          </p:nvSpPr>
          <p:spPr>
            <a:xfrm>
              <a:off x="5832430" y="4560965"/>
              <a:ext cx="773932" cy="847479"/>
            </a:xfrm>
            <a:custGeom>
              <a:avLst/>
              <a:gdLst/>
              <a:ahLst/>
              <a:cxnLst/>
              <a:rect l="l" t="t" r="r" b="b"/>
              <a:pathLst>
                <a:path w="8208" h="8988" extrusionOk="0">
                  <a:moveTo>
                    <a:pt x="5717" y="0"/>
                  </a:moveTo>
                  <a:cubicBezTo>
                    <a:pt x="5427" y="0"/>
                    <a:pt x="5149" y="154"/>
                    <a:pt x="5101" y="497"/>
                  </a:cubicBezTo>
                  <a:cubicBezTo>
                    <a:pt x="5008" y="1130"/>
                    <a:pt x="4931" y="1779"/>
                    <a:pt x="4853" y="2429"/>
                  </a:cubicBezTo>
                  <a:cubicBezTo>
                    <a:pt x="4765" y="2396"/>
                    <a:pt x="4672" y="2379"/>
                    <a:pt x="4581" y="2379"/>
                  </a:cubicBezTo>
                  <a:cubicBezTo>
                    <a:pt x="4326" y="2379"/>
                    <a:pt x="4091" y="2519"/>
                    <a:pt x="4034" y="2861"/>
                  </a:cubicBezTo>
                  <a:cubicBezTo>
                    <a:pt x="3880" y="3773"/>
                    <a:pt x="3710" y="4670"/>
                    <a:pt x="3493" y="5551"/>
                  </a:cubicBezTo>
                  <a:cubicBezTo>
                    <a:pt x="3416" y="4747"/>
                    <a:pt x="3401" y="3912"/>
                    <a:pt x="3169" y="3155"/>
                  </a:cubicBezTo>
                  <a:cubicBezTo>
                    <a:pt x="3069" y="2835"/>
                    <a:pt x="2796" y="2680"/>
                    <a:pt x="2519" y="2680"/>
                  </a:cubicBezTo>
                  <a:cubicBezTo>
                    <a:pt x="2408" y="2680"/>
                    <a:pt x="2296" y="2705"/>
                    <a:pt x="2195" y="2753"/>
                  </a:cubicBezTo>
                  <a:lnTo>
                    <a:pt x="2195" y="1733"/>
                  </a:lnTo>
                  <a:cubicBezTo>
                    <a:pt x="2195" y="1312"/>
                    <a:pt x="1821" y="1062"/>
                    <a:pt x="1471" y="1062"/>
                  </a:cubicBezTo>
                  <a:cubicBezTo>
                    <a:pt x="1255" y="1062"/>
                    <a:pt x="1049" y="1156"/>
                    <a:pt x="943" y="1362"/>
                  </a:cubicBezTo>
                  <a:cubicBezTo>
                    <a:pt x="870" y="1339"/>
                    <a:pt x="792" y="1327"/>
                    <a:pt x="713" y="1327"/>
                  </a:cubicBezTo>
                  <a:cubicBezTo>
                    <a:pt x="376" y="1327"/>
                    <a:pt x="31" y="1542"/>
                    <a:pt x="31" y="1980"/>
                  </a:cubicBezTo>
                  <a:cubicBezTo>
                    <a:pt x="16" y="2908"/>
                    <a:pt x="0" y="3820"/>
                    <a:pt x="0" y="4747"/>
                  </a:cubicBezTo>
                  <a:cubicBezTo>
                    <a:pt x="0" y="5141"/>
                    <a:pt x="369" y="5424"/>
                    <a:pt x="736" y="5424"/>
                  </a:cubicBezTo>
                  <a:cubicBezTo>
                    <a:pt x="800" y="5424"/>
                    <a:pt x="865" y="5415"/>
                    <a:pt x="928" y="5396"/>
                  </a:cubicBezTo>
                  <a:cubicBezTo>
                    <a:pt x="1020" y="5844"/>
                    <a:pt x="1252" y="6215"/>
                    <a:pt x="1654" y="6493"/>
                  </a:cubicBezTo>
                  <a:cubicBezTo>
                    <a:pt x="1773" y="6573"/>
                    <a:pt x="1893" y="6608"/>
                    <a:pt x="2008" y="6608"/>
                  </a:cubicBezTo>
                  <a:cubicBezTo>
                    <a:pt x="2116" y="6608"/>
                    <a:pt x="2221" y="6577"/>
                    <a:pt x="2319" y="6524"/>
                  </a:cubicBezTo>
                  <a:cubicBezTo>
                    <a:pt x="2411" y="7112"/>
                    <a:pt x="2597" y="7715"/>
                    <a:pt x="2968" y="8255"/>
                  </a:cubicBezTo>
                  <a:cubicBezTo>
                    <a:pt x="3126" y="8462"/>
                    <a:pt x="3352" y="8574"/>
                    <a:pt x="3569" y="8574"/>
                  </a:cubicBezTo>
                  <a:cubicBezTo>
                    <a:pt x="3627" y="8574"/>
                    <a:pt x="3685" y="8566"/>
                    <a:pt x="3741" y="8549"/>
                  </a:cubicBezTo>
                  <a:lnTo>
                    <a:pt x="3803" y="8657"/>
                  </a:lnTo>
                  <a:cubicBezTo>
                    <a:pt x="3943" y="8884"/>
                    <a:pt x="4155" y="8987"/>
                    <a:pt x="4368" y="8987"/>
                  </a:cubicBezTo>
                  <a:cubicBezTo>
                    <a:pt x="4646" y="8987"/>
                    <a:pt x="4925" y="8810"/>
                    <a:pt x="5039" y="8503"/>
                  </a:cubicBezTo>
                  <a:cubicBezTo>
                    <a:pt x="5178" y="8116"/>
                    <a:pt x="5302" y="7761"/>
                    <a:pt x="5410" y="7374"/>
                  </a:cubicBezTo>
                  <a:cubicBezTo>
                    <a:pt x="5420" y="7375"/>
                    <a:pt x="5429" y="7375"/>
                    <a:pt x="5439" y="7375"/>
                  </a:cubicBezTo>
                  <a:cubicBezTo>
                    <a:pt x="5738" y="7375"/>
                    <a:pt x="6032" y="7149"/>
                    <a:pt x="6136" y="6864"/>
                  </a:cubicBezTo>
                  <a:cubicBezTo>
                    <a:pt x="6291" y="6416"/>
                    <a:pt x="6445" y="5999"/>
                    <a:pt x="6600" y="5551"/>
                  </a:cubicBezTo>
                  <a:cubicBezTo>
                    <a:pt x="6690" y="5587"/>
                    <a:pt x="6787" y="5604"/>
                    <a:pt x="6884" y="5604"/>
                  </a:cubicBezTo>
                  <a:cubicBezTo>
                    <a:pt x="7119" y="5604"/>
                    <a:pt x="7354" y="5500"/>
                    <a:pt x="7496" y="5303"/>
                  </a:cubicBezTo>
                  <a:cubicBezTo>
                    <a:pt x="7836" y="4732"/>
                    <a:pt x="8053" y="4160"/>
                    <a:pt x="8146" y="3495"/>
                  </a:cubicBezTo>
                  <a:cubicBezTo>
                    <a:pt x="8207" y="3124"/>
                    <a:pt x="8037" y="2861"/>
                    <a:pt x="7806" y="2738"/>
                  </a:cubicBezTo>
                  <a:cubicBezTo>
                    <a:pt x="7821" y="2599"/>
                    <a:pt x="7821" y="2475"/>
                    <a:pt x="7836" y="2351"/>
                  </a:cubicBezTo>
                  <a:cubicBezTo>
                    <a:pt x="7883" y="1779"/>
                    <a:pt x="7790" y="1424"/>
                    <a:pt x="7326" y="1069"/>
                  </a:cubicBezTo>
                  <a:cubicBezTo>
                    <a:pt x="7229" y="1000"/>
                    <a:pt x="7115" y="969"/>
                    <a:pt x="7000" y="969"/>
                  </a:cubicBezTo>
                  <a:cubicBezTo>
                    <a:pt x="6751" y="969"/>
                    <a:pt x="6495" y="1114"/>
                    <a:pt x="6368" y="1347"/>
                  </a:cubicBezTo>
                  <a:cubicBezTo>
                    <a:pt x="6399" y="1115"/>
                    <a:pt x="6415" y="898"/>
                    <a:pt x="6430" y="667"/>
                  </a:cubicBezTo>
                  <a:cubicBezTo>
                    <a:pt x="6464" y="245"/>
                    <a:pt x="6081" y="0"/>
                    <a:pt x="5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5731825" y="4473182"/>
              <a:ext cx="894906" cy="1024649"/>
            </a:xfrm>
            <a:custGeom>
              <a:avLst/>
              <a:gdLst/>
              <a:ahLst/>
              <a:cxnLst/>
              <a:rect l="l" t="t" r="r" b="b"/>
              <a:pathLst>
                <a:path w="9491" h="10867" extrusionOk="0">
                  <a:moveTo>
                    <a:pt x="6926" y="528"/>
                  </a:moveTo>
                  <a:cubicBezTo>
                    <a:pt x="8293" y="528"/>
                    <a:pt x="8615" y="2778"/>
                    <a:pt x="8455" y="3870"/>
                  </a:cubicBezTo>
                  <a:cubicBezTo>
                    <a:pt x="8138" y="6123"/>
                    <a:pt x="7154" y="8243"/>
                    <a:pt x="6012" y="10186"/>
                  </a:cubicBezTo>
                  <a:lnTo>
                    <a:pt x="6012" y="10186"/>
                  </a:lnTo>
                  <a:cubicBezTo>
                    <a:pt x="4203" y="8572"/>
                    <a:pt x="2346" y="6754"/>
                    <a:pt x="1237" y="4612"/>
                  </a:cubicBezTo>
                  <a:cubicBezTo>
                    <a:pt x="944" y="4055"/>
                    <a:pt x="758" y="3452"/>
                    <a:pt x="743" y="2819"/>
                  </a:cubicBezTo>
                  <a:cubicBezTo>
                    <a:pt x="707" y="2061"/>
                    <a:pt x="1214" y="1368"/>
                    <a:pt x="1885" y="1368"/>
                  </a:cubicBezTo>
                  <a:cubicBezTo>
                    <a:pt x="2076" y="1368"/>
                    <a:pt x="2280" y="1425"/>
                    <a:pt x="2489" y="1551"/>
                  </a:cubicBezTo>
                  <a:cubicBezTo>
                    <a:pt x="3509" y="2170"/>
                    <a:pt x="3942" y="3282"/>
                    <a:pt x="4390" y="4318"/>
                  </a:cubicBezTo>
                  <a:cubicBezTo>
                    <a:pt x="4430" y="4421"/>
                    <a:pt x="4515" y="4465"/>
                    <a:pt x="4606" y="4465"/>
                  </a:cubicBezTo>
                  <a:cubicBezTo>
                    <a:pt x="4760" y="4465"/>
                    <a:pt x="4931" y="4338"/>
                    <a:pt x="4931" y="4163"/>
                  </a:cubicBezTo>
                  <a:cubicBezTo>
                    <a:pt x="4931" y="2989"/>
                    <a:pt x="4931" y="1319"/>
                    <a:pt x="6183" y="717"/>
                  </a:cubicBezTo>
                  <a:cubicBezTo>
                    <a:pt x="6460" y="586"/>
                    <a:pt x="6706" y="528"/>
                    <a:pt x="6926" y="528"/>
                  </a:cubicBezTo>
                  <a:close/>
                  <a:moveTo>
                    <a:pt x="6788" y="1"/>
                  </a:moveTo>
                  <a:cubicBezTo>
                    <a:pt x="6450" y="1"/>
                    <a:pt x="6107" y="90"/>
                    <a:pt x="5781" y="284"/>
                  </a:cubicBezTo>
                  <a:cubicBezTo>
                    <a:pt x="4819" y="859"/>
                    <a:pt x="4498" y="1878"/>
                    <a:pt x="4393" y="2920"/>
                  </a:cubicBezTo>
                  <a:lnTo>
                    <a:pt x="4393" y="2920"/>
                  </a:lnTo>
                  <a:cubicBezTo>
                    <a:pt x="3958" y="2051"/>
                    <a:pt x="3407" y="1247"/>
                    <a:pt x="2474" y="840"/>
                  </a:cubicBezTo>
                  <a:cubicBezTo>
                    <a:pt x="2271" y="752"/>
                    <a:pt x="2067" y="711"/>
                    <a:pt x="1870" y="711"/>
                  </a:cubicBezTo>
                  <a:cubicBezTo>
                    <a:pt x="999" y="711"/>
                    <a:pt x="244" y="1497"/>
                    <a:pt x="155" y="2417"/>
                  </a:cubicBezTo>
                  <a:cubicBezTo>
                    <a:pt x="1" y="3947"/>
                    <a:pt x="990" y="5338"/>
                    <a:pt x="1840" y="6482"/>
                  </a:cubicBezTo>
                  <a:cubicBezTo>
                    <a:pt x="3015" y="8089"/>
                    <a:pt x="4390" y="9480"/>
                    <a:pt x="5874" y="10763"/>
                  </a:cubicBezTo>
                  <a:cubicBezTo>
                    <a:pt x="5936" y="10836"/>
                    <a:pt x="6009" y="10866"/>
                    <a:pt x="6079" y="10866"/>
                  </a:cubicBezTo>
                  <a:cubicBezTo>
                    <a:pt x="6188" y="10866"/>
                    <a:pt x="6290" y="10795"/>
                    <a:pt x="6335" y="10701"/>
                  </a:cubicBezTo>
                  <a:lnTo>
                    <a:pt x="6335" y="10701"/>
                  </a:lnTo>
                  <a:cubicBezTo>
                    <a:pt x="6371" y="10677"/>
                    <a:pt x="6404" y="10641"/>
                    <a:pt x="6431" y="10593"/>
                  </a:cubicBezTo>
                  <a:cubicBezTo>
                    <a:pt x="7358" y="9032"/>
                    <a:pt x="8177" y="7378"/>
                    <a:pt x="8672" y="5616"/>
                  </a:cubicBezTo>
                  <a:cubicBezTo>
                    <a:pt x="9058" y="4225"/>
                    <a:pt x="9491" y="2432"/>
                    <a:pt x="8656" y="1103"/>
                  </a:cubicBezTo>
                  <a:cubicBezTo>
                    <a:pt x="8232" y="425"/>
                    <a:pt x="7525" y="1"/>
                    <a:pt x="67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13646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26" y="-8"/>
            <a:ext cx="18325910" cy="10297032"/>
          </a:xfrm>
          <a:custGeom>
            <a:avLst/>
            <a:gdLst/>
            <a:ahLst/>
            <a:cxnLst/>
            <a:rect l="l" t="t" r="r" b="b"/>
            <a:pathLst>
              <a:path w="4014438" h="2258121" extrusionOk="0">
                <a:moveTo>
                  <a:pt x="3432199" y="0"/>
                </a:moveTo>
                <a:cubicBezTo>
                  <a:pt x="3485662" y="101239"/>
                  <a:pt x="3541529" y="221045"/>
                  <a:pt x="3606618" y="360589"/>
                </a:cubicBezTo>
                <a:cubicBezTo>
                  <a:pt x="3810894" y="798685"/>
                  <a:pt x="3924532" y="1042395"/>
                  <a:pt x="3839685" y="1275525"/>
                </a:cubicBezTo>
                <a:cubicBezTo>
                  <a:pt x="3754838" y="1508656"/>
                  <a:pt x="3511128" y="1622293"/>
                  <a:pt x="3073032" y="1826591"/>
                </a:cubicBezTo>
                <a:cubicBezTo>
                  <a:pt x="2634936" y="2030888"/>
                  <a:pt x="2391226" y="2144401"/>
                  <a:pt x="2158096" y="2059658"/>
                </a:cubicBezTo>
                <a:cubicBezTo>
                  <a:pt x="1924966" y="1974916"/>
                  <a:pt x="1811306" y="1731101"/>
                  <a:pt x="1607030" y="1293005"/>
                </a:cubicBezTo>
                <a:cubicBezTo>
                  <a:pt x="1402754" y="854908"/>
                  <a:pt x="1289095" y="611199"/>
                  <a:pt x="1373942" y="378068"/>
                </a:cubicBezTo>
                <a:cubicBezTo>
                  <a:pt x="1432005" y="218536"/>
                  <a:pt x="1564481" y="114955"/>
                  <a:pt x="1782682" y="0"/>
                </a:cubicBezTo>
                <a:lnTo>
                  <a:pt x="0" y="0"/>
                </a:lnTo>
                <a:lnTo>
                  <a:pt x="0" y="2258122"/>
                </a:lnTo>
                <a:lnTo>
                  <a:pt x="4014439" y="2258122"/>
                </a:lnTo>
                <a:lnTo>
                  <a:pt x="401443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46" tIns="91398" rIns="182846" bIns="91398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 rot="-1181051">
            <a:off x="7225655" y="-1322886"/>
            <a:ext cx="10485114" cy="10484705"/>
          </a:xfrm>
          <a:custGeom>
            <a:avLst/>
            <a:gdLst/>
            <a:ahLst/>
            <a:cxnLst/>
            <a:rect l="l" t="t" r="r" b="b"/>
            <a:pathLst>
              <a:path w="1376904" h="1376850" extrusionOk="0">
                <a:moveTo>
                  <a:pt x="942939" y="1234196"/>
                </a:moveTo>
                <a:cubicBezTo>
                  <a:pt x="1182091" y="1122691"/>
                  <a:pt x="1315111" y="1060655"/>
                  <a:pt x="1361424" y="933406"/>
                </a:cubicBezTo>
                <a:cubicBezTo>
                  <a:pt x="1407736" y="806157"/>
                  <a:pt x="1345722" y="673115"/>
                  <a:pt x="1234195" y="433964"/>
                </a:cubicBezTo>
                <a:cubicBezTo>
                  <a:pt x="1122669" y="194812"/>
                  <a:pt x="1060654" y="61792"/>
                  <a:pt x="933405" y="15479"/>
                </a:cubicBezTo>
                <a:cubicBezTo>
                  <a:pt x="806156" y="-30833"/>
                  <a:pt x="673115" y="31202"/>
                  <a:pt x="433963" y="142645"/>
                </a:cubicBezTo>
                <a:cubicBezTo>
                  <a:pt x="194811" y="254087"/>
                  <a:pt x="61791" y="316186"/>
                  <a:pt x="15478" y="443456"/>
                </a:cubicBezTo>
                <a:cubicBezTo>
                  <a:pt x="-30834" y="570726"/>
                  <a:pt x="31202" y="703746"/>
                  <a:pt x="142707" y="942877"/>
                </a:cubicBezTo>
                <a:cubicBezTo>
                  <a:pt x="254212" y="1182008"/>
                  <a:pt x="316248" y="1315049"/>
                  <a:pt x="443518" y="1361362"/>
                </a:cubicBezTo>
                <a:cubicBezTo>
                  <a:pt x="570788" y="1407674"/>
                  <a:pt x="703808" y="1345722"/>
                  <a:pt x="942939" y="1234196"/>
                </a:cubicBezTo>
                <a:close/>
              </a:path>
            </a:pathLst>
          </a:cu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6" tIns="91398" rIns="182846" bIns="91398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828800" y="5567351"/>
            <a:ext cx="10793400" cy="2883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5483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68" y="6950810"/>
            <a:ext cx="4943477" cy="1029486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2"/>
            <a:ext cx="6683406" cy="1585142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3031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842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100350" y="600300"/>
            <a:ext cx="9445200" cy="1438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2126400" y="670746"/>
            <a:ext cx="14035200" cy="1145400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2686400" y="-1444350"/>
            <a:ext cx="8002451" cy="1528174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246099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246097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767424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767422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5067623" y="7914701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5067576" y="6384900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32022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300350" y="930014"/>
            <a:ext cx="4073700" cy="169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2525100" y="930014"/>
            <a:ext cx="4073700" cy="169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769775" y="269801"/>
            <a:ext cx="16748453" cy="974744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3844800" y="7077260"/>
            <a:ext cx="4280400" cy="976800"/>
          </a:xfrm>
          <a:prstGeom prst="rect">
            <a:avLst/>
          </a:prstGeom>
        </p:spPr>
        <p:txBody>
          <a:bodyPr spcFirstLastPara="1" wrap="square" lIns="137138" tIns="137138" rIns="137138" bIns="13713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32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3844800" y="2538974"/>
            <a:ext cx="6879000" cy="4378200"/>
          </a:xfrm>
          <a:prstGeom prst="rect">
            <a:avLst/>
          </a:prstGeom>
        </p:spPr>
        <p:txBody>
          <a:bodyPr spcFirstLastPara="1" wrap="square" lIns="137138" tIns="137138" rIns="137138" bIns="13713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48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239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alphaModFix amt="25000"/>
            <a:lum/>
          </a:blip>
          <a:srcRect/>
          <a:stretch>
            <a:fillRect t="-12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2" r:id="rId8"/>
    <p:sldLayoutId id="2147483661" r:id="rId9"/>
    <p:sldLayoutId id="2147483660" r:id="rId10"/>
    <p:sldLayoutId id="2147483656" r:id="rId11"/>
    <p:sldLayoutId id="2147483657" r:id="rId12"/>
    <p:sldLayoutId id="2147483658" r:id="rId13"/>
    <p:sldLayoutId id="2147483659" r:id="rId14"/>
    <p:sldLayoutId id="2147483663" r:id="rId15"/>
    <p:sldLayoutId id="2147483664" r:id="rId16"/>
    <p:sldLayoutId id="2147483665" r:id="rId17"/>
    <p:sldLayoutId id="2147483667" r:id="rId18"/>
    <p:sldLayoutId id="2147483687" r:id="rId19"/>
    <p:sldLayoutId id="2147483688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7.jpeg"/><Relationship Id="rId5" Type="http://schemas.microsoft.com/office/2007/relationships/hdphoto" Target="../media/hdphoto1.wdp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gif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gif"/><Relationship Id="rId18" Type="http://schemas.openxmlformats.org/officeDocument/2006/relationships/image" Target="../media/image89.gif"/><Relationship Id="rId3" Type="http://schemas.openxmlformats.org/officeDocument/2006/relationships/audio" Target="../media/audio1.wav"/><Relationship Id="rId12" Type="http://schemas.openxmlformats.org/officeDocument/2006/relationships/image" Target="../media/image83.jpeg"/><Relationship Id="rId17" Type="http://schemas.openxmlformats.org/officeDocument/2006/relationships/image" Target="../media/image88.gi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7.gif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82.png"/><Relationship Id="rId15" Type="http://schemas.openxmlformats.org/officeDocument/2006/relationships/image" Target="../media/image86.gif"/><Relationship Id="rId10" Type="http://schemas.openxmlformats.org/officeDocument/2006/relationships/image" Target="../media/image81.gif"/><Relationship Id="rId19" Type="http://schemas.openxmlformats.org/officeDocument/2006/relationships/image" Target="../media/image90.gif"/><Relationship Id="rId4" Type="http://schemas.openxmlformats.org/officeDocument/2006/relationships/image" Target="../media/image80.png"/><Relationship Id="rId9" Type="http://schemas.openxmlformats.org/officeDocument/2006/relationships/image" Target="../media/image2.svg"/><Relationship Id="rId14" Type="http://schemas.openxmlformats.org/officeDocument/2006/relationships/image" Target="../media/image85.gif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3.gif"/><Relationship Id="rId3" Type="http://schemas.openxmlformats.org/officeDocument/2006/relationships/audio" Target="../media/audio1.wav"/><Relationship Id="rId12" Type="http://schemas.openxmlformats.org/officeDocument/2006/relationships/image" Target="../media/image9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83.jpeg"/><Relationship Id="rId5" Type="http://schemas.openxmlformats.org/officeDocument/2006/relationships/image" Target="../media/image80.png"/><Relationship Id="rId10" Type="http://schemas.openxmlformats.org/officeDocument/2006/relationships/image" Target="../media/image81.gif"/><Relationship Id="rId4" Type="http://schemas.openxmlformats.org/officeDocument/2006/relationships/image" Target="../media/image91.png"/><Relationship Id="rId9" Type="http://schemas.openxmlformats.org/officeDocument/2006/relationships/image" Target="../media/image2.svg"/><Relationship Id="rId14" Type="http://schemas.openxmlformats.org/officeDocument/2006/relationships/image" Target="../media/image94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00.png"/><Relationship Id="rId18" Type="http://schemas.openxmlformats.org/officeDocument/2006/relationships/image" Target="../media/image103.png"/><Relationship Id="rId3" Type="http://schemas.openxmlformats.org/officeDocument/2006/relationships/slideLayout" Target="../slideLayouts/slideLayout17.xml"/><Relationship Id="rId21" Type="http://schemas.openxmlformats.org/officeDocument/2006/relationships/hyperlink" Target="https://www.youtube.com/playlist?list=PLyoodbH_5mVIlRVJAJof8blvnTy0aF9Rr" TargetMode="External"/><Relationship Id="rId12" Type="http://schemas.openxmlformats.org/officeDocument/2006/relationships/image" Target="../media/image99.png"/><Relationship Id="rId17" Type="http://schemas.microsoft.com/office/2007/relationships/hdphoto" Target="../media/hdphoto11.wdp"/><Relationship Id="rId2" Type="http://schemas.openxmlformats.org/officeDocument/2006/relationships/video" Target="../media/media3.mp4"/><Relationship Id="rId16" Type="http://schemas.openxmlformats.org/officeDocument/2006/relationships/image" Target="../media/image102.png"/><Relationship Id="rId20" Type="http://schemas.openxmlformats.org/officeDocument/2006/relationships/image" Target="../media/image105.png"/><Relationship Id="rId1" Type="http://schemas.microsoft.com/office/2007/relationships/media" Target="../media/media3.mp4"/><Relationship Id="rId11" Type="http://schemas.openxmlformats.org/officeDocument/2006/relationships/image" Target="../media/image98.png"/><Relationship Id="rId5" Type="http://schemas.openxmlformats.org/officeDocument/2006/relationships/image" Target="../media/image95.png"/><Relationship Id="rId15" Type="http://schemas.openxmlformats.org/officeDocument/2006/relationships/image" Target="../media/image18.png"/><Relationship Id="rId10" Type="http://schemas.openxmlformats.org/officeDocument/2006/relationships/image" Target="../media/image97.jpeg"/><Relationship Id="rId19" Type="http://schemas.openxmlformats.org/officeDocument/2006/relationships/image" Target="../media/image10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96.jpeg"/><Relationship Id="rId14" Type="http://schemas.openxmlformats.org/officeDocument/2006/relationships/image" Target="../media/image101.png"/><Relationship Id="rId22" Type="http://schemas.openxmlformats.org/officeDocument/2006/relationships/image" Target="../media/image10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0.gif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gif"/><Relationship Id="rId3" Type="http://schemas.openxmlformats.org/officeDocument/2006/relationships/image" Target="../media/image111.png"/><Relationship Id="rId7" Type="http://schemas.openxmlformats.org/officeDocument/2006/relationships/image" Target="../media/image11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4.gif"/><Relationship Id="rId5" Type="http://schemas.openxmlformats.org/officeDocument/2006/relationships/image" Target="../media/image113.gif"/><Relationship Id="rId4" Type="http://schemas.openxmlformats.org/officeDocument/2006/relationships/image" Target="../media/image112.jpg"/><Relationship Id="rId9" Type="http://schemas.openxmlformats.org/officeDocument/2006/relationships/image" Target="../media/image117.gi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18.png"/><Relationship Id="rId7" Type="http://schemas.openxmlformats.org/officeDocument/2006/relationships/image" Target="../media/image121.png"/><Relationship Id="rId12" Type="http://schemas.openxmlformats.org/officeDocument/2006/relationships/image" Target="../media/image12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0.png"/><Relationship Id="rId11" Type="http://schemas.openxmlformats.org/officeDocument/2006/relationships/image" Target="../media/image123.gif"/><Relationship Id="rId5" Type="http://schemas.openxmlformats.org/officeDocument/2006/relationships/image" Target="../media/image119.gif"/><Relationship Id="rId10" Type="http://schemas.openxmlformats.org/officeDocument/2006/relationships/image" Target="../media/image16.gif"/><Relationship Id="rId4" Type="http://schemas.openxmlformats.org/officeDocument/2006/relationships/image" Target="../media/image19.png"/><Relationship Id="rId9" Type="http://schemas.openxmlformats.org/officeDocument/2006/relationships/image" Target="../media/image1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2.wdp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gif"/><Relationship Id="rId3" Type="http://schemas.openxmlformats.org/officeDocument/2006/relationships/image" Target="../media/image16.gif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jpe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5" Type="http://schemas.openxmlformats.org/officeDocument/2006/relationships/image" Target="../media/image27.gif"/><Relationship Id="rId10" Type="http://schemas.openxmlformats.org/officeDocument/2006/relationships/image" Target="../media/image22.jpeg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1.png"/><Relationship Id="rId12" Type="http://schemas.openxmlformats.org/officeDocument/2006/relationships/image" Target="../media/image3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2.png"/><Relationship Id="rId18" Type="http://schemas.openxmlformats.org/officeDocument/2006/relationships/image" Target="../media/image45.gif"/><Relationship Id="rId26" Type="http://schemas.openxmlformats.org/officeDocument/2006/relationships/image" Target="../media/image53.png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48.jpeg"/><Relationship Id="rId7" Type="http://schemas.openxmlformats.org/officeDocument/2006/relationships/image" Target="../media/image39.png"/><Relationship Id="rId12" Type="http://schemas.microsoft.com/office/2007/relationships/hdphoto" Target="../media/hdphoto6.wdp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audio" Target="../media/media2.mp3"/><Relationship Id="rId16" Type="http://schemas.openxmlformats.org/officeDocument/2006/relationships/image" Target="../media/image4.svg"/><Relationship Id="rId20" Type="http://schemas.openxmlformats.org/officeDocument/2006/relationships/image" Target="../media/image47.jpeg"/><Relationship Id="rId29" Type="http://schemas.openxmlformats.org/officeDocument/2006/relationships/image" Target="../media/image56.png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24" Type="http://schemas.openxmlformats.org/officeDocument/2006/relationships/image" Target="../media/image51.png"/><Relationship Id="rId32" Type="http://schemas.openxmlformats.org/officeDocument/2006/relationships/image" Target="../media/image35.png"/><Relationship Id="rId5" Type="http://schemas.microsoft.com/office/2007/relationships/hdphoto" Target="../media/hdphoto3.wdp"/><Relationship Id="rId15" Type="http://schemas.openxmlformats.org/officeDocument/2006/relationships/image" Target="../media/image43.png"/><Relationship Id="rId23" Type="http://schemas.openxmlformats.org/officeDocument/2006/relationships/image" Target="../media/image50.jpeg"/><Relationship Id="rId28" Type="http://schemas.openxmlformats.org/officeDocument/2006/relationships/image" Target="../media/image55.png"/><Relationship Id="rId10" Type="http://schemas.microsoft.com/office/2007/relationships/hdphoto" Target="../media/hdphoto5.wdp"/><Relationship Id="rId19" Type="http://schemas.openxmlformats.org/officeDocument/2006/relationships/image" Target="../media/image46.gif"/><Relationship Id="rId31" Type="http://schemas.openxmlformats.org/officeDocument/2006/relationships/image" Target="../media/image58.gif"/><Relationship Id="rId4" Type="http://schemas.openxmlformats.org/officeDocument/2006/relationships/image" Target="../media/image37.jpeg"/><Relationship Id="rId9" Type="http://schemas.openxmlformats.org/officeDocument/2006/relationships/image" Target="../media/image40.png"/><Relationship Id="rId14" Type="http://schemas.microsoft.com/office/2007/relationships/hdphoto" Target="../media/hdphoto7.wdp"/><Relationship Id="rId22" Type="http://schemas.openxmlformats.org/officeDocument/2006/relationships/image" Target="../media/image49.png"/><Relationship Id="rId27" Type="http://schemas.openxmlformats.org/officeDocument/2006/relationships/image" Target="../media/image54.jpeg"/><Relationship Id="rId30" Type="http://schemas.openxmlformats.org/officeDocument/2006/relationships/image" Target="../media/image57.gif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hyperlink" Target="https://pngtree.com/freepng/a-plan-view-of-potted-plants_961866.html" TargetMode="External"/><Relationship Id="rId3" Type="http://schemas.openxmlformats.org/officeDocument/2006/relationships/image" Target="../media/image59.png"/><Relationship Id="rId7" Type="http://schemas.microsoft.com/office/2007/relationships/hdphoto" Target="../media/hdphoto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15" Type="http://schemas.microsoft.com/office/2007/relationships/hdphoto" Target="../media/hdphoto9.wdp"/><Relationship Id="rId4" Type="http://schemas.openxmlformats.org/officeDocument/2006/relationships/image" Target="../media/image60.png"/><Relationship Id="rId14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image" Target="../media/image65.png"/><Relationship Id="rId7" Type="http://schemas.openxmlformats.org/officeDocument/2006/relationships/image" Target="../media/image69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10" Type="http://schemas.openxmlformats.org/officeDocument/2006/relationships/image" Target="../media/image72.emf"/><Relationship Id="rId4" Type="http://schemas.openxmlformats.org/officeDocument/2006/relationships/image" Target="../media/image66.png"/><Relationship Id="rId9" Type="http://schemas.openxmlformats.org/officeDocument/2006/relationships/image" Target="../media/image71.e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7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12">
            <a:extLst>
              <a:ext uri="{FF2B5EF4-FFF2-40B4-BE49-F238E27FC236}">
                <a16:creationId xmlns:lc="http://schemas.openxmlformats.org/drawingml/2006/lockedCanvas" xmlns="" xmlns:a16="http://schemas.microsoft.com/office/drawing/2014/main" id="{62982623-F549-4A30-8BAF-06B51D066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2F8F8"/>
              </a:clrFrom>
              <a:clrTo>
                <a:srgbClr val="F2F8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99" y="0"/>
            <a:ext cx="18208402" cy="10287000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lc="http://schemas.openxmlformats.org/drawingml/2006/lockedCanvas" xmlns="" xmlns:a16="http://schemas.microsoft.com/office/drawing/2014/main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639998" y="1771428"/>
            <a:ext cx="14433852" cy="7563072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9999FF">
              <a:alpha val="2000"/>
            </a:srgbClr>
          </a:solidFill>
          <a:ln w="76200">
            <a:solidFill>
              <a:srgbClr val="9999FF"/>
            </a:solidFill>
            <a:extLst>
              <a:ext uri="{C807C97D-BFC1-408E-A445-0C87EB9F89A2}">
                <ask:lineSketchStyleProps xmlns:lc="http://schemas.openxmlformats.org/drawingml/2006/lockedCanvas" xmlns="" xmlns:ask="http://schemas.microsoft.com/office/drawing/2018/sketchyshape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sz="54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0" name="PA_淘宝网chenying0907出品 5"/>
          <p:cNvSpPr txBox="1"/>
          <p:nvPr>
            <p:custDataLst>
              <p:tags r:id="rId1"/>
            </p:custDataLst>
          </p:nvPr>
        </p:nvSpPr>
        <p:spPr>
          <a:xfrm>
            <a:off x="3429000" y="3162300"/>
            <a:ext cx="11574684" cy="115416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altLang="zh-CN" sz="6600" dirty="0">
                <a:solidFill>
                  <a:schemeClr val="accent6">
                    <a:lumMod val="60000"/>
                    <a:lumOff val="40000"/>
                  </a:schemeClr>
                </a:solidFill>
                <a:latin typeface="新蒂小丸子小学版" panose="03000600000000000000" pitchFamily="66" charset="-122"/>
                <a:ea typeface="新蒂小丸子小学版" panose="03000600000000000000" pitchFamily="66" charset="-122"/>
              </a:rPr>
              <a:t>Loading…</a:t>
            </a:r>
            <a:endParaRPr lang="zh-CN" altLang="en-US" sz="6600" dirty="0">
              <a:solidFill>
                <a:schemeClr val="accent6">
                  <a:lumMod val="60000"/>
                  <a:lumOff val="40000"/>
                </a:schemeClr>
              </a:solidFill>
              <a:latin typeface="新蒂小丸子小学版" panose="03000600000000000000" pitchFamily="66" charset="-122"/>
              <a:ea typeface="新蒂小丸子小学版" panose="03000600000000000000" pitchFamily="66" charset="-122"/>
            </a:endParaRPr>
          </a:p>
        </p:txBody>
      </p:sp>
      <p:sp>
        <p:nvSpPr>
          <p:cNvPr id="11" name="PA_淘宝网chenying0907出品 6"/>
          <p:cNvSpPr txBox="1"/>
          <p:nvPr>
            <p:custDataLst>
              <p:tags r:id="rId2"/>
            </p:custDataLst>
          </p:nvPr>
        </p:nvSpPr>
        <p:spPr>
          <a:xfrm>
            <a:off x="5254668" y="5366207"/>
            <a:ext cx="8766132" cy="216982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 أبطال مادة ا</a:t>
            </a:r>
            <a:r>
              <a:rPr lang="ar-SA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لرياضيات</a:t>
            </a:r>
            <a:endParaRPr lang="ar-KW" altLang="zh-CN" sz="6600" dirty="0">
              <a:solidFill>
                <a:srgbClr val="FF3399"/>
              </a:solidFill>
              <a:latin typeface="Arabic Typesetting" pitchFamily="66" charset="-78"/>
              <a:cs typeface="Arabic Typesetting" pitchFamily="66" charset="-78"/>
              <a:sym typeface="+mn-lt"/>
            </a:endParaRPr>
          </a:p>
          <a:p>
            <a:pPr algn="ctr"/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تبدأ حصتنا بعد </a:t>
            </a:r>
            <a:r>
              <a:rPr lang="ar-SA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لحظات</a:t>
            </a:r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..</a:t>
            </a:r>
            <a:endParaRPr lang="zh-CN" altLang="en-US" sz="6600" dirty="0">
              <a:solidFill>
                <a:srgbClr val="FF3399"/>
              </a:solidFill>
              <a:latin typeface="Arabic Typesetting" pitchFamily="66" charset="-78"/>
              <a:cs typeface="Arabic Typesetting" pitchFamily="66" charset="-78"/>
              <a:sym typeface="+mn-lt"/>
            </a:endParaRPr>
          </a:p>
        </p:txBody>
      </p:sp>
      <p:sp>
        <p:nvSpPr>
          <p:cNvPr id="12" name="矩形 4"/>
          <p:cNvSpPr/>
          <p:nvPr/>
        </p:nvSpPr>
        <p:spPr>
          <a:xfrm>
            <a:off x="4576323" y="4509338"/>
            <a:ext cx="10080000" cy="720080"/>
          </a:xfrm>
          <a:prstGeom prst="rect">
            <a:avLst/>
          </a:prstGeom>
          <a:noFill/>
          <a:ln>
            <a:solidFill>
              <a:schemeClr val="accent3">
                <a:lumMod val="2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zh-CN" altLang="en-US" sz="3600"/>
          </a:p>
        </p:txBody>
      </p:sp>
      <p:sp>
        <p:nvSpPr>
          <p:cNvPr id="13" name="Freeform 125">
            <a:extLst>
              <a:ext uri="{FF2B5EF4-FFF2-40B4-BE49-F238E27FC236}">
                <a16:creationId xmlns:a16="http://schemas.microsoft.com/office/drawing/2014/main" xmlns="" id="{6C5AC518-B407-4D31-917F-0E006BE50B76}"/>
              </a:ext>
            </a:extLst>
          </p:cNvPr>
          <p:cNvSpPr>
            <a:spLocks noEditPoints="1"/>
          </p:cNvSpPr>
          <p:nvPr/>
        </p:nvSpPr>
        <p:spPr bwMode="auto">
          <a:xfrm>
            <a:off x="11125200" y="3511600"/>
            <a:ext cx="964827" cy="677237"/>
          </a:xfrm>
          <a:custGeom>
            <a:avLst/>
            <a:gdLst>
              <a:gd name="T0" fmla="*/ 172 w 174"/>
              <a:gd name="T1" fmla="*/ 6 h 85"/>
              <a:gd name="T2" fmla="*/ 129 w 174"/>
              <a:gd name="T3" fmla="*/ 28 h 85"/>
              <a:gd name="T4" fmla="*/ 62 w 174"/>
              <a:gd name="T5" fmla="*/ 77 h 85"/>
              <a:gd name="T6" fmla="*/ 32 w 174"/>
              <a:gd name="T7" fmla="*/ 70 h 85"/>
              <a:gd name="T8" fmla="*/ 29 w 174"/>
              <a:gd name="T9" fmla="*/ 64 h 85"/>
              <a:gd name="T10" fmla="*/ 39 w 174"/>
              <a:gd name="T11" fmla="*/ 67 h 85"/>
              <a:gd name="T12" fmla="*/ 34 w 174"/>
              <a:gd name="T13" fmla="*/ 62 h 85"/>
              <a:gd name="T14" fmla="*/ 38 w 174"/>
              <a:gd name="T15" fmla="*/ 60 h 85"/>
              <a:gd name="T16" fmla="*/ 59 w 174"/>
              <a:gd name="T17" fmla="*/ 69 h 85"/>
              <a:gd name="T18" fmla="*/ 63 w 174"/>
              <a:gd name="T19" fmla="*/ 67 h 85"/>
              <a:gd name="T20" fmla="*/ 50 w 174"/>
              <a:gd name="T21" fmla="*/ 57 h 85"/>
              <a:gd name="T22" fmla="*/ 75 w 174"/>
              <a:gd name="T23" fmla="*/ 65 h 85"/>
              <a:gd name="T24" fmla="*/ 79 w 174"/>
              <a:gd name="T25" fmla="*/ 63 h 85"/>
              <a:gd name="T26" fmla="*/ 84 w 174"/>
              <a:gd name="T27" fmla="*/ 62 h 85"/>
              <a:gd name="T28" fmla="*/ 89 w 174"/>
              <a:gd name="T29" fmla="*/ 59 h 85"/>
              <a:gd name="T30" fmla="*/ 77 w 174"/>
              <a:gd name="T31" fmla="*/ 46 h 85"/>
              <a:gd name="T32" fmla="*/ 82 w 174"/>
              <a:gd name="T33" fmla="*/ 45 h 85"/>
              <a:gd name="T34" fmla="*/ 106 w 174"/>
              <a:gd name="T35" fmla="*/ 51 h 85"/>
              <a:gd name="T36" fmla="*/ 96 w 174"/>
              <a:gd name="T37" fmla="*/ 40 h 85"/>
              <a:gd name="T38" fmla="*/ 114 w 174"/>
              <a:gd name="T39" fmla="*/ 45 h 85"/>
              <a:gd name="T40" fmla="*/ 121 w 174"/>
              <a:gd name="T41" fmla="*/ 42 h 85"/>
              <a:gd name="T42" fmla="*/ 124 w 174"/>
              <a:gd name="T43" fmla="*/ 39 h 85"/>
              <a:gd name="T44" fmla="*/ 125 w 174"/>
              <a:gd name="T45" fmla="*/ 36 h 85"/>
              <a:gd name="T46" fmla="*/ 5 w 174"/>
              <a:gd name="T47" fmla="*/ 74 h 85"/>
              <a:gd name="T48" fmla="*/ 13 w 174"/>
              <a:gd name="T49" fmla="*/ 79 h 85"/>
              <a:gd name="T50" fmla="*/ 7 w 174"/>
              <a:gd name="T51" fmla="*/ 72 h 85"/>
              <a:gd name="T52" fmla="*/ 10 w 174"/>
              <a:gd name="T53" fmla="*/ 71 h 85"/>
              <a:gd name="T54" fmla="*/ 14 w 174"/>
              <a:gd name="T55" fmla="*/ 70 h 85"/>
              <a:gd name="T56" fmla="*/ 22 w 174"/>
              <a:gd name="T57" fmla="*/ 72 h 85"/>
              <a:gd name="T58" fmla="*/ 21 w 174"/>
              <a:gd name="T59" fmla="*/ 68 h 85"/>
              <a:gd name="T60" fmla="*/ 20 w 174"/>
              <a:gd name="T61" fmla="*/ 77 h 85"/>
              <a:gd name="T62" fmla="*/ 41 w 174"/>
              <a:gd name="T63" fmla="*/ 72 h 85"/>
              <a:gd name="T64" fmla="*/ 110 w 174"/>
              <a:gd name="T65" fmla="*/ 35 h 85"/>
              <a:gd name="T66" fmla="*/ 125 w 174"/>
              <a:gd name="T67" fmla="*/ 34 h 85"/>
              <a:gd name="T68" fmla="*/ 121 w 174"/>
              <a:gd name="T69" fmla="*/ 35 h 85"/>
              <a:gd name="T70" fmla="*/ 116 w 174"/>
              <a:gd name="T71" fmla="*/ 36 h 85"/>
              <a:gd name="T72" fmla="*/ 155 w 174"/>
              <a:gd name="T73" fmla="*/ 22 h 85"/>
              <a:gd name="T74" fmla="*/ 165 w 174"/>
              <a:gd name="T75" fmla="*/ 8 h 85"/>
              <a:gd name="T76" fmla="*/ 146 w 174"/>
              <a:gd name="T77" fmla="*/ 30 h 85"/>
              <a:gd name="T78" fmla="*/ 160 w 174"/>
              <a:gd name="T79" fmla="*/ 8 h 85"/>
              <a:gd name="T80" fmla="*/ 128 w 174"/>
              <a:gd name="T81" fmla="*/ 31 h 85"/>
              <a:gd name="T82" fmla="*/ 165 w 174"/>
              <a:gd name="T83" fmla="*/ 22 h 85"/>
              <a:gd name="T84" fmla="*/ 22 w 174"/>
              <a:gd name="T85" fmla="*/ 59 h 85"/>
              <a:gd name="T86" fmla="*/ 103 w 174"/>
              <a:gd name="T87" fmla="*/ 38 h 85"/>
              <a:gd name="T88" fmla="*/ 94 w 174"/>
              <a:gd name="T89" fmla="*/ 39 h 85"/>
              <a:gd name="T90" fmla="*/ 100 w 174"/>
              <a:gd name="T91" fmla="*/ 48 h 85"/>
              <a:gd name="T92" fmla="*/ 79 w 174"/>
              <a:gd name="T93" fmla="*/ 43 h 85"/>
              <a:gd name="T94" fmla="*/ 76 w 174"/>
              <a:gd name="T95" fmla="*/ 46 h 85"/>
              <a:gd name="T96" fmla="*/ 87 w 174"/>
              <a:gd name="T97" fmla="*/ 58 h 85"/>
              <a:gd name="T98" fmla="*/ 60 w 174"/>
              <a:gd name="T99" fmla="*/ 50 h 85"/>
              <a:gd name="T100" fmla="*/ 49 w 174"/>
              <a:gd name="T101" fmla="*/ 51 h 85"/>
              <a:gd name="T102" fmla="*/ 44 w 174"/>
              <a:gd name="T103" fmla="*/ 54 h 85"/>
              <a:gd name="T104" fmla="*/ 36 w 174"/>
              <a:gd name="T105" fmla="*/ 59 h 85"/>
              <a:gd name="T106" fmla="*/ 26 w 174"/>
              <a:gd name="T107" fmla="*/ 60 h 85"/>
              <a:gd name="T108" fmla="*/ 21 w 174"/>
              <a:gd name="T109" fmla="*/ 65 h 85"/>
              <a:gd name="T110" fmla="*/ 15 w 174"/>
              <a:gd name="T111" fmla="*/ 69 h 85"/>
              <a:gd name="T112" fmla="*/ 7 w 174"/>
              <a:gd name="T113" fmla="*/ 69 h 85"/>
              <a:gd name="T114" fmla="*/ 4 w 174"/>
              <a:gd name="T115" fmla="*/ 7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4" h="85">
                <a:moveTo>
                  <a:pt x="129" y="42"/>
                </a:moveTo>
                <a:cubicBezTo>
                  <a:pt x="132" y="39"/>
                  <a:pt x="134" y="37"/>
                  <a:pt x="136" y="35"/>
                </a:cubicBezTo>
                <a:cubicBezTo>
                  <a:pt x="146" y="37"/>
                  <a:pt x="156" y="38"/>
                  <a:pt x="164" y="30"/>
                </a:cubicBezTo>
                <a:cubicBezTo>
                  <a:pt x="171" y="25"/>
                  <a:pt x="167" y="14"/>
                  <a:pt x="171" y="7"/>
                </a:cubicBezTo>
                <a:cubicBezTo>
                  <a:pt x="171" y="7"/>
                  <a:pt x="171" y="7"/>
                  <a:pt x="171" y="7"/>
                </a:cubicBezTo>
                <a:cubicBezTo>
                  <a:pt x="172" y="7"/>
                  <a:pt x="172" y="6"/>
                  <a:pt x="172" y="6"/>
                </a:cubicBezTo>
                <a:cubicBezTo>
                  <a:pt x="172" y="6"/>
                  <a:pt x="173" y="5"/>
                  <a:pt x="173" y="5"/>
                </a:cubicBezTo>
                <a:cubicBezTo>
                  <a:pt x="173" y="5"/>
                  <a:pt x="173" y="5"/>
                  <a:pt x="173" y="5"/>
                </a:cubicBezTo>
                <a:cubicBezTo>
                  <a:pt x="174" y="4"/>
                  <a:pt x="173" y="3"/>
                  <a:pt x="173" y="3"/>
                </a:cubicBezTo>
                <a:cubicBezTo>
                  <a:pt x="173" y="3"/>
                  <a:pt x="172" y="2"/>
                  <a:pt x="171" y="2"/>
                </a:cubicBezTo>
                <a:cubicBezTo>
                  <a:pt x="161" y="6"/>
                  <a:pt x="149" y="0"/>
                  <a:pt x="139" y="6"/>
                </a:cubicBezTo>
                <a:cubicBezTo>
                  <a:pt x="133" y="10"/>
                  <a:pt x="127" y="20"/>
                  <a:pt x="129" y="28"/>
                </a:cubicBezTo>
                <a:cubicBezTo>
                  <a:pt x="129" y="28"/>
                  <a:pt x="129" y="28"/>
                  <a:pt x="129" y="28"/>
                </a:cubicBezTo>
                <a:cubicBezTo>
                  <a:pt x="99" y="35"/>
                  <a:pt x="69" y="41"/>
                  <a:pt x="39" y="50"/>
                </a:cubicBezTo>
                <a:cubicBezTo>
                  <a:pt x="31" y="53"/>
                  <a:pt x="22" y="55"/>
                  <a:pt x="13" y="59"/>
                </a:cubicBezTo>
                <a:cubicBezTo>
                  <a:pt x="8" y="61"/>
                  <a:pt x="0" y="67"/>
                  <a:pt x="2" y="74"/>
                </a:cubicBezTo>
                <a:cubicBezTo>
                  <a:pt x="4" y="82"/>
                  <a:pt x="14" y="83"/>
                  <a:pt x="21" y="83"/>
                </a:cubicBezTo>
                <a:cubicBezTo>
                  <a:pt x="34" y="85"/>
                  <a:pt x="49" y="81"/>
                  <a:pt x="62" y="77"/>
                </a:cubicBezTo>
                <a:cubicBezTo>
                  <a:pt x="87" y="70"/>
                  <a:pt x="111" y="59"/>
                  <a:pt x="129" y="42"/>
                </a:cubicBezTo>
                <a:close/>
                <a:moveTo>
                  <a:pt x="74" y="70"/>
                </a:moveTo>
                <a:cubicBezTo>
                  <a:pt x="63" y="74"/>
                  <a:pt x="51" y="77"/>
                  <a:pt x="39" y="79"/>
                </a:cubicBezTo>
                <a:cubicBezTo>
                  <a:pt x="34" y="75"/>
                  <a:pt x="29" y="71"/>
                  <a:pt x="24" y="67"/>
                </a:cubicBezTo>
                <a:cubicBezTo>
                  <a:pt x="22" y="65"/>
                  <a:pt x="27" y="67"/>
                  <a:pt x="27" y="67"/>
                </a:cubicBezTo>
                <a:cubicBezTo>
                  <a:pt x="29" y="68"/>
                  <a:pt x="31" y="69"/>
                  <a:pt x="32" y="70"/>
                </a:cubicBezTo>
                <a:cubicBezTo>
                  <a:pt x="35" y="72"/>
                  <a:pt x="37" y="74"/>
                  <a:pt x="40" y="76"/>
                </a:cubicBezTo>
                <a:cubicBezTo>
                  <a:pt x="40" y="76"/>
                  <a:pt x="41" y="76"/>
                  <a:pt x="41" y="75"/>
                </a:cubicBezTo>
                <a:cubicBezTo>
                  <a:pt x="38" y="73"/>
                  <a:pt x="34" y="71"/>
                  <a:pt x="31" y="69"/>
                </a:cubicBezTo>
                <a:cubicBezTo>
                  <a:pt x="30" y="67"/>
                  <a:pt x="28" y="66"/>
                  <a:pt x="26" y="65"/>
                </a:cubicBezTo>
                <a:cubicBezTo>
                  <a:pt x="26" y="64"/>
                  <a:pt x="21" y="61"/>
                  <a:pt x="25" y="62"/>
                </a:cubicBezTo>
                <a:cubicBezTo>
                  <a:pt x="26" y="63"/>
                  <a:pt x="28" y="63"/>
                  <a:pt x="29" y="64"/>
                </a:cubicBezTo>
                <a:cubicBezTo>
                  <a:pt x="33" y="68"/>
                  <a:pt x="38" y="72"/>
                  <a:pt x="44" y="74"/>
                </a:cubicBezTo>
                <a:cubicBezTo>
                  <a:pt x="44" y="74"/>
                  <a:pt x="45" y="73"/>
                  <a:pt x="44" y="73"/>
                </a:cubicBezTo>
                <a:cubicBezTo>
                  <a:pt x="40" y="70"/>
                  <a:pt x="35" y="66"/>
                  <a:pt x="30" y="64"/>
                </a:cubicBezTo>
                <a:cubicBezTo>
                  <a:pt x="29" y="63"/>
                  <a:pt x="29" y="63"/>
                  <a:pt x="29" y="63"/>
                </a:cubicBezTo>
                <a:cubicBezTo>
                  <a:pt x="27" y="61"/>
                  <a:pt x="25" y="60"/>
                  <a:pt x="29" y="61"/>
                </a:cubicBezTo>
                <a:cubicBezTo>
                  <a:pt x="32" y="63"/>
                  <a:pt x="36" y="65"/>
                  <a:pt x="39" y="67"/>
                </a:cubicBezTo>
                <a:cubicBezTo>
                  <a:pt x="40" y="68"/>
                  <a:pt x="41" y="68"/>
                  <a:pt x="43" y="69"/>
                </a:cubicBezTo>
                <a:cubicBezTo>
                  <a:pt x="45" y="71"/>
                  <a:pt x="47" y="72"/>
                  <a:pt x="50" y="73"/>
                </a:cubicBezTo>
                <a:cubicBezTo>
                  <a:pt x="50" y="74"/>
                  <a:pt x="50" y="73"/>
                  <a:pt x="50" y="73"/>
                </a:cubicBezTo>
                <a:cubicBezTo>
                  <a:pt x="50" y="73"/>
                  <a:pt x="49" y="72"/>
                  <a:pt x="49" y="72"/>
                </a:cubicBezTo>
                <a:cubicBezTo>
                  <a:pt x="49" y="72"/>
                  <a:pt x="48" y="72"/>
                  <a:pt x="48" y="72"/>
                </a:cubicBezTo>
                <a:cubicBezTo>
                  <a:pt x="43" y="68"/>
                  <a:pt x="38" y="66"/>
                  <a:pt x="34" y="62"/>
                </a:cubicBezTo>
                <a:cubicBezTo>
                  <a:pt x="32" y="60"/>
                  <a:pt x="38" y="62"/>
                  <a:pt x="38" y="62"/>
                </a:cubicBezTo>
                <a:cubicBezTo>
                  <a:pt x="39" y="62"/>
                  <a:pt x="39" y="62"/>
                  <a:pt x="40" y="63"/>
                </a:cubicBezTo>
                <a:cubicBezTo>
                  <a:pt x="44" y="66"/>
                  <a:pt x="50" y="69"/>
                  <a:pt x="55" y="73"/>
                </a:cubicBezTo>
                <a:cubicBezTo>
                  <a:pt x="55" y="73"/>
                  <a:pt x="56" y="72"/>
                  <a:pt x="55" y="72"/>
                </a:cubicBezTo>
                <a:cubicBezTo>
                  <a:pt x="50" y="69"/>
                  <a:pt x="45" y="64"/>
                  <a:pt x="40" y="62"/>
                </a:cubicBezTo>
                <a:cubicBezTo>
                  <a:pt x="39" y="61"/>
                  <a:pt x="38" y="60"/>
                  <a:pt x="38" y="60"/>
                </a:cubicBezTo>
                <a:cubicBezTo>
                  <a:pt x="37" y="59"/>
                  <a:pt x="41" y="60"/>
                  <a:pt x="42" y="61"/>
                </a:cubicBezTo>
                <a:cubicBezTo>
                  <a:pt x="44" y="62"/>
                  <a:pt x="46" y="63"/>
                  <a:pt x="47" y="64"/>
                </a:cubicBezTo>
                <a:cubicBezTo>
                  <a:pt x="48" y="64"/>
                  <a:pt x="48" y="64"/>
                  <a:pt x="48" y="64"/>
                </a:cubicBezTo>
                <a:cubicBezTo>
                  <a:pt x="50" y="65"/>
                  <a:pt x="52" y="66"/>
                  <a:pt x="54" y="67"/>
                </a:cubicBezTo>
                <a:cubicBezTo>
                  <a:pt x="55" y="68"/>
                  <a:pt x="57" y="69"/>
                  <a:pt x="58" y="70"/>
                </a:cubicBezTo>
                <a:cubicBezTo>
                  <a:pt x="59" y="70"/>
                  <a:pt x="59" y="69"/>
                  <a:pt x="59" y="69"/>
                </a:cubicBezTo>
                <a:cubicBezTo>
                  <a:pt x="55" y="67"/>
                  <a:pt x="52" y="65"/>
                  <a:pt x="49" y="64"/>
                </a:cubicBezTo>
                <a:cubicBezTo>
                  <a:pt x="47" y="62"/>
                  <a:pt x="45" y="61"/>
                  <a:pt x="43" y="59"/>
                </a:cubicBezTo>
                <a:cubicBezTo>
                  <a:pt x="41" y="57"/>
                  <a:pt x="39" y="56"/>
                  <a:pt x="44" y="57"/>
                </a:cubicBezTo>
                <a:cubicBezTo>
                  <a:pt x="46" y="58"/>
                  <a:pt x="48" y="59"/>
                  <a:pt x="50" y="61"/>
                </a:cubicBezTo>
                <a:cubicBezTo>
                  <a:pt x="54" y="63"/>
                  <a:pt x="58" y="65"/>
                  <a:pt x="61" y="67"/>
                </a:cubicBezTo>
                <a:cubicBezTo>
                  <a:pt x="62" y="67"/>
                  <a:pt x="62" y="68"/>
                  <a:pt x="63" y="67"/>
                </a:cubicBezTo>
                <a:cubicBezTo>
                  <a:pt x="63" y="68"/>
                  <a:pt x="63" y="68"/>
                  <a:pt x="64" y="68"/>
                </a:cubicBezTo>
                <a:cubicBezTo>
                  <a:pt x="64" y="69"/>
                  <a:pt x="65" y="68"/>
                  <a:pt x="64" y="68"/>
                </a:cubicBezTo>
                <a:cubicBezTo>
                  <a:pt x="60" y="65"/>
                  <a:pt x="56" y="63"/>
                  <a:pt x="52" y="60"/>
                </a:cubicBezTo>
                <a:cubicBezTo>
                  <a:pt x="51" y="60"/>
                  <a:pt x="50" y="59"/>
                  <a:pt x="49" y="59"/>
                </a:cubicBezTo>
                <a:cubicBezTo>
                  <a:pt x="48" y="57"/>
                  <a:pt x="46" y="56"/>
                  <a:pt x="45" y="54"/>
                </a:cubicBezTo>
                <a:cubicBezTo>
                  <a:pt x="46" y="55"/>
                  <a:pt x="49" y="56"/>
                  <a:pt x="50" y="57"/>
                </a:cubicBezTo>
                <a:cubicBezTo>
                  <a:pt x="57" y="60"/>
                  <a:pt x="65" y="65"/>
                  <a:pt x="73" y="68"/>
                </a:cubicBezTo>
                <a:cubicBezTo>
                  <a:pt x="74" y="68"/>
                  <a:pt x="74" y="67"/>
                  <a:pt x="74" y="67"/>
                </a:cubicBezTo>
                <a:cubicBezTo>
                  <a:pt x="66" y="62"/>
                  <a:pt x="57" y="58"/>
                  <a:pt x="50" y="52"/>
                </a:cubicBezTo>
                <a:cubicBezTo>
                  <a:pt x="52" y="53"/>
                  <a:pt x="55" y="54"/>
                  <a:pt x="57" y="55"/>
                </a:cubicBezTo>
                <a:cubicBezTo>
                  <a:pt x="59" y="57"/>
                  <a:pt x="61" y="58"/>
                  <a:pt x="63" y="59"/>
                </a:cubicBezTo>
                <a:cubicBezTo>
                  <a:pt x="67" y="62"/>
                  <a:pt x="71" y="64"/>
                  <a:pt x="75" y="65"/>
                </a:cubicBezTo>
                <a:cubicBezTo>
                  <a:pt x="75" y="65"/>
                  <a:pt x="76" y="64"/>
                  <a:pt x="75" y="64"/>
                </a:cubicBezTo>
                <a:cubicBezTo>
                  <a:pt x="68" y="60"/>
                  <a:pt x="61" y="57"/>
                  <a:pt x="55" y="52"/>
                </a:cubicBezTo>
                <a:cubicBezTo>
                  <a:pt x="52" y="50"/>
                  <a:pt x="57" y="52"/>
                  <a:pt x="57" y="52"/>
                </a:cubicBezTo>
                <a:cubicBezTo>
                  <a:pt x="59" y="53"/>
                  <a:pt x="61" y="54"/>
                  <a:pt x="62" y="55"/>
                </a:cubicBezTo>
                <a:cubicBezTo>
                  <a:pt x="66" y="57"/>
                  <a:pt x="69" y="58"/>
                  <a:pt x="73" y="60"/>
                </a:cubicBezTo>
                <a:cubicBezTo>
                  <a:pt x="75" y="61"/>
                  <a:pt x="77" y="62"/>
                  <a:pt x="79" y="63"/>
                </a:cubicBezTo>
                <a:cubicBezTo>
                  <a:pt x="80" y="63"/>
                  <a:pt x="80" y="62"/>
                  <a:pt x="79" y="62"/>
                </a:cubicBezTo>
                <a:cubicBezTo>
                  <a:pt x="77" y="61"/>
                  <a:pt x="75" y="60"/>
                  <a:pt x="73" y="59"/>
                </a:cubicBezTo>
                <a:cubicBezTo>
                  <a:pt x="73" y="59"/>
                  <a:pt x="73" y="59"/>
                  <a:pt x="72" y="59"/>
                </a:cubicBezTo>
                <a:cubicBezTo>
                  <a:pt x="70" y="57"/>
                  <a:pt x="68" y="56"/>
                  <a:pt x="65" y="54"/>
                </a:cubicBezTo>
                <a:cubicBezTo>
                  <a:pt x="64" y="54"/>
                  <a:pt x="62" y="51"/>
                  <a:pt x="61" y="51"/>
                </a:cubicBezTo>
                <a:cubicBezTo>
                  <a:pt x="70" y="53"/>
                  <a:pt x="77" y="59"/>
                  <a:pt x="84" y="62"/>
                </a:cubicBezTo>
                <a:cubicBezTo>
                  <a:pt x="85" y="62"/>
                  <a:pt x="85" y="62"/>
                  <a:pt x="85" y="62"/>
                </a:cubicBezTo>
                <a:cubicBezTo>
                  <a:pt x="82" y="60"/>
                  <a:pt x="79" y="58"/>
                  <a:pt x="75" y="56"/>
                </a:cubicBezTo>
                <a:cubicBezTo>
                  <a:pt x="73" y="55"/>
                  <a:pt x="71" y="53"/>
                  <a:pt x="69" y="52"/>
                </a:cubicBezTo>
                <a:cubicBezTo>
                  <a:pt x="67" y="51"/>
                  <a:pt x="65" y="49"/>
                  <a:pt x="69" y="50"/>
                </a:cubicBezTo>
                <a:cubicBezTo>
                  <a:pt x="76" y="51"/>
                  <a:pt x="82" y="57"/>
                  <a:pt x="89" y="60"/>
                </a:cubicBezTo>
                <a:cubicBezTo>
                  <a:pt x="90" y="60"/>
                  <a:pt x="90" y="59"/>
                  <a:pt x="89" y="59"/>
                </a:cubicBezTo>
                <a:cubicBezTo>
                  <a:pt x="86" y="57"/>
                  <a:pt x="83" y="55"/>
                  <a:pt x="80" y="53"/>
                </a:cubicBezTo>
                <a:cubicBezTo>
                  <a:pt x="79" y="52"/>
                  <a:pt x="77" y="51"/>
                  <a:pt x="76" y="50"/>
                </a:cubicBezTo>
                <a:cubicBezTo>
                  <a:pt x="74" y="49"/>
                  <a:pt x="73" y="49"/>
                  <a:pt x="76" y="50"/>
                </a:cubicBezTo>
                <a:cubicBezTo>
                  <a:pt x="82" y="51"/>
                  <a:pt x="88" y="56"/>
                  <a:pt x="93" y="58"/>
                </a:cubicBezTo>
                <a:cubicBezTo>
                  <a:pt x="94" y="59"/>
                  <a:pt x="94" y="58"/>
                  <a:pt x="94" y="58"/>
                </a:cubicBezTo>
                <a:cubicBezTo>
                  <a:pt x="88" y="54"/>
                  <a:pt x="82" y="51"/>
                  <a:pt x="77" y="46"/>
                </a:cubicBezTo>
                <a:cubicBezTo>
                  <a:pt x="78" y="47"/>
                  <a:pt x="81" y="47"/>
                  <a:pt x="82" y="48"/>
                </a:cubicBezTo>
                <a:cubicBezTo>
                  <a:pt x="84" y="49"/>
                  <a:pt x="85" y="50"/>
                  <a:pt x="87" y="51"/>
                </a:cubicBezTo>
                <a:cubicBezTo>
                  <a:pt x="90" y="52"/>
                  <a:pt x="93" y="54"/>
                  <a:pt x="96" y="55"/>
                </a:cubicBezTo>
                <a:cubicBezTo>
                  <a:pt x="97" y="55"/>
                  <a:pt x="97" y="55"/>
                  <a:pt x="97" y="54"/>
                </a:cubicBezTo>
                <a:cubicBezTo>
                  <a:pt x="92" y="50"/>
                  <a:pt x="86" y="49"/>
                  <a:pt x="81" y="45"/>
                </a:cubicBezTo>
                <a:cubicBezTo>
                  <a:pt x="79" y="43"/>
                  <a:pt x="81" y="44"/>
                  <a:pt x="82" y="45"/>
                </a:cubicBezTo>
                <a:cubicBezTo>
                  <a:pt x="84" y="45"/>
                  <a:pt x="87" y="47"/>
                  <a:pt x="89" y="48"/>
                </a:cubicBezTo>
                <a:cubicBezTo>
                  <a:pt x="93" y="50"/>
                  <a:pt x="96" y="52"/>
                  <a:pt x="100" y="53"/>
                </a:cubicBezTo>
                <a:cubicBezTo>
                  <a:pt x="100" y="53"/>
                  <a:pt x="101" y="53"/>
                  <a:pt x="100" y="53"/>
                </a:cubicBezTo>
                <a:cubicBezTo>
                  <a:pt x="99" y="51"/>
                  <a:pt x="97" y="49"/>
                  <a:pt x="95" y="48"/>
                </a:cubicBezTo>
                <a:cubicBezTo>
                  <a:pt x="93" y="47"/>
                  <a:pt x="89" y="44"/>
                  <a:pt x="87" y="44"/>
                </a:cubicBezTo>
                <a:cubicBezTo>
                  <a:pt x="94" y="44"/>
                  <a:pt x="100" y="49"/>
                  <a:pt x="106" y="51"/>
                </a:cubicBezTo>
                <a:cubicBezTo>
                  <a:pt x="107" y="51"/>
                  <a:pt x="107" y="50"/>
                  <a:pt x="106" y="50"/>
                </a:cubicBezTo>
                <a:cubicBezTo>
                  <a:pt x="104" y="49"/>
                  <a:pt x="102" y="48"/>
                  <a:pt x="99" y="46"/>
                </a:cubicBezTo>
                <a:cubicBezTo>
                  <a:pt x="98" y="46"/>
                  <a:pt x="95" y="44"/>
                  <a:pt x="94" y="43"/>
                </a:cubicBezTo>
                <a:cubicBezTo>
                  <a:pt x="100" y="45"/>
                  <a:pt x="105" y="48"/>
                  <a:pt x="111" y="50"/>
                </a:cubicBezTo>
                <a:cubicBezTo>
                  <a:pt x="111" y="50"/>
                  <a:pt x="112" y="50"/>
                  <a:pt x="111" y="50"/>
                </a:cubicBezTo>
                <a:cubicBezTo>
                  <a:pt x="106" y="46"/>
                  <a:pt x="101" y="44"/>
                  <a:pt x="96" y="40"/>
                </a:cubicBezTo>
                <a:cubicBezTo>
                  <a:pt x="98" y="42"/>
                  <a:pt x="101" y="42"/>
                  <a:pt x="103" y="43"/>
                </a:cubicBezTo>
                <a:cubicBezTo>
                  <a:pt x="107" y="45"/>
                  <a:pt x="110" y="46"/>
                  <a:pt x="113" y="48"/>
                </a:cubicBezTo>
                <a:cubicBezTo>
                  <a:pt x="113" y="48"/>
                  <a:pt x="113" y="47"/>
                  <a:pt x="113" y="47"/>
                </a:cubicBezTo>
                <a:cubicBezTo>
                  <a:pt x="109" y="45"/>
                  <a:pt x="105" y="43"/>
                  <a:pt x="100" y="40"/>
                </a:cubicBezTo>
                <a:cubicBezTo>
                  <a:pt x="104" y="42"/>
                  <a:pt x="109" y="44"/>
                  <a:pt x="114" y="45"/>
                </a:cubicBezTo>
                <a:cubicBezTo>
                  <a:pt x="114" y="45"/>
                  <a:pt x="114" y="45"/>
                  <a:pt x="114" y="45"/>
                </a:cubicBezTo>
                <a:cubicBezTo>
                  <a:pt x="111" y="43"/>
                  <a:pt x="107" y="39"/>
                  <a:pt x="104" y="38"/>
                </a:cubicBezTo>
                <a:cubicBezTo>
                  <a:pt x="109" y="39"/>
                  <a:pt x="113" y="42"/>
                  <a:pt x="117" y="43"/>
                </a:cubicBezTo>
                <a:cubicBezTo>
                  <a:pt x="118" y="43"/>
                  <a:pt x="118" y="43"/>
                  <a:pt x="118" y="42"/>
                </a:cubicBezTo>
                <a:cubicBezTo>
                  <a:pt x="116" y="41"/>
                  <a:pt x="114" y="40"/>
                  <a:pt x="112" y="39"/>
                </a:cubicBezTo>
                <a:cubicBezTo>
                  <a:pt x="111" y="39"/>
                  <a:pt x="105" y="36"/>
                  <a:pt x="109" y="38"/>
                </a:cubicBezTo>
                <a:cubicBezTo>
                  <a:pt x="113" y="39"/>
                  <a:pt x="117" y="42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19" y="40"/>
                  <a:pt x="117" y="39"/>
                  <a:pt x="115" y="38"/>
                </a:cubicBezTo>
                <a:cubicBezTo>
                  <a:pt x="117" y="39"/>
                  <a:pt x="120" y="40"/>
                  <a:pt x="122" y="41"/>
                </a:cubicBezTo>
                <a:cubicBezTo>
                  <a:pt x="123" y="41"/>
                  <a:pt x="123" y="40"/>
                  <a:pt x="122" y="40"/>
                </a:cubicBezTo>
                <a:cubicBezTo>
                  <a:pt x="121" y="39"/>
                  <a:pt x="119" y="38"/>
                  <a:pt x="117" y="36"/>
                </a:cubicBezTo>
                <a:cubicBezTo>
                  <a:pt x="119" y="37"/>
                  <a:pt x="122" y="38"/>
                  <a:pt x="124" y="39"/>
                </a:cubicBezTo>
                <a:cubicBezTo>
                  <a:pt x="124" y="39"/>
                  <a:pt x="125" y="39"/>
                  <a:pt x="124" y="39"/>
                </a:cubicBezTo>
                <a:cubicBezTo>
                  <a:pt x="124" y="38"/>
                  <a:pt x="124" y="38"/>
                  <a:pt x="123" y="38"/>
                </a:cubicBezTo>
                <a:cubicBezTo>
                  <a:pt x="124" y="38"/>
                  <a:pt x="124" y="38"/>
                  <a:pt x="124" y="38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5" y="37"/>
                  <a:pt x="125" y="37"/>
                  <a:pt x="124" y="36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4" y="34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7" y="36"/>
                  <a:pt x="128" y="37"/>
                  <a:pt x="129" y="38"/>
                </a:cubicBezTo>
                <a:cubicBezTo>
                  <a:pt x="113" y="53"/>
                  <a:pt x="94" y="63"/>
                  <a:pt x="74" y="70"/>
                </a:cubicBezTo>
                <a:close/>
                <a:moveTo>
                  <a:pt x="6" y="77"/>
                </a:moveTo>
                <a:cubicBezTo>
                  <a:pt x="6" y="76"/>
                  <a:pt x="5" y="75"/>
                  <a:pt x="5" y="74"/>
                </a:cubicBezTo>
                <a:cubicBezTo>
                  <a:pt x="7" y="76"/>
                  <a:pt x="9" y="77"/>
                  <a:pt x="11" y="79"/>
                </a:cubicBezTo>
                <a:cubicBezTo>
                  <a:pt x="10" y="79"/>
                  <a:pt x="10" y="78"/>
                  <a:pt x="9" y="78"/>
                </a:cubicBezTo>
                <a:cubicBezTo>
                  <a:pt x="8" y="78"/>
                  <a:pt x="7" y="77"/>
                  <a:pt x="6" y="77"/>
                </a:cubicBezTo>
                <a:close/>
                <a:moveTo>
                  <a:pt x="12" y="79"/>
                </a:moveTo>
                <a:cubicBezTo>
                  <a:pt x="12" y="79"/>
                  <a:pt x="12" y="79"/>
                  <a:pt x="12" y="79"/>
                </a:cubicBezTo>
                <a:cubicBezTo>
                  <a:pt x="12" y="79"/>
                  <a:pt x="13" y="79"/>
                  <a:pt x="13" y="79"/>
                </a:cubicBezTo>
                <a:cubicBezTo>
                  <a:pt x="13" y="79"/>
                  <a:pt x="12" y="79"/>
                  <a:pt x="12" y="79"/>
                </a:cubicBezTo>
                <a:close/>
                <a:moveTo>
                  <a:pt x="35" y="80"/>
                </a:moveTo>
                <a:cubicBezTo>
                  <a:pt x="30" y="81"/>
                  <a:pt x="24" y="81"/>
                  <a:pt x="18" y="80"/>
                </a:cubicBezTo>
                <a:cubicBezTo>
                  <a:pt x="17" y="80"/>
                  <a:pt x="16" y="80"/>
                  <a:pt x="15" y="80"/>
                </a:cubicBezTo>
                <a:cubicBezTo>
                  <a:pt x="14" y="79"/>
                  <a:pt x="12" y="78"/>
                  <a:pt x="11" y="77"/>
                </a:cubicBezTo>
                <a:cubicBezTo>
                  <a:pt x="10" y="76"/>
                  <a:pt x="8" y="73"/>
                  <a:pt x="7" y="72"/>
                </a:cubicBezTo>
                <a:cubicBezTo>
                  <a:pt x="11" y="74"/>
                  <a:pt x="15" y="77"/>
                  <a:pt x="18" y="80"/>
                </a:cubicBezTo>
                <a:cubicBezTo>
                  <a:pt x="18" y="80"/>
                  <a:pt x="19" y="80"/>
                  <a:pt x="18" y="79"/>
                </a:cubicBezTo>
                <a:cubicBezTo>
                  <a:pt x="18" y="79"/>
                  <a:pt x="18" y="79"/>
                  <a:pt x="17" y="78"/>
                </a:cubicBezTo>
                <a:cubicBezTo>
                  <a:pt x="17" y="78"/>
                  <a:pt x="17" y="78"/>
                  <a:pt x="17" y="78"/>
                </a:cubicBezTo>
                <a:cubicBezTo>
                  <a:pt x="16" y="77"/>
                  <a:pt x="15" y="76"/>
                  <a:pt x="13" y="75"/>
                </a:cubicBezTo>
                <a:cubicBezTo>
                  <a:pt x="12" y="74"/>
                  <a:pt x="5" y="68"/>
                  <a:pt x="10" y="71"/>
                </a:cubicBezTo>
                <a:cubicBezTo>
                  <a:pt x="11" y="71"/>
                  <a:pt x="11" y="71"/>
                  <a:pt x="12" y="71"/>
                </a:cubicBezTo>
                <a:cubicBezTo>
                  <a:pt x="15" y="75"/>
                  <a:pt x="19" y="78"/>
                  <a:pt x="23" y="80"/>
                </a:cubicBezTo>
                <a:cubicBezTo>
                  <a:pt x="24" y="80"/>
                  <a:pt x="24" y="79"/>
                  <a:pt x="24" y="79"/>
                </a:cubicBezTo>
                <a:cubicBezTo>
                  <a:pt x="20" y="77"/>
                  <a:pt x="16" y="73"/>
                  <a:pt x="12" y="71"/>
                </a:cubicBezTo>
                <a:cubicBezTo>
                  <a:pt x="12" y="70"/>
                  <a:pt x="11" y="70"/>
                  <a:pt x="11" y="69"/>
                </a:cubicBezTo>
                <a:cubicBezTo>
                  <a:pt x="10" y="68"/>
                  <a:pt x="14" y="70"/>
                  <a:pt x="14" y="70"/>
                </a:cubicBezTo>
                <a:cubicBezTo>
                  <a:pt x="17" y="71"/>
                  <a:pt x="19" y="73"/>
                  <a:pt x="21" y="75"/>
                </a:cubicBezTo>
                <a:cubicBezTo>
                  <a:pt x="23" y="76"/>
                  <a:pt x="25" y="78"/>
                  <a:pt x="27" y="79"/>
                </a:cubicBezTo>
                <a:cubicBezTo>
                  <a:pt x="28" y="79"/>
                  <a:pt x="28" y="79"/>
                  <a:pt x="28" y="78"/>
                </a:cubicBezTo>
                <a:cubicBezTo>
                  <a:pt x="25" y="77"/>
                  <a:pt x="23" y="75"/>
                  <a:pt x="21" y="74"/>
                </a:cubicBezTo>
                <a:cubicBezTo>
                  <a:pt x="20" y="73"/>
                  <a:pt x="19" y="72"/>
                  <a:pt x="18" y="71"/>
                </a:cubicBezTo>
                <a:cubicBezTo>
                  <a:pt x="15" y="68"/>
                  <a:pt x="22" y="72"/>
                  <a:pt x="22" y="72"/>
                </a:cubicBezTo>
                <a:cubicBezTo>
                  <a:pt x="23" y="73"/>
                  <a:pt x="24" y="73"/>
                  <a:pt x="25" y="74"/>
                </a:cubicBezTo>
                <a:cubicBezTo>
                  <a:pt x="27" y="76"/>
                  <a:pt x="30" y="78"/>
                  <a:pt x="33" y="80"/>
                </a:cubicBezTo>
                <a:cubicBezTo>
                  <a:pt x="33" y="80"/>
                  <a:pt x="34" y="79"/>
                  <a:pt x="33" y="79"/>
                </a:cubicBezTo>
                <a:cubicBezTo>
                  <a:pt x="31" y="77"/>
                  <a:pt x="28" y="75"/>
                  <a:pt x="25" y="73"/>
                </a:cubicBezTo>
                <a:cubicBezTo>
                  <a:pt x="25" y="73"/>
                  <a:pt x="25" y="73"/>
                  <a:pt x="24" y="73"/>
                </a:cubicBezTo>
                <a:cubicBezTo>
                  <a:pt x="24" y="72"/>
                  <a:pt x="20" y="68"/>
                  <a:pt x="21" y="68"/>
                </a:cubicBezTo>
                <a:cubicBezTo>
                  <a:pt x="23" y="68"/>
                  <a:pt x="25" y="70"/>
                  <a:pt x="27" y="71"/>
                </a:cubicBezTo>
                <a:cubicBezTo>
                  <a:pt x="31" y="74"/>
                  <a:pt x="34" y="77"/>
                  <a:pt x="38" y="79"/>
                </a:cubicBezTo>
                <a:cubicBezTo>
                  <a:pt x="37" y="80"/>
                  <a:pt x="36" y="80"/>
                  <a:pt x="35" y="80"/>
                </a:cubicBezTo>
                <a:close/>
                <a:moveTo>
                  <a:pt x="14" y="73"/>
                </a:moveTo>
                <a:cubicBezTo>
                  <a:pt x="16" y="74"/>
                  <a:pt x="17" y="75"/>
                  <a:pt x="19" y="76"/>
                </a:cubicBezTo>
                <a:cubicBezTo>
                  <a:pt x="19" y="77"/>
                  <a:pt x="20" y="77"/>
                  <a:pt x="20" y="77"/>
                </a:cubicBezTo>
                <a:cubicBezTo>
                  <a:pt x="18" y="76"/>
                  <a:pt x="16" y="75"/>
                  <a:pt x="14" y="73"/>
                </a:cubicBezTo>
                <a:cubicBezTo>
                  <a:pt x="14" y="73"/>
                  <a:pt x="14" y="73"/>
                  <a:pt x="14" y="73"/>
                </a:cubicBezTo>
                <a:close/>
                <a:moveTo>
                  <a:pt x="32" y="66"/>
                </a:moveTo>
                <a:cubicBezTo>
                  <a:pt x="33" y="66"/>
                  <a:pt x="34" y="67"/>
                  <a:pt x="35" y="67"/>
                </a:cubicBezTo>
                <a:cubicBezTo>
                  <a:pt x="37" y="69"/>
                  <a:pt x="39" y="70"/>
                  <a:pt x="41" y="72"/>
                </a:cubicBezTo>
                <a:cubicBezTo>
                  <a:pt x="44" y="74"/>
                  <a:pt x="41" y="72"/>
                  <a:pt x="41" y="72"/>
                </a:cubicBezTo>
                <a:cubicBezTo>
                  <a:pt x="38" y="70"/>
                  <a:pt x="35" y="68"/>
                  <a:pt x="32" y="66"/>
                </a:cubicBezTo>
                <a:cubicBezTo>
                  <a:pt x="32" y="66"/>
                  <a:pt x="32" y="66"/>
                  <a:pt x="32" y="66"/>
                </a:cubicBezTo>
                <a:close/>
                <a:moveTo>
                  <a:pt x="64" y="59"/>
                </a:moveTo>
                <a:cubicBezTo>
                  <a:pt x="67" y="61"/>
                  <a:pt x="71" y="63"/>
                  <a:pt x="74" y="64"/>
                </a:cubicBezTo>
                <a:cubicBezTo>
                  <a:pt x="70" y="63"/>
                  <a:pt x="67" y="61"/>
                  <a:pt x="64" y="59"/>
                </a:cubicBezTo>
                <a:close/>
                <a:moveTo>
                  <a:pt x="110" y="35"/>
                </a:moveTo>
                <a:cubicBezTo>
                  <a:pt x="113" y="38"/>
                  <a:pt x="116" y="39"/>
                  <a:pt x="119" y="41"/>
                </a:cubicBezTo>
                <a:cubicBezTo>
                  <a:pt x="121" y="42"/>
                  <a:pt x="114" y="39"/>
                  <a:pt x="114" y="39"/>
                </a:cubicBezTo>
                <a:cubicBezTo>
                  <a:pt x="112" y="38"/>
                  <a:pt x="109" y="37"/>
                  <a:pt x="107" y="36"/>
                </a:cubicBezTo>
                <a:cubicBezTo>
                  <a:pt x="108" y="36"/>
                  <a:pt x="109" y="35"/>
                  <a:pt x="110" y="35"/>
                </a:cubicBezTo>
                <a:close/>
                <a:moveTo>
                  <a:pt x="125" y="32"/>
                </a:moveTo>
                <a:cubicBezTo>
                  <a:pt x="125" y="32"/>
                  <a:pt x="125" y="33"/>
                  <a:pt x="125" y="34"/>
                </a:cubicBezTo>
                <a:cubicBezTo>
                  <a:pt x="125" y="34"/>
                  <a:pt x="125" y="33"/>
                  <a:pt x="124" y="33"/>
                </a:cubicBezTo>
                <a:cubicBezTo>
                  <a:pt x="124" y="33"/>
                  <a:pt x="123" y="33"/>
                  <a:pt x="123" y="34"/>
                </a:cubicBezTo>
                <a:cubicBezTo>
                  <a:pt x="124" y="36"/>
                  <a:pt x="122" y="34"/>
                  <a:pt x="122" y="33"/>
                </a:cubicBezTo>
                <a:cubicBezTo>
                  <a:pt x="121" y="33"/>
                  <a:pt x="121" y="33"/>
                  <a:pt x="121" y="33"/>
                </a:cubicBezTo>
                <a:cubicBezTo>
                  <a:pt x="122" y="34"/>
                  <a:pt x="123" y="36"/>
                  <a:pt x="124" y="37"/>
                </a:cubicBezTo>
                <a:cubicBezTo>
                  <a:pt x="123" y="36"/>
                  <a:pt x="122" y="36"/>
                  <a:pt x="121" y="35"/>
                </a:cubicBezTo>
                <a:cubicBezTo>
                  <a:pt x="120" y="35"/>
                  <a:pt x="120" y="35"/>
                  <a:pt x="120" y="35"/>
                </a:cubicBezTo>
                <a:cubicBezTo>
                  <a:pt x="120" y="35"/>
                  <a:pt x="119" y="34"/>
                  <a:pt x="119" y="34"/>
                </a:cubicBezTo>
                <a:cubicBezTo>
                  <a:pt x="118" y="34"/>
                  <a:pt x="118" y="34"/>
                  <a:pt x="118" y="35"/>
                </a:cubicBezTo>
                <a:cubicBezTo>
                  <a:pt x="119" y="35"/>
                  <a:pt x="125" y="39"/>
                  <a:pt x="122" y="37"/>
                </a:cubicBezTo>
                <a:cubicBezTo>
                  <a:pt x="120" y="36"/>
                  <a:pt x="118" y="36"/>
                  <a:pt x="116" y="35"/>
                </a:cubicBezTo>
                <a:cubicBezTo>
                  <a:pt x="116" y="35"/>
                  <a:pt x="116" y="36"/>
                  <a:pt x="116" y="36"/>
                </a:cubicBezTo>
                <a:cubicBezTo>
                  <a:pt x="117" y="37"/>
                  <a:pt x="118" y="37"/>
                  <a:pt x="119" y="38"/>
                </a:cubicBezTo>
                <a:cubicBezTo>
                  <a:pt x="120" y="39"/>
                  <a:pt x="123" y="41"/>
                  <a:pt x="119" y="39"/>
                </a:cubicBezTo>
                <a:cubicBezTo>
                  <a:pt x="117" y="38"/>
                  <a:pt x="114" y="36"/>
                  <a:pt x="111" y="35"/>
                </a:cubicBezTo>
                <a:cubicBezTo>
                  <a:pt x="116" y="34"/>
                  <a:pt x="120" y="33"/>
                  <a:pt x="125" y="32"/>
                </a:cubicBezTo>
                <a:close/>
                <a:moveTo>
                  <a:pt x="165" y="9"/>
                </a:moveTo>
                <a:cubicBezTo>
                  <a:pt x="161" y="13"/>
                  <a:pt x="159" y="18"/>
                  <a:pt x="155" y="22"/>
                </a:cubicBezTo>
                <a:cubicBezTo>
                  <a:pt x="151" y="25"/>
                  <a:pt x="148" y="27"/>
                  <a:pt x="144" y="28"/>
                </a:cubicBezTo>
                <a:cubicBezTo>
                  <a:pt x="140" y="28"/>
                  <a:pt x="137" y="28"/>
                  <a:pt x="133" y="30"/>
                </a:cubicBezTo>
                <a:cubicBezTo>
                  <a:pt x="133" y="30"/>
                  <a:pt x="133" y="30"/>
                  <a:pt x="133" y="30"/>
                </a:cubicBezTo>
                <a:cubicBezTo>
                  <a:pt x="134" y="29"/>
                  <a:pt x="134" y="29"/>
                  <a:pt x="134" y="28"/>
                </a:cubicBezTo>
                <a:cubicBezTo>
                  <a:pt x="134" y="21"/>
                  <a:pt x="144" y="20"/>
                  <a:pt x="148" y="18"/>
                </a:cubicBezTo>
                <a:cubicBezTo>
                  <a:pt x="155" y="16"/>
                  <a:pt x="159" y="11"/>
                  <a:pt x="165" y="8"/>
                </a:cubicBezTo>
                <a:cubicBezTo>
                  <a:pt x="165" y="9"/>
                  <a:pt x="165" y="9"/>
                  <a:pt x="165" y="9"/>
                </a:cubicBezTo>
                <a:close/>
                <a:moveTo>
                  <a:pt x="147" y="30"/>
                </a:moveTo>
                <a:cubicBezTo>
                  <a:pt x="150" y="29"/>
                  <a:pt x="153" y="26"/>
                  <a:pt x="156" y="24"/>
                </a:cubicBezTo>
                <a:cubicBezTo>
                  <a:pt x="159" y="22"/>
                  <a:pt x="161" y="20"/>
                  <a:pt x="162" y="17"/>
                </a:cubicBezTo>
                <a:cubicBezTo>
                  <a:pt x="162" y="19"/>
                  <a:pt x="162" y="20"/>
                  <a:pt x="161" y="22"/>
                </a:cubicBezTo>
                <a:cubicBezTo>
                  <a:pt x="158" y="27"/>
                  <a:pt x="152" y="30"/>
                  <a:pt x="146" y="30"/>
                </a:cubicBezTo>
                <a:cubicBezTo>
                  <a:pt x="146" y="30"/>
                  <a:pt x="146" y="30"/>
                  <a:pt x="147" y="30"/>
                </a:cubicBezTo>
                <a:close/>
                <a:moveTo>
                  <a:pt x="160" y="8"/>
                </a:moveTo>
                <a:cubicBezTo>
                  <a:pt x="155" y="11"/>
                  <a:pt x="149" y="15"/>
                  <a:pt x="143" y="17"/>
                </a:cubicBezTo>
                <a:cubicBezTo>
                  <a:pt x="140" y="18"/>
                  <a:pt x="136" y="19"/>
                  <a:pt x="134" y="22"/>
                </a:cubicBezTo>
                <a:cubicBezTo>
                  <a:pt x="136" y="16"/>
                  <a:pt x="140" y="12"/>
                  <a:pt x="145" y="10"/>
                </a:cubicBezTo>
                <a:cubicBezTo>
                  <a:pt x="150" y="8"/>
                  <a:pt x="155" y="8"/>
                  <a:pt x="160" y="8"/>
                </a:cubicBezTo>
                <a:close/>
                <a:moveTo>
                  <a:pt x="130" y="30"/>
                </a:moveTo>
                <a:cubicBezTo>
                  <a:pt x="130" y="30"/>
                  <a:pt x="130" y="30"/>
                  <a:pt x="130" y="30"/>
                </a:cubicBezTo>
                <a:cubicBezTo>
                  <a:pt x="131" y="31"/>
                  <a:pt x="132" y="33"/>
                  <a:pt x="133" y="34"/>
                </a:cubicBezTo>
                <a:cubicBezTo>
                  <a:pt x="132" y="34"/>
                  <a:pt x="132" y="35"/>
                  <a:pt x="131" y="36"/>
                </a:cubicBezTo>
                <a:cubicBezTo>
                  <a:pt x="131" y="36"/>
                  <a:pt x="131" y="36"/>
                  <a:pt x="131" y="36"/>
                </a:cubicBezTo>
                <a:cubicBezTo>
                  <a:pt x="129" y="35"/>
                  <a:pt x="128" y="33"/>
                  <a:pt x="128" y="31"/>
                </a:cubicBezTo>
                <a:cubicBezTo>
                  <a:pt x="128" y="31"/>
                  <a:pt x="129" y="31"/>
                  <a:pt x="130" y="30"/>
                </a:cubicBezTo>
                <a:close/>
                <a:moveTo>
                  <a:pt x="145" y="33"/>
                </a:moveTo>
                <a:cubicBezTo>
                  <a:pt x="150" y="33"/>
                  <a:pt x="154" y="31"/>
                  <a:pt x="159" y="28"/>
                </a:cubicBezTo>
                <a:cubicBezTo>
                  <a:pt x="161" y="26"/>
                  <a:pt x="163" y="24"/>
                  <a:pt x="165" y="21"/>
                </a:cubicBezTo>
                <a:cubicBezTo>
                  <a:pt x="165" y="18"/>
                  <a:pt x="166" y="16"/>
                  <a:pt x="166" y="14"/>
                </a:cubicBezTo>
                <a:cubicBezTo>
                  <a:pt x="166" y="16"/>
                  <a:pt x="166" y="19"/>
                  <a:pt x="165" y="22"/>
                </a:cubicBezTo>
                <a:cubicBezTo>
                  <a:pt x="163" y="32"/>
                  <a:pt x="154" y="34"/>
                  <a:pt x="145" y="33"/>
                </a:cubicBezTo>
                <a:close/>
                <a:moveTo>
                  <a:pt x="153" y="6"/>
                </a:moveTo>
                <a:cubicBezTo>
                  <a:pt x="149" y="6"/>
                  <a:pt x="145" y="7"/>
                  <a:pt x="142" y="8"/>
                </a:cubicBezTo>
                <a:cubicBezTo>
                  <a:pt x="143" y="8"/>
                  <a:pt x="144" y="7"/>
                  <a:pt x="145" y="7"/>
                </a:cubicBezTo>
                <a:cubicBezTo>
                  <a:pt x="148" y="6"/>
                  <a:pt x="150" y="6"/>
                  <a:pt x="153" y="6"/>
                </a:cubicBezTo>
                <a:close/>
                <a:moveTo>
                  <a:pt x="22" y="59"/>
                </a:moveTo>
                <a:cubicBezTo>
                  <a:pt x="31" y="55"/>
                  <a:pt x="40" y="53"/>
                  <a:pt x="49" y="50"/>
                </a:cubicBezTo>
                <a:cubicBezTo>
                  <a:pt x="68" y="44"/>
                  <a:pt x="87" y="40"/>
                  <a:pt x="106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9" y="38"/>
                  <a:pt x="113" y="42"/>
                  <a:pt x="116" y="42"/>
                </a:cubicBezTo>
                <a:cubicBezTo>
                  <a:pt x="111" y="41"/>
                  <a:pt x="108" y="38"/>
                  <a:pt x="103" y="37"/>
                </a:cubicBezTo>
                <a:cubicBezTo>
                  <a:pt x="102" y="37"/>
                  <a:pt x="102" y="38"/>
                  <a:pt x="103" y="38"/>
                </a:cubicBezTo>
                <a:cubicBezTo>
                  <a:pt x="104" y="39"/>
                  <a:pt x="106" y="40"/>
                  <a:pt x="108" y="41"/>
                </a:cubicBezTo>
                <a:cubicBezTo>
                  <a:pt x="110" y="43"/>
                  <a:pt x="116" y="46"/>
                  <a:pt x="109" y="43"/>
                </a:cubicBezTo>
                <a:cubicBezTo>
                  <a:pt x="106" y="42"/>
                  <a:pt x="103" y="40"/>
                  <a:pt x="99" y="39"/>
                </a:cubicBezTo>
                <a:cubicBezTo>
                  <a:pt x="99" y="39"/>
                  <a:pt x="98" y="39"/>
                  <a:pt x="99" y="40"/>
                </a:cubicBezTo>
                <a:cubicBezTo>
                  <a:pt x="100" y="41"/>
                  <a:pt x="102" y="42"/>
                  <a:pt x="104" y="43"/>
                </a:cubicBezTo>
                <a:cubicBezTo>
                  <a:pt x="101" y="42"/>
                  <a:pt x="98" y="40"/>
                  <a:pt x="94" y="39"/>
                </a:cubicBezTo>
                <a:cubicBezTo>
                  <a:pt x="94" y="39"/>
                  <a:pt x="94" y="40"/>
                  <a:pt x="94" y="40"/>
                </a:cubicBezTo>
                <a:cubicBezTo>
                  <a:pt x="99" y="44"/>
                  <a:pt x="104" y="46"/>
                  <a:pt x="110" y="49"/>
                </a:cubicBezTo>
                <a:cubicBezTo>
                  <a:pt x="105" y="46"/>
                  <a:pt x="98" y="44"/>
                  <a:pt x="92" y="42"/>
                </a:cubicBezTo>
                <a:cubicBezTo>
                  <a:pt x="92" y="42"/>
                  <a:pt x="92" y="43"/>
                  <a:pt x="92" y="43"/>
                </a:cubicBezTo>
                <a:cubicBezTo>
                  <a:pt x="94" y="44"/>
                  <a:pt x="97" y="46"/>
                  <a:pt x="99" y="47"/>
                </a:cubicBezTo>
                <a:cubicBezTo>
                  <a:pt x="100" y="47"/>
                  <a:pt x="100" y="48"/>
                  <a:pt x="100" y="48"/>
                </a:cubicBezTo>
                <a:cubicBezTo>
                  <a:pt x="96" y="46"/>
                  <a:pt x="91" y="43"/>
                  <a:pt x="86" y="43"/>
                </a:cubicBezTo>
                <a:cubicBezTo>
                  <a:pt x="86" y="43"/>
                  <a:pt x="85" y="43"/>
                  <a:pt x="86" y="43"/>
                </a:cubicBezTo>
                <a:cubicBezTo>
                  <a:pt x="88" y="45"/>
                  <a:pt x="90" y="46"/>
                  <a:pt x="92" y="47"/>
                </a:cubicBezTo>
                <a:cubicBezTo>
                  <a:pt x="93" y="48"/>
                  <a:pt x="94" y="49"/>
                  <a:pt x="96" y="50"/>
                </a:cubicBezTo>
                <a:cubicBezTo>
                  <a:pt x="96" y="50"/>
                  <a:pt x="102" y="53"/>
                  <a:pt x="98" y="51"/>
                </a:cubicBezTo>
                <a:cubicBezTo>
                  <a:pt x="91" y="49"/>
                  <a:pt x="86" y="45"/>
                  <a:pt x="79" y="43"/>
                </a:cubicBezTo>
                <a:cubicBezTo>
                  <a:pt x="78" y="43"/>
                  <a:pt x="78" y="43"/>
                  <a:pt x="78" y="44"/>
                </a:cubicBezTo>
                <a:cubicBezTo>
                  <a:pt x="83" y="48"/>
                  <a:pt x="88" y="50"/>
                  <a:pt x="93" y="53"/>
                </a:cubicBezTo>
                <a:cubicBezTo>
                  <a:pt x="98" y="56"/>
                  <a:pt x="93" y="53"/>
                  <a:pt x="92" y="53"/>
                </a:cubicBezTo>
                <a:cubicBezTo>
                  <a:pt x="90" y="52"/>
                  <a:pt x="88" y="51"/>
                  <a:pt x="86" y="50"/>
                </a:cubicBezTo>
                <a:cubicBezTo>
                  <a:pt x="83" y="48"/>
                  <a:pt x="80" y="46"/>
                  <a:pt x="76" y="45"/>
                </a:cubicBezTo>
                <a:cubicBezTo>
                  <a:pt x="76" y="45"/>
                  <a:pt x="75" y="46"/>
                  <a:pt x="76" y="46"/>
                </a:cubicBezTo>
                <a:cubicBezTo>
                  <a:pt x="78" y="48"/>
                  <a:pt x="81" y="51"/>
                  <a:pt x="84" y="53"/>
                </a:cubicBezTo>
                <a:cubicBezTo>
                  <a:pt x="81" y="51"/>
                  <a:pt x="77" y="49"/>
                  <a:pt x="73" y="48"/>
                </a:cubicBezTo>
                <a:cubicBezTo>
                  <a:pt x="72" y="48"/>
                  <a:pt x="72" y="49"/>
                  <a:pt x="73" y="49"/>
                </a:cubicBezTo>
                <a:cubicBezTo>
                  <a:pt x="76" y="51"/>
                  <a:pt x="80" y="53"/>
                  <a:pt x="83" y="56"/>
                </a:cubicBezTo>
                <a:cubicBezTo>
                  <a:pt x="84" y="56"/>
                  <a:pt x="85" y="57"/>
                  <a:pt x="86" y="58"/>
                </a:cubicBezTo>
                <a:cubicBezTo>
                  <a:pt x="86" y="58"/>
                  <a:pt x="86" y="58"/>
                  <a:pt x="87" y="58"/>
                </a:cubicBezTo>
                <a:cubicBezTo>
                  <a:pt x="85" y="57"/>
                  <a:pt x="84" y="57"/>
                  <a:pt x="82" y="56"/>
                </a:cubicBezTo>
                <a:cubicBezTo>
                  <a:pt x="77" y="53"/>
                  <a:pt x="72" y="49"/>
                  <a:pt x="65" y="49"/>
                </a:cubicBezTo>
                <a:cubicBezTo>
                  <a:pt x="65" y="49"/>
                  <a:pt x="65" y="49"/>
                  <a:pt x="65" y="49"/>
                </a:cubicBezTo>
                <a:cubicBezTo>
                  <a:pt x="67" y="51"/>
                  <a:pt x="69" y="53"/>
                  <a:pt x="72" y="55"/>
                </a:cubicBezTo>
                <a:cubicBezTo>
                  <a:pt x="68" y="53"/>
                  <a:pt x="64" y="51"/>
                  <a:pt x="60" y="50"/>
                </a:cubicBezTo>
                <a:cubicBezTo>
                  <a:pt x="60" y="50"/>
                  <a:pt x="60" y="50"/>
                  <a:pt x="60" y="50"/>
                </a:cubicBezTo>
                <a:cubicBezTo>
                  <a:pt x="62" y="53"/>
                  <a:pt x="65" y="55"/>
                  <a:pt x="67" y="57"/>
                </a:cubicBezTo>
                <a:cubicBezTo>
                  <a:pt x="66" y="56"/>
                  <a:pt x="65" y="55"/>
                  <a:pt x="64" y="55"/>
                </a:cubicBezTo>
                <a:cubicBezTo>
                  <a:pt x="60" y="53"/>
                  <a:pt x="57" y="50"/>
                  <a:pt x="52" y="50"/>
                </a:cubicBezTo>
                <a:cubicBezTo>
                  <a:pt x="52" y="50"/>
                  <a:pt x="52" y="51"/>
                  <a:pt x="52" y="51"/>
                </a:cubicBezTo>
                <a:cubicBezTo>
                  <a:pt x="54" y="52"/>
                  <a:pt x="55" y="53"/>
                  <a:pt x="56" y="54"/>
                </a:cubicBezTo>
                <a:cubicBezTo>
                  <a:pt x="54" y="53"/>
                  <a:pt x="52" y="52"/>
                  <a:pt x="49" y="51"/>
                </a:cubicBezTo>
                <a:cubicBezTo>
                  <a:pt x="49" y="51"/>
                  <a:pt x="49" y="51"/>
                  <a:pt x="49" y="52"/>
                </a:cubicBezTo>
                <a:cubicBezTo>
                  <a:pt x="55" y="58"/>
                  <a:pt x="64" y="62"/>
                  <a:pt x="72" y="67"/>
                </a:cubicBezTo>
                <a:cubicBezTo>
                  <a:pt x="70" y="66"/>
                  <a:pt x="68" y="65"/>
                  <a:pt x="66" y="64"/>
                </a:cubicBezTo>
                <a:cubicBezTo>
                  <a:pt x="63" y="63"/>
                  <a:pt x="61" y="62"/>
                  <a:pt x="59" y="61"/>
                </a:cubicBezTo>
                <a:cubicBezTo>
                  <a:pt x="54" y="58"/>
                  <a:pt x="49" y="55"/>
                  <a:pt x="44" y="53"/>
                </a:cubicBezTo>
                <a:cubicBezTo>
                  <a:pt x="44" y="53"/>
                  <a:pt x="43" y="53"/>
                  <a:pt x="44" y="54"/>
                </a:cubicBezTo>
                <a:cubicBezTo>
                  <a:pt x="45" y="55"/>
                  <a:pt x="46" y="57"/>
                  <a:pt x="48" y="58"/>
                </a:cubicBezTo>
                <a:cubicBezTo>
                  <a:pt x="45" y="57"/>
                  <a:pt x="42" y="56"/>
                  <a:pt x="40" y="55"/>
                </a:cubicBezTo>
                <a:cubicBezTo>
                  <a:pt x="39" y="55"/>
                  <a:pt x="39" y="56"/>
                  <a:pt x="39" y="56"/>
                </a:cubicBezTo>
                <a:cubicBezTo>
                  <a:pt x="41" y="58"/>
                  <a:pt x="42" y="59"/>
                  <a:pt x="44" y="61"/>
                </a:cubicBezTo>
                <a:cubicBezTo>
                  <a:pt x="41" y="60"/>
                  <a:pt x="39" y="59"/>
                  <a:pt x="36" y="58"/>
                </a:cubicBezTo>
                <a:cubicBezTo>
                  <a:pt x="36" y="58"/>
                  <a:pt x="36" y="59"/>
                  <a:pt x="36" y="59"/>
                </a:cubicBezTo>
                <a:cubicBezTo>
                  <a:pt x="37" y="60"/>
                  <a:pt x="37" y="60"/>
                  <a:pt x="38" y="61"/>
                </a:cubicBezTo>
                <a:cubicBezTo>
                  <a:pt x="36" y="60"/>
                  <a:pt x="34" y="60"/>
                  <a:pt x="32" y="60"/>
                </a:cubicBezTo>
                <a:cubicBezTo>
                  <a:pt x="32" y="60"/>
                  <a:pt x="32" y="60"/>
                  <a:pt x="32" y="60"/>
                </a:cubicBezTo>
                <a:cubicBezTo>
                  <a:pt x="33" y="62"/>
                  <a:pt x="34" y="63"/>
                  <a:pt x="35" y="64"/>
                </a:cubicBezTo>
                <a:cubicBezTo>
                  <a:pt x="32" y="62"/>
                  <a:pt x="29" y="61"/>
                  <a:pt x="26" y="60"/>
                </a:cubicBezTo>
                <a:cubicBezTo>
                  <a:pt x="26" y="59"/>
                  <a:pt x="25" y="60"/>
                  <a:pt x="26" y="60"/>
                </a:cubicBezTo>
                <a:cubicBezTo>
                  <a:pt x="26" y="61"/>
                  <a:pt x="27" y="62"/>
                  <a:pt x="28" y="63"/>
                </a:cubicBezTo>
                <a:cubicBezTo>
                  <a:pt x="26" y="62"/>
                  <a:pt x="24" y="61"/>
                  <a:pt x="22" y="60"/>
                </a:cubicBezTo>
                <a:cubicBezTo>
                  <a:pt x="22" y="60"/>
                  <a:pt x="22" y="61"/>
                  <a:pt x="22" y="61"/>
                </a:cubicBezTo>
                <a:cubicBezTo>
                  <a:pt x="24" y="63"/>
                  <a:pt x="26" y="65"/>
                  <a:pt x="28" y="67"/>
                </a:cubicBezTo>
                <a:cubicBezTo>
                  <a:pt x="26" y="66"/>
                  <a:pt x="24" y="65"/>
                  <a:pt x="22" y="64"/>
                </a:cubicBezTo>
                <a:cubicBezTo>
                  <a:pt x="21" y="64"/>
                  <a:pt x="21" y="64"/>
                  <a:pt x="21" y="65"/>
                </a:cubicBezTo>
                <a:cubicBezTo>
                  <a:pt x="23" y="66"/>
                  <a:pt x="24" y="68"/>
                  <a:pt x="26" y="69"/>
                </a:cubicBezTo>
                <a:cubicBezTo>
                  <a:pt x="24" y="68"/>
                  <a:pt x="21" y="67"/>
                  <a:pt x="19" y="67"/>
                </a:cubicBezTo>
                <a:cubicBezTo>
                  <a:pt x="19" y="67"/>
                  <a:pt x="19" y="68"/>
                  <a:pt x="19" y="68"/>
                </a:cubicBezTo>
                <a:cubicBezTo>
                  <a:pt x="20" y="69"/>
                  <a:pt x="21" y="70"/>
                  <a:pt x="22" y="71"/>
                </a:cubicBezTo>
                <a:cubicBezTo>
                  <a:pt x="20" y="70"/>
                  <a:pt x="18" y="69"/>
                  <a:pt x="16" y="68"/>
                </a:cubicBezTo>
                <a:cubicBezTo>
                  <a:pt x="15" y="68"/>
                  <a:pt x="15" y="69"/>
                  <a:pt x="15" y="69"/>
                </a:cubicBezTo>
                <a:cubicBezTo>
                  <a:pt x="16" y="70"/>
                  <a:pt x="17" y="70"/>
                  <a:pt x="17" y="71"/>
                </a:cubicBezTo>
                <a:cubicBezTo>
                  <a:pt x="15" y="70"/>
                  <a:pt x="13" y="68"/>
                  <a:pt x="10" y="68"/>
                </a:cubicBezTo>
                <a:cubicBezTo>
                  <a:pt x="10" y="68"/>
                  <a:pt x="9" y="68"/>
                  <a:pt x="9" y="68"/>
                </a:cubicBezTo>
                <a:cubicBezTo>
                  <a:pt x="10" y="69"/>
                  <a:pt x="10" y="69"/>
                  <a:pt x="11" y="70"/>
                </a:cubicBezTo>
                <a:cubicBezTo>
                  <a:pt x="10" y="69"/>
                  <a:pt x="8" y="69"/>
                  <a:pt x="7" y="69"/>
                </a:cubicBezTo>
                <a:cubicBezTo>
                  <a:pt x="7" y="69"/>
                  <a:pt x="6" y="69"/>
                  <a:pt x="7" y="69"/>
                </a:cubicBezTo>
                <a:cubicBezTo>
                  <a:pt x="8" y="71"/>
                  <a:pt x="9" y="72"/>
                  <a:pt x="10" y="73"/>
                </a:cubicBezTo>
                <a:cubicBezTo>
                  <a:pt x="9" y="73"/>
                  <a:pt x="8" y="72"/>
                  <a:pt x="6" y="71"/>
                </a:cubicBezTo>
                <a:cubicBezTo>
                  <a:pt x="6" y="71"/>
                  <a:pt x="6" y="72"/>
                  <a:pt x="6" y="72"/>
                </a:cubicBezTo>
                <a:cubicBezTo>
                  <a:pt x="7" y="74"/>
                  <a:pt x="9" y="76"/>
                  <a:pt x="11" y="77"/>
                </a:cubicBezTo>
                <a:cubicBezTo>
                  <a:pt x="9" y="76"/>
                  <a:pt x="7" y="75"/>
                  <a:pt x="5" y="73"/>
                </a:cubicBezTo>
                <a:cubicBezTo>
                  <a:pt x="5" y="73"/>
                  <a:pt x="5" y="73"/>
                  <a:pt x="4" y="73"/>
                </a:cubicBezTo>
                <a:cubicBezTo>
                  <a:pt x="2" y="66"/>
                  <a:pt x="17" y="60"/>
                  <a:pt x="22" y="59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4" name="Freeform 151">
            <a:extLst>
              <a:ext uri="{FF2B5EF4-FFF2-40B4-BE49-F238E27FC236}">
                <a16:creationId xmlns:a16="http://schemas.microsoft.com/office/drawing/2014/main" xmlns="" id="{1C5E105B-9EE5-43C1-B72C-F3B5F30DD68D}"/>
              </a:ext>
            </a:extLst>
          </p:cNvPr>
          <p:cNvSpPr>
            <a:spLocks noEditPoints="1"/>
          </p:cNvSpPr>
          <p:nvPr/>
        </p:nvSpPr>
        <p:spPr bwMode="auto">
          <a:xfrm>
            <a:off x="7569421" y="7974312"/>
            <a:ext cx="507779" cy="469724"/>
          </a:xfrm>
          <a:custGeom>
            <a:avLst/>
            <a:gdLst>
              <a:gd name="T0" fmla="*/ 16 w 55"/>
              <a:gd name="T1" fmla="*/ 3 h 64"/>
              <a:gd name="T2" fmla="*/ 25 w 55"/>
              <a:gd name="T3" fmla="*/ 63 h 64"/>
              <a:gd name="T4" fmla="*/ 54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6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3 w 55"/>
              <a:gd name="T21" fmla="*/ 41 h 64"/>
              <a:gd name="T22" fmla="*/ 36 w 55"/>
              <a:gd name="T23" fmla="*/ 35 h 64"/>
              <a:gd name="T24" fmla="*/ 15 w 55"/>
              <a:gd name="T25" fmla="*/ 42 h 64"/>
              <a:gd name="T26" fmla="*/ 17 w 55"/>
              <a:gd name="T27" fmla="*/ 45 h 64"/>
              <a:gd name="T28" fmla="*/ 50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1 w 55"/>
              <a:gd name="T35" fmla="*/ 13 h 64"/>
              <a:gd name="T36" fmla="*/ 20 w 55"/>
              <a:gd name="T37" fmla="*/ 33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4 w 55"/>
              <a:gd name="T45" fmla="*/ 43 h 64"/>
              <a:gd name="T46" fmla="*/ 42 w 55"/>
              <a:gd name="T47" fmla="*/ 35 h 64"/>
              <a:gd name="T48" fmla="*/ 21 w 55"/>
              <a:gd name="T49" fmla="*/ 51 h 64"/>
              <a:gd name="T50" fmla="*/ 45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7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20 h 64"/>
              <a:gd name="T70" fmla="*/ 12 w 55"/>
              <a:gd name="T71" fmla="*/ 15 h 64"/>
              <a:gd name="T72" fmla="*/ 5 w 55"/>
              <a:gd name="T73" fmla="*/ 20 h 64"/>
              <a:gd name="T74" fmla="*/ 4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1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7 w 55"/>
              <a:gd name="T95" fmla="*/ 22 h 64"/>
              <a:gd name="T96" fmla="*/ 35 w 55"/>
              <a:gd name="T97" fmla="*/ 15 h 64"/>
              <a:gd name="T98" fmla="*/ 46 w 55"/>
              <a:gd name="T99" fmla="*/ 7 h 64"/>
              <a:gd name="T100" fmla="*/ 29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7 w 55"/>
              <a:gd name="T111" fmla="*/ 7 h 64"/>
              <a:gd name="T112" fmla="*/ 12 w 55"/>
              <a:gd name="T113" fmla="*/ 37 h 64"/>
              <a:gd name="T114" fmla="*/ 34 w 55"/>
              <a:gd name="T115" fmla="*/ 27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4" y="10"/>
                </a:moveTo>
                <a:cubicBezTo>
                  <a:pt x="54" y="4"/>
                  <a:pt x="48" y="1"/>
                  <a:pt x="42" y="2"/>
                </a:cubicBezTo>
                <a:cubicBezTo>
                  <a:pt x="34" y="4"/>
                  <a:pt x="30" y="11"/>
                  <a:pt x="27" y="18"/>
                </a:cubicBezTo>
                <a:cubicBezTo>
                  <a:pt x="25" y="12"/>
                  <a:pt x="22" y="5"/>
                  <a:pt x="16" y="3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1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2" y="42"/>
                  <a:pt x="48" y="31"/>
                </a:cubicBezTo>
                <a:cubicBezTo>
                  <a:pt x="52" y="25"/>
                  <a:pt x="55" y="17"/>
                  <a:pt x="54" y="10"/>
                </a:cubicBezTo>
                <a:close/>
                <a:moveTo>
                  <a:pt x="26" y="60"/>
                </a:moveTo>
                <a:cubicBezTo>
                  <a:pt x="26" y="60"/>
                  <a:pt x="26" y="60"/>
                  <a:pt x="26" y="59"/>
                </a:cubicBezTo>
                <a:cubicBezTo>
                  <a:pt x="27" y="58"/>
                  <a:pt x="28" y="57"/>
                  <a:pt x="29" y="55"/>
                </a:cubicBezTo>
                <a:cubicBezTo>
                  <a:pt x="28" y="57"/>
                  <a:pt x="27" y="58"/>
                  <a:pt x="26" y="60"/>
                </a:cubicBezTo>
                <a:close/>
                <a:moveTo>
                  <a:pt x="24" y="56"/>
                </a:moveTo>
                <a:cubicBezTo>
                  <a:pt x="24" y="56"/>
                  <a:pt x="26" y="55"/>
                  <a:pt x="26" y="54"/>
                </a:cubicBezTo>
                <a:cubicBezTo>
                  <a:pt x="27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3"/>
                  <a:pt x="27" y="54"/>
                  <a:pt x="25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1" y="50"/>
                  <a:pt x="29" y="55"/>
                  <a:pt x="25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6" y="45"/>
                </a:moveTo>
                <a:cubicBezTo>
                  <a:pt x="36" y="46"/>
                  <a:pt x="35" y="46"/>
                  <a:pt x="35" y="47"/>
                </a:cubicBezTo>
                <a:cubicBezTo>
                  <a:pt x="36" y="46"/>
                  <a:pt x="36" y="45"/>
                  <a:pt x="37" y="44"/>
                </a:cubicBezTo>
                <a:cubicBezTo>
                  <a:pt x="37" y="45"/>
                  <a:pt x="37" y="45"/>
                  <a:pt x="36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8" y="51"/>
                  <a:pt x="24" y="56"/>
                </a:cubicBezTo>
                <a:close/>
                <a:moveTo>
                  <a:pt x="21" y="51"/>
                </a:moveTo>
                <a:cubicBezTo>
                  <a:pt x="23" y="50"/>
                  <a:pt x="26" y="49"/>
                  <a:pt x="28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1" y="52"/>
                  <a:pt x="21" y="52"/>
                  <a:pt x="21" y="51"/>
                </a:cubicBezTo>
                <a:close/>
                <a:moveTo>
                  <a:pt x="19" y="49"/>
                </a:moveTo>
                <a:cubicBezTo>
                  <a:pt x="28" y="46"/>
                  <a:pt x="35" y="40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39" y="37"/>
                  <a:pt x="36" y="39"/>
                  <a:pt x="33" y="41"/>
                </a:cubicBezTo>
                <a:cubicBezTo>
                  <a:pt x="29" y="44"/>
                  <a:pt x="25" y="47"/>
                  <a:pt x="20" y="51"/>
                </a:cubicBezTo>
                <a:cubicBezTo>
                  <a:pt x="20" y="50"/>
                  <a:pt x="19" y="49"/>
                  <a:pt x="19" y="49"/>
                </a:cubicBezTo>
                <a:close/>
                <a:moveTo>
                  <a:pt x="17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8" y="48"/>
                </a:cubicBezTo>
                <a:cubicBezTo>
                  <a:pt x="18" y="47"/>
                  <a:pt x="18" y="46"/>
                  <a:pt x="17" y="46"/>
                </a:cubicBezTo>
                <a:close/>
                <a:moveTo>
                  <a:pt x="15" y="42"/>
                </a:moveTo>
                <a:cubicBezTo>
                  <a:pt x="15" y="42"/>
                  <a:pt x="15" y="42"/>
                  <a:pt x="15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3" y="32"/>
                  <a:pt x="33" y="32"/>
                </a:cubicBezTo>
                <a:cubicBezTo>
                  <a:pt x="27" y="36"/>
                  <a:pt x="22" y="40"/>
                  <a:pt x="17" y="45"/>
                </a:cubicBezTo>
                <a:cubicBezTo>
                  <a:pt x="16" y="44"/>
                  <a:pt x="16" y="43"/>
                  <a:pt x="15" y="42"/>
                </a:cubicBezTo>
                <a:close/>
                <a:moveTo>
                  <a:pt x="38" y="23"/>
                </a:moveTo>
                <a:cubicBezTo>
                  <a:pt x="42" y="21"/>
                  <a:pt x="46" y="18"/>
                  <a:pt x="49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5"/>
                  <a:pt x="51" y="16"/>
                  <a:pt x="51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4" y="21"/>
                  <a:pt x="40" y="27"/>
                  <a:pt x="34" y="30"/>
                </a:cubicBezTo>
                <a:cubicBezTo>
                  <a:pt x="30" y="33"/>
                  <a:pt x="27" y="35"/>
                  <a:pt x="23" y="37"/>
                </a:cubicBezTo>
                <a:cubicBezTo>
                  <a:pt x="21" y="38"/>
                  <a:pt x="20" y="39"/>
                  <a:pt x="18" y="40"/>
                </a:cubicBezTo>
                <a:cubicBezTo>
                  <a:pt x="14" y="42"/>
                  <a:pt x="18" y="39"/>
                  <a:pt x="19" y="38"/>
                </a:cubicBezTo>
                <a:cubicBezTo>
                  <a:pt x="25" y="34"/>
                  <a:pt x="31" y="30"/>
                  <a:pt x="37" y="25"/>
                </a:cubicBezTo>
                <a:cubicBezTo>
                  <a:pt x="37" y="25"/>
                  <a:pt x="38" y="24"/>
                  <a:pt x="38" y="23"/>
                </a:cubicBezTo>
                <a:close/>
                <a:moveTo>
                  <a:pt x="50" y="8"/>
                </a:moveTo>
                <a:cubicBezTo>
                  <a:pt x="51" y="9"/>
                  <a:pt x="51" y="11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1" y="27"/>
                  <a:pt x="26" y="30"/>
                </a:cubicBezTo>
                <a:cubicBezTo>
                  <a:pt x="23" y="32"/>
                  <a:pt x="20" y="33"/>
                  <a:pt x="17" y="35"/>
                </a:cubicBezTo>
                <a:cubicBezTo>
                  <a:pt x="18" y="34"/>
                  <a:pt x="19" y="33"/>
                  <a:pt x="20" y="33"/>
                </a:cubicBezTo>
                <a:cubicBezTo>
                  <a:pt x="30" y="24"/>
                  <a:pt x="42" y="18"/>
                  <a:pt x="50" y="8"/>
                </a:cubicBezTo>
                <a:close/>
                <a:moveTo>
                  <a:pt x="31" y="24"/>
                </a:moveTo>
                <a:cubicBezTo>
                  <a:pt x="34" y="21"/>
                  <a:pt x="37" y="19"/>
                  <a:pt x="41" y="16"/>
                </a:cubicBezTo>
                <a:cubicBezTo>
                  <a:pt x="43" y="13"/>
                  <a:pt x="47" y="11"/>
                  <a:pt x="49" y="8"/>
                </a:cubicBezTo>
                <a:cubicBezTo>
                  <a:pt x="44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3"/>
                  <a:pt x="34" y="35"/>
                </a:cubicBezTo>
                <a:cubicBezTo>
                  <a:pt x="31" y="37"/>
                  <a:pt x="29" y="39"/>
                  <a:pt x="26" y="41"/>
                </a:cubicBezTo>
                <a:cubicBezTo>
                  <a:pt x="23" y="42"/>
                  <a:pt x="20" y="43"/>
                  <a:pt x="18" y="45"/>
                </a:cubicBezTo>
                <a:cubicBezTo>
                  <a:pt x="24" y="40"/>
                  <a:pt x="29" y="36"/>
                  <a:pt x="35" y="32"/>
                </a:cubicBezTo>
                <a:cubicBezTo>
                  <a:pt x="40" y="28"/>
                  <a:pt x="45" y="23"/>
                  <a:pt x="50" y="19"/>
                </a:cubicBezTo>
                <a:cubicBezTo>
                  <a:pt x="50" y="22"/>
                  <a:pt x="49" y="24"/>
                  <a:pt x="48" y="26"/>
                </a:cubicBezTo>
                <a:close/>
                <a:moveTo>
                  <a:pt x="40" y="40"/>
                </a:moveTo>
                <a:cubicBezTo>
                  <a:pt x="37" y="42"/>
                  <a:pt x="33" y="45"/>
                  <a:pt x="30" y="47"/>
                </a:cubicBezTo>
                <a:cubicBezTo>
                  <a:pt x="29" y="48"/>
                  <a:pt x="28" y="49"/>
                  <a:pt x="27" y="49"/>
                </a:cubicBezTo>
                <a:cubicBezTo>
                  <a:pt x="30" y="47"/>
                  <a:pt x="32" y="45"/>
                  <a:pt x="34" y="43"/>
                </a:cubicBezTo>
                <a:cubicBezTo>
                  <a:pt x="37" y="41"/>
                  <a:pt x="39" y="39"/>
                  <a:pt x="41" y="37"/>
                </a:cubicBezTo>
                <a:cubicBezTo>
                  <a:pt x="41" y="38"/>
                  <a:pt x="41" y="39"/>
                  <a:pt x="40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2" y="35"/>
                </a:cubicBezTo>
                <a:cubicBezTo>
                  <a:pt x="42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4" y="49"/>
                  <a:pt x="23" y="50"/>
                  <a:pt x="21" y="51"/>
                </a:cubicBezTo>
                <a:cubicBezTo>
                  <a:pt x="22" y="50"/>
                  <a:pt x="24" y="49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3" y="34"/>
                  <a:pt x="43" y="35"/>
                </a:cubicBezTo>
                <a:close/>
                <a:moveTo>
                  <a:pt x="45" y="30"/>
                </a:moveTo>
                <a:cubicBezTo>
                  <a:pt x="45" y="30"/>
                  <a:pt x="45" y="30"/>
                  <a:pt x="45" y="30"/>
                </a:cubicBezTo>
                <a:cubicBezTo>
                  <a:pt x="40" y="34"/>
                  <a:pt x="36" y="38"/>
                  <a:pt x="31" y="42"/>
                </a:cubicBezTo>
                <a:cubicBezTo>
                  <a:pt x="28" y="43"/>
                  <a:pt x="26" y="45"/>
                  <a:pt x="23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7"/>
                  <a:pt x="22" y="46"/>
                  <a:pt x="23" y="44"/>
                </a:cubicBezTo>
                <a:cubicBezTo>
                  <a:pt x="31" y="39"/>
                  <a:pt x="39" y="35"/>
                  <a:pt x="46" y="29"/>
                </a:cubicBezTo>
                <a:cubicBezTo>
                  <a:pt x="46" y="29"/>
                  <a:pt x="46" y="30"/>
                  <a:pt x="45" y="30"/>
                </a:cubicBezTo>
                <a:close/>
                <a:moveTo>
                  <a:pt x="50" y="7"/>
                </a:moveTo>
                <a:cubicBezTo>
                  <a:pt x="43" y="13"/>
                  <a:pt x="37" y="19"/>
                  <a:pt x="30" y="24"/>
                </a:cubicBezTo>
                <a:cubicBezTo>
                  <a:pt x="26" y="27"/>
                  <a:pt x="22" y="30"/>
                  <a:pt x="18" y="33"/>
                </a:cubicBezTo>
                <a:cubicBezTo>
                  <a:pt x="16" y="34"/>
                  <a:pt x="14" y="35"/>
                  <a:pt x="13" y="36"/>
                </a:cubicBezTo>
                <a:cubicBezTo>
                  <a:pt x="14" y="35"/>
                  <a:pt x="15" y="33"/>
                  <a:pt x="16" y="32"/>
                </a:cubicBezTo>
                <a:cubicBezTo>
                  <a:pt x="16" y="32"/>
                  <a:pt x="16" y="32"/>
                  <a:pt x="17" y="32"/>
                </a:cubicBezTo>
                <a:cubicBezTo>
                  <a:pt x="18" y="30"/>
                  <a:pt x="20" y="29"/>
                  <a:pt x="22" y="27"/>
                </a:cubicBezTo>
                <a:cubicBezTo>
                  <a:pt x="26" y="24"/>
                  <a:pt x="31" y="21"/>
                  <a:pt x="36" y="17"/>
                </a:cubicBezTo>
                <a:cubicBezTo>
                  <a:pt x="40" y="14"/>
                  <a:pt x="45" y="11"/>
                  <a:pt x="47" y="5"/>
                </a:cubicBezTo>
                <a:cubicBezTo>
                  <a:pt x="48" y="6"/>
                  <a:pt x="49" y="6"/>
                  <a:pt x="50" y="7"/>
                </a:cubicBezTo>
                <a:close/>
                <a:moveTo>
                  <a:pt x="11" y="35"/>
                </a:moveTo>
                <a:cubicBezTo>
                  <a:pt x="12" y="34"/>
                  <a:pt x="13" y="34"/>
                  <a:pt x="13" y="34"/>
                </a:cubicBezTo>
                <a:cubicBezTo>
                  <a:pt x="13" y="34"/>
                  <a:pt x="12" y="35"/>
                  <a:pt x="12" y="35"/>
                </a:cubicBezTo>
                <a:cubicBezTo>
                  <a:pt x="12" y="35"/>
                  <a:pt x="11" y="35"/>
                  <a:pt x="11" y="35"/>
                </a:cubicBezTo>
                <a:close/>
                <a:moveTo>
                  <a:pt x="9" y="31"/>
                </a:moveTo>
                <a:cubicBezTo>
                  <a:pt x="12" y="29"/>
                  <a:pt x="14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9"/>
                  <a:pt x="11" y="34"/>
                </a:cubicBezTo>
                <a:cubicBezTo>
                  <a:pt x="10" y="33"/>
                  <a:pt x="10" y="32"/>
                  <a:pt x="9" y="31"/>
                </a:cubicBezTo>
                <a:close/>
                <a:moveTo>
                  <a:pt x="8" y="27"/>
                </a:moveTo>
                <a:cubicBezTo>
                  <a:pt x="12" y="25"/>
                  <a:pt x="16" y="21"/>
                  <a:pt x="20" y="18"/>
                </a:cubicBezTo>
                <a:cubicBezTo>
                  <a:pt x="21" y="18"/>
                  <a:pt x="24" y="16"/>
                  <a:pt x="21" y="18"/>
                </a:cubicBezTo>
                <a:cubicBezTo>
                  <a:pt x="20" y="19"/>
                  <a:pt x="19" y="21"/>
                  <a:pt x="17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8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3"/>
                  <a:pt x="19" y="16"/>
                  <a:pt x="18" y="16"/>
                </a:cubicBezTo>
                <a:cubicBezTo>
                  <a:pt x="17" y="17"/>
                  <a:pt x="16" y="18"/>
                  <a:pt x="15" y="20"/>
                </a:cubicBezTo>
                <a:cubicBezTo>
                  <a:pt x="12" y="22"/>
                  <a:pt x="10" y="24"/>
                  <a:pt x="7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2" y="15"/>
                </a:cubicBezTo>
                <a:cubicBezTo>
                  <a:pt x="14" y="14"/>
                  <a:pt x="15" y="13"/>
                  <a:pt x="16" y="12"/>
                </a:cubicBezTo>
                <a:cubicBezTo>
                  <a:pt x="18" y="12"/>
                  <a:pt x="21" y="8"/>
                  <a:pt x="18" y="12"/>
                </a:cubicBezTo>
                <a:cubicBezTo>
                  <a:pt x="14" y="16"/>
                  <a:pt x="10" y="19"/>
                  <a:pt x="6" y="22"/>
                </a:cubicBezTo>
                <a:cubicBezTo>
                  <a:pt x="6" y="21"/>
                  <a:pt x="5" y="21"/>
                  <a:pt x="5" y="20"/>
                </a:cubicBezTo>
                <a:close/>
                <a:moveTo>
                  <a:pt x="4" y="13"/>
                </a:moveTo>
                <a:cubicBezTo>
                  <a:pt x="6" y="12"/>
                  <a:pt x="7" y="10"/>
                  <a:pt x="9" y="9"/>
                </a:cubicBezTo>
                <a:cubicBezTo>
                  <a:pt x="12" y="7"/>
                  <a:pt x="16" y="4"/>
                  <a:pt x="11" y="9"/>
                </a:cubicBezTo>
                <a:cubicBezTo>
                  <a:pt x="9" y="11"/>
                  <a:pt x="7" y="13"/>
                  <a:pt x="4" y="15"/>
                </a:cubicBezTo>
                <a:cubicBezTo>
                  <a:pt x="4" y="14"/>
                  <a:pt x="4" y="14"/>
                  <a:pt x="4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7"/>
                </a:cubicBezTo>
                <a:cubicBezTo>
                  <a:pt x="9" y="15"/>
                  <a:pt x="12" y="11"/>
                  <a:pt x="16" y="8"/>
                </a:cubicBezTo>
                <a:cubicBezTo>
                  <a:pt x="19" y="6"/>
                  <a:pt x="13" y="12"/>
                  <a:pt x="12" y="13"/>
                </a:cubicBezTo>
                <a:cubicBezTo>
                  <a:pt x="10" y="15"/>
                  <a:pt x="7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4" y="17"/>
                </a:cubicBezTo>
                <a:cubicBezTo>
                  <a:pt x="12" y="19"/>
                  <a:pt x="8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6"/>
                  <a:pt x="20" y="10"/>
                </a:cubicBezTo>
                <a:cubicBezTo>
                  <a:pt x="21" y="11"/>
                  <a:pt x="21" y="12"/>
                  <a:pt x="22" y="13"/>
                </a:cubicBezTo>
                <a:close/>
                <a:moveTo>
                  <a:pt x="23" y="16"/>
                </a:moveTo>
                <a:cubicBezTo>
                  <a:pt x="18" y="18"/>
                  <a:pt x="15" y="22"/>
                  <a:pt x="10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4"/>
                  <a:pt x="12" y="22"/>
                  <a:pt x="14" y="21"/>
                </a:cubicBezTo>
                <a:cubicBezTo>
                  <a:pt x="17" y="19"/>
                  <a:pt x="19" y="16"/>
                  <a:pt x="22" y="14"/>
                </a:cubicBezTo>
                <a:cubicBezTo>
                  <a:pt x="23" y="14"/>
                  <a:pt x="23" y="15"/>
                  <a:pt x="23" y="16"/>
                </a:cubicBezTo>
                <a:close/>
                <a:moveTo>
                  <a:pt x="25" y="19"/>
                </a:moveTo>
                <a:cubicBezTo>
                  <a:pt x="19" y="22"/>
                  <a:pt x="15" y="26"/>
                  <a:pt x="10" y="29"/>
                </a:cubicBezTo>
                <a:cubicBezTo>
                  <a:pt x="15" y="26"/>
                  <a:pt x="19" y="21"/>
                  <a:pt x="24" y="17"/>
                </a:cubicBezTo>
                <a:cubicBezTo>
                  <a:pt x="24" y="18"/>
                  <a:pt x="24" y="18"/>
                  <a:pt x="25" y="19"/>
                </a:cubicBezTo>
                <a:close/>
                <a:moveTo>
                  <a:pt x="25" y="20"/>
                </a:moveTo>
                <a:cubicBezTo>
                  <a:pt x="25" y="21"/>
                  <a:pt x="26" y="21"/>
                  <a:pt x="26" y="21"/>
                </a:cubicBezTo>
                <a:cubicBezTo>
                  <a:pt x="26" y="21"/>
                  <a:pt x="26" y="21"/>
                  <a:pt x="26" y="22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6"/>
                  <a:pt x="21" y="26"/>
                </a:cubicBezTo>
                <a:cubicBezTo>
                  <a:pt x="19" y="28"/>
                  <a:pt x="17" y="30"/>
                  <a:pt x="16" y="31"/>
                </a:cubicBezTo>
                <a:cubicBezTo>
                  <a:pt x="15" y="32"/>
                  <a:pt x="14" y="32"/>
                  <a:pt x="14" y="33"/>
                </a:cubicBezTo>
                <a:cubicBezTo>
                  <a:pt x="13" y="33"/>
                  <a:pt x="10" y="35"/>
                  <a:pt x="13" y="32"/>
                </a:cubicBezTo>
                <a:cubicBezTo>
                  <a:pt x="16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5"/>
                  <a:pt x="37" y="13"/>
                  <a:pt x="40" y="11"/>
                </a:cubicBezTo>
                <a:cubicBezTo>
                  <a:pt x="38" y="12"/>
                  <a:pt x="37" y="14"/>
                  <a:pt x="35" y="15"/>
                </a:cubicBezTo>
                <a:cubicBezTo>
                  <a:pt x="33" y="16"/>
                  <a:pt x="32" y="17"/>
                  <a:pt x="30" y="18"/>
                </a:cubicBezTo>
                <a:cubicBezTo>
                  <a:pt x="30" y="18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3"/>
                  <a:pt x="26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29" y="20"/>
                </a:moveTo>
                <a:cubicBezTo>
                  <a:pt x="31" y="18"/>
                  <a:pt x="33" y="17"/>
                  <a:pt x="35" y="15"/>
                </a:cubicBezTo>
                <a:cubicBezTo>
                  <a:pt x="38" y="14"/>
                  <a:pt x="39" y="13"/>
                  <a:pt x="41" y="11"/>
                </a:cubicBezTo>
                <a:cubicBezTo>
                  <a:pt x="42" y="10"/>
                  <a:pt x="44" y="8"/>
                  <a:pt x="45" y="7"/>
                </a:cubicBezTo>
                <a:cubicBezTo>
                  <a:pt x="45" y="6"/>
                  <a:pt x="46" y="6"/>
                  <a:pt x="46" y="6"/>
                </a:cubicBezTo>
                <a:cubicBezTo>
                  <a:pt x="46" y="6"/>
                  <a:pt x="46" y="7"/>
                  <a:pt x="46" y="7"/>
                </a:cubicBezTo>
                <a:cubicBezTo>
                  <a:pt x="45" y="9"/>
                  <a:pt x="44" y="10"/>
                  <a:pt x="43" y="11"/>
                </a:cubicBezTo>
                <a:cubicBezTo>
                  <a:pt x="40" y="13"/>
                  <a:pt x="38" y="15"/>
                  <a:pt x="35" y="17"/>
                </a:cubicBezTo>
                <a:cubicBezTo>
                  <a:pt x="33" y="18"/>
                  <a:pt x="31" y="20"/>
                  <a:pt x="29" y="21"/>
                </a:cubicBezTo>
                <a:cubicBezTo>
                  <a:pt x="29" y="21"/>
                  <a:pt x="29" y="20"/>
                  <a:pt x="29" y="20"/>
                </a:cubicBezTo>
                <a:close/>
                <a:moveTo>
                  <a:pt x="43" y="6"/>
                </a:moveTo>
                <a:cubicBezTo>
                  <a:pt x="43" y="6"/>
                  <a:pt x="45" y="5"/>
                  <a:pt x="46" y="5"/>
                </a:cubicBezTo>
                <a:cubicBezTo>
                  <a:pt x="45" y="6"/>
                  <a:pt x="43" y="7"/>
                  <a:pt x="42" y="8"/>
                </a:cubicBezTo>
                <a:cubicBezTo>
                  <a:pt x="40" y="10"/>
                  <a:pt x="37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2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3" y="12"/>
                </a:cubicBezTo>
                <a:cubicBezTo>
                  <a:pt x="35" y="10"/>
                  <a:pt x="37" y="8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9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9"/>
                  <a:pt x="20" y="9"/>
                </a:cubicBezTo>
                <a:close/>
                <a:moveTo>
                  <a:pt x="17" y="7"/>
                </a:moveTo>
                <a:cubicBezTo>
                  <a:pt x="13" y="9"/>
                  <a:pt x="9" y="13"/>
                  <a:pt x="5" y="16"/>
                </a:cubicBezTo>
                <a:cubicBezTo>
                  <a:pt x="6" y="15"/>
                  <a:pt x="8" y="13"/>
                  <a:pt x="10" y="11"/>
                </a:cubicBezTo>
                <a:cubicBezTo>
                  <a:pt x="12" y="9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7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5" y="7"/>
                  <a:pt x="8" y="3"/>
                  <a:pt x="14" y="5"/>
                </a:cubicBezTo>
                <a:close/>
                <a:moveTo>
                  <a:pt x="12" y="37"/>
                </a:moveTo>
                <a:cubicBezTo>
                  <a:pt x="15" y="35"/>
                  <a:pt x="17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9"/>
                  <a:pt x="14" y="38"/>
                </a:cubicBezTo>
                <a:cubicBezTo>
                  <a:pt x="21" y="34"/>
                  <a:pt x="27" y="30"/>
                  <a:pt x="34" y="27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7"/>
                  <a:pt x="34" y="27"/>
                </a:cubicBezTo>
                <a:cubicBezTo>
                  <a:pt x="28" y="32"/>
                  <a:pt x="21" y="36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40"/>
                </a:cubicBezTo>
                <a:cubicBezTo>
                  <a:pt x="13" y="39"/>
                  <a:pt x="13" y="38"/>
                  <a:pt x="12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5" name="Freeform 152">
            <a:extLst>
              <a:ext uri="{FF2B5EF4-FFF2-40B4-BE49-F238E27FC236}">
                <a16:creationId xmlns:a16="http://schemas.microsoft.com/office/drawing/2014/main" xmlns="" id="{AAAC60AB-4498-4ABA-B10A-ED81DB409EA8}"/>
              </a:ext>
            </a:extLst>
          </p:cNvPr>
          <p:cNvSpPr>
            <a:spLocks noEditPoints="1"/>
          </p:cNvSpPr>
          <p:nvPr/>
        </p:nvSpPr>
        <p:spPr bwMode="auto">
          <a:xfrm>
            <a:off x="6409019" y="3429411"/>
            <a:ext cx="831584" cy="841617"/>
          </a:xfrm>
          <a:custGeom>
            <a:avLst/>
            <a:gdLst>
              <a:gd name="T0" fmla="*/ 16 w 56"/>
              <a:gd name="T1" fmla="*/ 2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59 h 64"/>
              <a:gd name="T8" fmla="*/ 30 w 56"/>
              <a:gd name="T9" fmla="*/ 51 h 64"/>
              <a:gd name="T10" fmla="*/ 35 w 56"/>
              <a:gd name="T11" fmla="*/ 47 h 64"/>
              <a:gd name="T12" fmla="*/ 37 w 56"/>
              <a:gd name="T13" fmla="*/ 45 h 64"/>
              <a:gd name="T14" fmla="*/ 24 w 56"/>
              <a:gd name="T15" fmla="*/ 55 h 64"/>
              <a:gd name="T16" fmla="*/ 24 w 56"/>
              <a:gd name="T17" fmla="*/ 55 h 64"/>
              <a:gd name="T18" fmla="*/ 21 w 56"/>
              <a:gd name="T19" fmla="*/ 51 h 64"/>
              <a:gd name="T20" fmla="*/ 34 w 56"/>
              <a:gd name="T21" fmla="*/ 41 h 64"/>
              <a:gd name="T22" fmla="*/ 36 w 56"/>
              <a:gd name="T23" fmla="*/ 35 h 64"/>
              <a:gd name="T24" fmla="*/ 15 w 56"/>
              <a:gd name="T25" fmla="*/ 41 h 64"/>
              <a:gd name="T26" fmla="*/ 17 w 56"/>
              <a:gd name="T27" fmla="*/ 45 h 64"/>
              <a:gd name="T28" fmla="*/ 51 w 56"/>
              <a:gd name="T29" fmla="*/ 14 h 64"/>
              <a:gd name="T30" fmla="*/ 34 w 56"/>
              <a:gd name="T31" fmla="*/ 30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2 h 64"/>
              <a:gd name="T38" fmla="*/ 49 w 56"/>
              <a:gd name="T39" fmla="*/ 8 h 64"/>
              <a:gd name="T40" fmla="*/ 26 w 56"/>
              <a:gd name="T41" fmla="*/ 40 h 64"/>
              <a:gd name="T42" fmla="*/ 48 w 56"/>
              <a:gd name="T43" fmla="*/ 26 h 64"/>
              <a:gd name="T44" fmla="*/ 35 w 56"/>
              <a:gd name="T45" fmla="*/ 43 h 64"/>
              <a:gd name="T46" fmla="*/ 43 w 56"/>
              <a:gd name="T47" fmla="*/ 35 h 64"/>
              <a:gd name="T48" fmla="*/ 21 w 56"/>
              <a:gd name="T49" fmla="*/ 50 h 64"/>
              <a:gd name="T50" fmla="*/ 46 w 56"/>
              <a:gd name="T51" fmla="*/ 30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1 h 64"/>
              <a:gd name="T58" fmla="*/ 48 w 56"/>
              <a:gd name="T59" fmla="*/ 5 h 64"/>
              <a:gd name="T60" fmla="*/ 12 w 56"/>
              <a:gd name="T61" fmla="*/ 35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19 h 64"/>
              <a:gd name="T70" fmla="*/ 13 w 56"/>
              <a:gd name="T71" fmla="*/ 15 h 64"/>
              <a:gd name="T72" fmla="*/ 6 w 56"/>
              <a:gd name="T73" fmla="*/ 19 h 64"/>
              <a:gd name="T74" fmla="*/ 5 w 56"/>
              <a:gd name="T75" fmla="*/ 15 h 64"/>
              <a:gd name="T76" fmla="*/ 16 w 56"/>
              <a:gd name="T77" fmla="*/ 8 h 64"/>
              <a:gd name="T78" fmla="*/ 22 w 56"/>
              <a:gd name="T79" fmla="*/ 12 h 64"/>
              <a:gd name="T80" fmla="*/ 21 w 56"/>
              <a:gd name="T81" fmla="*/ 10 h 64"/>
              <a:gd name="T82" fmla="*/ 10 w 56"/>
              <a:gd name="T83" fmla="*/ 24 h 64"/>
              <a:gd name="T84" fmla="*/ 25 w 56"/>
              <a:gd name="T85" fmla="*/ 19 h 64"/>
              <a:gd name="T86" fmla="*/ 26 w 56"/>
              <a:gd name="T87" fmla="*/ 20 h 64"/>
              <a:gd name="T88" fmla="*/ 22 w 56"/>
              <a:gd name="T89" fmla="*/ 26 h 64"/>
              <a:gd name="T90" fmla="*/ 25 w 56"/>
              <a:gd name="T91" fmla="*/ 20 h 64"/>
              <a:gd name="T92" fmla="*/ 35 w 56"/>
              <a:gd name="T93" fmla="*/ 14 h 64"/>
              <a:gd name="T94" fmla="*/ 28 w 56"/>
              <a:gd name="T95" fmla="*/ 22 h 64"/>
              <a:gd name="T96" fmla="*/ 36 w 56"/>
              <a:gd name="T97" fmla="*/ 15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19 h 64"/>
              <a:gd name="T108" fmla="*/ 5 w 56"/>
              <a:gd name="T109" fmla="*/ 16 h 64"/>
              <a:gd name="T110" fmla="*/ 18 w 56"/>
              <a:gd name="T111" fmla="*/ 6 h 64"/>
              <a:gd name="T112" fmla="*/ 13 w 56"/>
              <a:gd name="T113" fmla="*/ 36 h 64"/>
              <a:gd name="T114" fmla="*/ 34 w 56"/>
              <a:gd name="T115" fmla="*/ 26 h 64"/>
              <a:gd name="T116" fmla="*/ 15 w 56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8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1" y="0"/>
                  <a:pt x="5" y="2"/>
                  <a:pt x="3" y="8"/>
                </a:cubicBezTo>
                <a:cubicBezTo>
                  <a:pt x="0" y="15"/>
                  <a:pt x="4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5" y="52"/>
                  <a:pt x="43" y="42"/>
                  <a:pt x="49" y="31"/>
                </a:cubicBezTo>
                <a:cubicBezTo>
                  <a:pt x="52" y="24"/>
                  <a:pt x="56" y="17"/>
                  <a:pt x="55" y="10"/>
                </a:cubicBezTo>
                <a:close/>
                <a:moveTo>
                  <a:pt x="27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8" y="58"/>
                  <a:pt x="29" y="56"/>
                  <a:pt x="30" y="55"/>
                </a:cubicBezTo>
                <a:cubicBezTo>
                  <a:pt x="29" y="56"/>
                  <a:pt x="28" y="58"/>
                  <a:pt x="27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7" y="54"/>
                </a:cubicBezTo>
                <a:cubicBezTo>
                  <a:pt x="28" y="53"/>
                  <a:pt x="29" y="52"/>
                  <a:pt x="30" y="50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5" y="56"/>
                </a:cubicBezTo>
                <a:cubicBezTo>
                  <a:pt x="29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5"/>
                  <a:pt x="36" y="46"/>
                  <a:pt x="35" y="46"/>
                </a:cubicBezTo>
                <a:cubicBezTo>
                  <a:pt x="36" y="45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5"/>
                </a:moveTo>
                <a:cubicBezTo>
                  <a:pt x="24" y="55"/>
                  <a:pt x="23" y="54"/>
                  <a:pt x="23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5"/>
                </a:cubicBezTo>
                <a:close/>
                <a:moveTo>
                  <a:pt x="21" y="51"/>
                </a:moveTo>
                <a:cubicBezTo>
                  <a:pt x="24" y="50"/>
                  <a:pt x="26" y="48"/>
                  <a:pt x="29" y="47"/>
                </a:cubicBezTo>
                <a:cubicBezTo>
                  <a:pt x="27" y="49"/>
                  <a:pt x="24" y="51"/>
                  <a:pt x="22" y="53"/>
                </a:cubicBezTo>
                <a:cubicBezTo>
                  <a:pt x="22" y="52"/>
                  <a:pt x="22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3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8"/>
                  <a:pt x="34" y="41"/>
                </a:cubicBezTo>
                <a:cubicBezTo>
                  <a:pt x="30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5" y="37"/>
                  <a:pt x="26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6" y="41"/>
                  <a:pt x="16" y="41"/>
                  <a:pt x="16" y="41"/>
                </a:cubicBezTo>
                <a:cubicBezTo>
                  <a:pt x="22" y="38"/>
                  <a:pt x="28" y="34"/>
                  <a:pt x="35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3" y="40"/>
                  <a:pt x="17" y="45"/>
                </a:cubicBezTo>
                <a:cubicBezTo>
                  <a:pt x="17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3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2" y="14"/>
                  <a:pt x="52" y="13"/>
                </a:cubicBezTo>
                <a:cubicBezTo>
                  <a:pt x="52" y="15"/>
                  <a:pt x="52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6"/>
                  <a:pt x="34" y="30"/>
                </a:cubicBezTo>
                <a:cubicBezTo>
                  <a:pt x="31" y="32"/>
                  <a:pt x="27" y="35"/>
                  <a:pt x="23" y="37"/>
                </a:cubicBezTo>
                <a:cubicBezTo>
                  <a:pt x="22" y="38"/>
                  <a:pt x="20" y="38"/>
                  <a:pt x="19" y="39"/>
                </a:cubicBezTo>
                <a:cubicBezTo>
                  <a:pt x="15" y="41"/>
                  <a:pt x="19" y="39"/>
                  <a:pt x="20" y="38"/>
                </a:cubicBezTo>
                <a:cubicBezTo>
                  <a:pt x="25" y="33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1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1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5"/>
                </a:cubicBezTo>
                <a:cubicBezTo>
                  <a:pt x="44" y="13"/>
                  <a:pt x="48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4"/>
                </a:cubicBezTo>
                <a:cubicBezTo>
                  <a:pt x="24" y="40"/>
                  <a:pt x="29" y="35"/>
                  <a:pt x="35" y="31"/>
                </a:cubicBezTo>
                <a:cubicBezTo>
                  <a:pt x="41" y="27"/>
                  <a:pt x="46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1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9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40" y="39"/>
                  <a:pt x="42" y="37"/>
                </a:cubicBezTo>
                <a:cubicBezTo>
                  <a:pt x="41" y="38"/>
                  <a:pt x="41" y="38"/>
                  <a:pt x="41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3" y="35"/>
                  <a:pt x="42" y="36"/>
                </a:cubicBezTo>
                <a:cubicBezTo>
                  <a:pt x="40" y="38"/>
                  <a:pt x="37" y="40"/>
                  <a:pt x="35" y="42"/>
                </a:cubicBezTo>
                <a:cubicBezTo>
                  <a:pt x="32" y="44"/>
                  <a:pt x="29" y="46"/>
                  <a:pt x="27" y="48"/>
                </a:cubicBezTo>
                <a:cubicBezTo>
                  <a:pt x="25" y="49"/>
                  <a:pt x="23" y="49"/>
                  <a:pt x="21" y="50"/>
                </a:cubicBezTo>
                <a:cubicBezTo>
                  <a:pt x="23" y="50"/>
                  <a:pt x="25" y="48"/>
                  <a:pt x="26" y="47"/>
                </a:cubicBezTo>
                <a:cubicBezTo>
                  <a:pt x="33" y="42"/>
                  <a:pt x="40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6" y="30"/>
                  <a:pt x="45" y="30"/>
                </a:cubicBezTo>
                <a:cubicBezTo>
                  <a:pt x="41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1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7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7" y="27"/>
                  <a:pt x="23" y="30"/>
                  <a:pt x="19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6" y="32"/>
                  <a:pt x="17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1" y="28"/>
                  <a:pt x="22" y="27"/>
                </a:cubicBezTo>
                <a:cubicBezTo>
                  <a:pt x="27" y="23"/>
                  <a:pt x="32" y="20"/>
                  <a:pt x="36" y="17"/>
                </a:cubicBezTo>
                <a:cubicBezTo>
                  <a:pt x="41" y="14"/>
                  <a:pt x="46" y="10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5" y="20"/>
                </a:cubicBezTo>
                <a:cubicBezTo>
                  <a:pt x="21" y="24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29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0"/>
                  <a:pt x="16" y="17"/>
                  <a:pt x="20" y="14"/>
                </a:cubicBezTo>
                <a:cubicBezTo>
                  <a:pt x="24" y="12"/>
                  <a:pt x="19" y="16"/>
                  <a:pt x="19" y="16"/>
                </a:cubicBezTo>
                <a:cubicBezTo>
                  <a:pt x="18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6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8"/>
                  <a:pt x="6" y="22"/>
                </a:cubicBezTo>
                <a:cubicBezTo>
                  <a:pt x="6" y="21"/>
                  <a:pt x="6" y="20"/>
                  <a:pt x="6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20" y="14"/>
                  <a:pt x="17" y="15"/>
                  <a:pt x="15" y="17"/>
                </a:cubicBezTo>
                <a:cubicBezTo>
                  <a:pt x="12" y="18"/>
                  <a:pt x="9" y="20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8"/>
                  <a:pt x="17" y="15"/>
                  <a:pt x="21" y="10"/>
                </a:cubicBezTo>
                <a:cubicBezTo>
                  <a:pt x="21" y="11"/>
                  <a:pt x="22" y="11"/>
                  <a:pt x="22" y="12"/>
                </a:cubicBezTo>
                <a:close/>
                <a:moveTo>
                  <a:pt x="24" y="16"/>
                </a:moveTo>
                <a:cubicBezTo>
                  <a:pt x="19" y="17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3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6"/>
                  <a:pt x="20" y="20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6" y="20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4"/>
                  <a:pt x="23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2" y="24"/>
                  <a:pt x="25" y="20"/>
                </a:cubicBezTo>
                <a:cubicBezTo>
                  <a:pt x="26" y="20"/>
                  <a:pt x="26" y="20"/>
                  <a:pt x="26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9" y="12"/>
                  <a:pt x="37" y="13"/>
                  <a:pt x="35" y="14"/>
                </a:cubicBezTo>
                <a:cubicBezTo>
                  <a:pt x="34" y="15"/>
                  <a:pt x="32" y="17"/>
                  <a:pt x="31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7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6" y="16"/>
                </a:cubicBezTo>
                <a:cubicBezTo>
                  <a:pt x="34" y="18"/>
                  <a:pt x="31" y="19"/>
                  <a:pt x="29" y="21"/>
                </a:cubicBezTo>
                <a:cubicBezTo>
                  <a:pt x="29" y="20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5"/>
                  <a:pt x="45" y="4"/>
                  <a:pt x="46" y="5"/>
                </a:cubicBezTo>
                <a:cubicBezTo>
                  <a:pt x="45" y="6"/>
                  <a:pt x="44" y="6"/>
                  <a:pt x="43" y="7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4" y="13"/>
                </a:cubicBezTo>
                <a:cubicBezTo>
                  <a:pt x="36" y="10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7"/>
                  <a:pt x="36" y="10"/>
                  <a:pt x="34" y="12"/>
                </a:cubicBezTo>
                <a:cubicBezTo>
                  <a:pt x="36" y="9"/>
                  <a:pt x="38" y="7"/>
                  <a:pt x="41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6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7"/>
                  <a:pt x="20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3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3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5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6"/>
                  <a:pt x="35" y="26"/>
                  <a:pt x="34" y="26"/>
                </a:cubicBezTo>
                <a:cubicBezTo>
                  <a:pt x="29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0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6" name="Freeform 204">
            <a:extLst>
              <a:ext uri="{FF2B5EF4-FFF2-40B4-BE49-F238E27FC236}">
                <a16:creationId xmlns:a16="http://schemas.microsoft.com/office/drawing/2014/main" xmlns="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5728173" y="7669290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xmlns="" id="{08F63712-C0B2-4B26-8E56-6C379FF285EA}"/>
              </a:ext>
            </a:extLst>
          </p:cNvPr>
          <p:cNvSpPr/>
          <p:nvPr/>
        </p:nvSpPr>
        <p:spPr bwMode="auto">
          <a:xfrm>
            <a:off x="4598815" y="7880191"/>
            <a:ext cx="202406" cy="540546"/>
          </a:xfrm>
          <a:custGeom>
            <a:avLst/>
            <a:gdLst>
              <a:gd name="T0" fmla="*/ 4 w 36"/>
              <a:gd name="T1" fmla="*/ 54 h 96"/>
              <a:gd name="T2" fmla="*/ 10 w 36"/>
              <a:gd name="T3" fmla="*/ 16 h 96"/>
              <a:gd name="T4" fmla="*/ 22 w 36"/>
              <a:gd name="T5" fmla="*/ 7 h 96"/>
              <a:gd name="T6" fmla="*/ 32 w 36"/>
              <a:gd name="T7" fmla="*/ 20 h 96"/>
              <a:gd name="T8" fmla="*/ 32 w 36"/>
              <a:gd name="T9" fmla="*/ 55 h 96"/>
              <a:gd name="T10" fmla="*/ 31 w 36"/>
              <a:gd name="T11" fmla="*/ 73 h 96"/>
              <a:gd name="T12" fmla="*/ 24 w 36"/>
              <a:gd name="T13" fmla="*/ 91 h 96"/>
              <a:gd name="T14" fmla="*/ 14 w 36"/>
              <a:gd name="T15" fmla="*/ 81 h 96"/>
              <a:gd name="T16" fmla="*/ 12 w 36"/>
              <a:gd name="T17" fmla="*/ 63 h 96"/>
              <a:gd name="T18" fmla="*/ 14 w 36"/>
              <a:gd name="T19" fmla="*/ 38 h 96"/>
              <a:gd name="T20" fmla="*/ 16 w 36"/>
              <a:gd name="T21" fmla="*/ 34 h 96"/>
              <a:gd name="T22" fmla="*/ 25 w 36"/>
              <a:gd name="T23" fmla="*/ 39 h 96"/>
              <a:gd name="T24" fmla="*/ 25 w 36"/>
              <a:gd name="T25" fmla="*/ 47 h 96"/>
              <a:gd name="T26" fmla="*/ 23 w 36"/>
              <a:gd name="T27" fmla="*/ 71 h 96"/>
              <a:gd name="T28" fmla="*/ 25 w 36"/>
              <a:gd name="T29" fmla="*/ 72 h 96"/>
              <a:gd name="T30" fmla="*/ 28 w 36"/>
              <a:gd name="T31" fmla="*/ 47 h 96"/>
              <a:gd name="T32" fmla="*/ 21 w 36"/>
              <a:gd name="T33" fmla="*/ 30 h 96"/>
              <a:gd name="T34" fmla="*/ 10 w 36"/>
              <a:gd name="T35" fmla="*/ 44 h 96"/>
              <a:gd name="T36" fmla="*/ 11 w 36"/>
              <a:gd name="T37" fmla="*/ 76 h 96"/>
              <a:gd name="T38" fmla="*/ 20 w 36"/>
              <a:gd name="T39" fmla="*/ 95 h 96"/>
              <a:gd name="T40" fmla="*/ 34 w 36"/>
              <a:gd name="T41" fmla="*/ 73 h 96"/>
              <a:gd name="T42" fmla="*/ 36 w 36"/>
              <a:gd name="T43" fmla="*/ 32 h 96"/>
              <a:gd name="T44" fmla="*/ 27 w 36"/>
              <a:gd name="T45" fmla="*/ 5 h 96"/>
              <a:gd name="T46" fmla="*/ 7 w 36"/>
              <a:gd name="T47" fmla="*/ 14 h 96"/>
              <a:gd name="T48" fmla="*/ 3 w 36"/>
              <a:gd name="T49" fmla="*/ 31 h 96"/>
              <a:gd name="T50" fmla="*/ 1 w 36"/>
              <a:gd name="T51" fmla="*/ 54 h 96"/>
              <a:gd name="T52" fmla="*/ 4 w 36"/>
              <a:gd name="T53" fmla="*/ 5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" h="96">
                <a:moveTo>
                  <a:pt x="4" y="54"/>
                </a:moveTo>
                <a:cubicBezTo>
                  <a:pt x="5" y="42"/>
                  <a:pt x="4" y="27"/>
                  <a:pt x="10" y="16"/>
                </a:cubicBezTo>
                <a:cubicBezTo>
                  <a:pt x="12" y="11"/>
                  <a:pt x="17" y="7"/>
                  <a:pt x="22" y="7"/>
                </a:cubicBezTo>
                <a:cubicBezTo>
                  <a:pt x="29" y="6"/>
                  <a:pt x="31" y="15"/>
                  <a:pt x="32" y="20"/>
                </a:cubicBezTo>
                <a:cubicBezTo>
                  <a:pt x="34" y="32"/>
                  <a:pt x="33" y="44"/>
                  <a:pt x="32" y="55"/>
                </a:cubicBezTo>
                <a:cubicBezTo>
                  <a:pt x="32" y="61"/>
                  <a:pt x="32" y="67"/>
                  <a:pt x="31" y="73"/>
                </a:cubicBezTo>
                <a:cubicBezTo>
                  <a:pt x="30" y="79"/>
                  <a:pt x="30" y="87"/>
                  <a:pt x="24" y="91"/>
                </a:cubicBezTo>
                <a:cubicBezTo>
                  <a:pt x="16" y="96"/>
                  <a:pt x="14" y="85"/>
                  <a:pt x="14" y="81"/>
                </a:cubicBezTo>
                <a:cubicBezTo>
                  <a:pt x="13" y="75"/>
                  <a:pt x="13" y="69"/>
                  <a:pt x="12" y="63"/>
                </a:cubicBezTo>
                <a:cubicBezTo>
                  <a:pt x="12" y="54"/>
                  <a:pt x="12" y="46"/>
                  <a:pt x="14" y="38"/>
                </a:cubicBezTo>
                <a:cubicBezTo>
                  <a:pt x="15" y="37"/>
                  <a:pt x="15" y="35"/>
                  <a:pt x="16" y="34"/>
                </a:cubicBezTo>
                <a:cubicBezTo>
                  <a:pt x="19" y="29"/>
                  <a:pt x="25" y="36"/>
                  <a:pt x="25" y="39"/>
                </a:cubicBezTo>
                <a:cubicBezTo>
                  <a:pt x="25" y="42"/>
                  <a:pt x="25" y="45"/>
                  <a:pt x="25" y="47"/>
                </a:cubicBezTo>
                <a:cubicBezTo>
                  <a:pt x="25" y="55"/>
                  <a:pt x="25" y="63"/>
                  <a:pt x="23" y="71"/>
                </a:cubicBezTo>
                <a:cubicBezTo>
                  <a:pt x="22" y="73"/>
                  <a:pt x="25" y="73"/>
                  <a:pt x="25" y="72"/>
                </a:cubicBezTo>
                <a:cubicBezTo>
                  <a:pt x="27" y="64"/>
                  <a:pt x="27" y="55"/>
                  <a:pt x="28" y="47"/>
                </a:cubicBezTo>
                <a:cubicBezTo>
                  <a:pt x="28" y="41"/>
                  <a:pt x="29" y="32"/>
                  <a:pt x="21" y="30"/>
                </a:cubicBezTo>
                <a:cubicBezTo>
                  <a:pt x="12" y="28"/>
                  <a:pt x="11" y="38"/>
                  <a:pt x="10" y="44"/>
                </a:cubicBezTo>
                <a:cubicBezTo>
                  <a:pt x="9" y="54"/>
                  <a:pt x="9" y="65"/>
                  <a:pt x="11" y="76"/>
                </a:cubicBezTo>
                <a:cubicBezTo>
                  <a:pt x="11" y="81"/>
                  <a:pt x="11" y="95"/>
                  <a:pt x="20" y="95"/>
                </a:cubicBezTo>
                <a:cubicBezTo>
                  <a:pt x="31" y="95"/>
                  <a:pt x="33" y="82"/>
                  <a:pt x="34" y="73"/>
                </a:cubicBezTo>
                <a:cubicBezTo>
                  <a:pt x="35" y="60"/>
                  <a:pt x="36" y="46"/>
                  <a:pt x="36" y="32"/>
                </a:cubicBezTo>
                <a:cubicBezTo>
                  <a:pt x="36" y="23"/>
                  <a:pt x="36" y="11"/>
                  <a:pt x="27" y="5"/>
                </a:cubicBezTo>
                <a:cubicBezTo>
                  <a:pt x="19" y="0"/>
                  <a:pt x="11" y="8"/>
                  <a:pt x="7" y="14"/>
                </a:cubicBezTo>
                <a:cubicBezTo>
                  <a:pt x="4" y="19"/>
                  <a:pt x="4" y="25"/>
                  <a:pt x="3" y="31"/>
                </a:cubicBezTo>
                <a:cubicBezTo>
                  <a:pt x="2" y="39"/>
                  <a:pt x="2" y="46"/>
                  <a:pt x="1" y="54"/>
                </a:cubicBezTo>
                <a:cubicBezTo>
                  <a:pt x="0" y="56"/>
                  <a:pt x="3" y="56"/>
                  <a:pt x="4" y="54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8" name="Freeform 105">
            <a:extLst>
              <a:ext uri="{FF2B5EF4-FFF2-40B4-BE49-F238E27FC236}">
                <a16:creationId xmlns:a16="http://schemas.microsoft.com/office/drawing/2014/main" xmlns="" id="{356DD671-0CDA-4ECF-9323-D21022F88CC4}"/>
              </a:ext>
            </a:extLst>
          </p:cNvPr>
          <p:cNvSpPr/>
          <p:nvPr/>
        </p:nvSpPr>
        <p:spPr bwMode="auto">
          <a:xfrm>
            <a:off x="4520097" y="7336053"/>
            <a:ext cx="438150" cy="423864"/>
          </a:xfrm>
          <a:custGeom>
            <a:avLst/>
            <a:gdLst>
              <a:gd name="T0" fmla="*/ 25 w 78"/>
              <a:gd name="T1" fmla="*/ 26 h 75"/>
              <a:gd name="T2" fmla="*/ 57 w 78"/>
              <a:gd name="T3" fmla="*/ 4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59 h 75"/>
              <a:gd name="T12" fmla="*/ 12 w 78"/>
              <a:gd name="T13" fmla="*/ 67 h 75"/>
              <a:gd name="T14" fmla="*/ 13 w 78"/>
              <a:gd name="T15" fmla="*/ 52 h 75"/>
              <a:gd name="T16" fmla="*/ 25 w 78"/>
              <a:gd name="T17" fmla="*/ 39 h 75"/>
              <a:gd name="T18" fmla="*/ 44 w 78"/>
              <a:gd name="T19" fmla="*/ 23 h 75"/>
              <a:gd name="T20" fmla="*/ 48 w 78"/>
              <a:gd name="T21" fmla="*/ 21 h 75"/>
              <a:gd name="T22" fmla="*/ 50 w 78"/>
              <a:gd name="T23" fmla="*/ 31 h 75"/>
              <a:gd name="T24" fmla="*/ 45 w 78"/>
              <a:gd name="T25" fmla="*/ 37 h 75"/>
              <a:gd name="T26" fmla="*/ 26 w 78"/>
              <a:gd name="T27" fmla="*/ 52 h 75"/>
              <a:gd name="T28" fmla="*/ 27 w 78"/>
              <a:gd name="T29" fmla="*/ 54 h 75"/>
              <a:gd name="T30" fmla="*/ 47 w 78"/>
              <a:gd name="T31" fmla="*/ 39 h 75"/>
              <a:gd name="T32" fmla="*/ 54 w 78"/>
              <a:gd name="T33" fmla="*/ 22 h 75"/>
              <a:gd name="T34" fmla="*/ 37 w 78"/>
              <a:gd name="T35" fmla="*/ 24 h 75"/>
              <a:gd name="T36" fmla="*/ 14 w 78"/>
              <a:gd name="T37" fmla="*/ 46 h 75"/>
              <a:gd name="T38" fmla="*/ 7 w 78"/>
              <a:gd name="T39" fmla="*/ 67 h 75"/>
              <a:gd name="T40" fmla="*/ 32 w 78"/>
              <a:gd name="T41" fmla="*/ 61 h 75"/>
              <a:gd name="T42" fmla="*/ 63 w 78"/>
              <a:gd name="T43" fmla="*/ 35 h 75"/>
              <a:gd name="T44" fmla="*/ 76 w 78"/>
              <a:gd name="T45" fmla="*/ 9 h 75"/>
              <a:gd name="T46" fmla="*/ 56 w 78"/>
              <a:gd name="T47" fmla="*/ 1 h 75"/>
              <a:gd name="T48" fmla="*/ 41 w 78"/>
              <a:gd name="T49" fmla="*/ 10 h 75"/>
              <a:gd name="T50" fmla="*/ 23 w 78"/>
              <a:gd name="T51" fmla="*/ 24 h 75"/>
              <a:gd name="T52" fmla="*/ 25 w 78"/>
              <a:gd name="T53" fmla="*/ 2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6"/>
                </a:moveTo>
                <a:cubicBezTo>
                  <a:pt x="35" y="19"/>
                  <a:pt x="45" y="8"/>
                  <a:pt x="57" y="4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1"/>
                  <a:pt x="72" y="19"/>
                  <a:pt x="69" y="24"/>
                </a:cubicBezTo>
                <a:cubicBezTo>
                  <a:pt x="62" y="33"/>
                  <a:pt x="53" y="40"/>
                  <a:pt x="44" y="48"/>
                </a:cubicBezTo>
                <a:cubicBezTo>
                  <a:pt x="40" y="52"/>
                  <a:pt x="35" y="56"/>
                  <a:pt x="30" y="59"/>
                </a:cubicBezTo>
                <a:cubicBezTo>
                  <a:pt x="25" y="63"/>
                  <a:pt x="19" y="68"/>
                  <a:pt x="12" y="67"/>
                </a:cubicBezTo>
                <a:cubicBezTo>
                  <a:pt x="3" y="65"/>
                  <a:pt x="10" y="56"/>
                  <a:pt x="13" y="52"/>
                </a:cubicBezTo>
                <a:cubicBezTo>
                  <a:pt x="17" y="48"/>
                  <a:pt x="21" y="43"/>
                  <a:pt x="25" y="39"/>
                </a:cubicBezTo>
                <a:cubicBezTo>
                  <a:pt x="30" y="33"/>
                  <a:pt x="36" y="27"/>
                  <a:pt x="44" y="23"/>
                </a:cubicBezTo>
                <a:cubicBezTo>
                  <a:pt x="45" y="22"/>
                  <a:pt x="46" y="22"/>
                  <a:pt x="48" y="21"/>
                </a:cubicBezTo>
                <a:cubicBezTo>
                  <a:pt x="53" y="20"/>
                  <a:pt x="52" y="29"/>
                  <a:pt x="50" y="31"/>
                </a:cubicBezTo>
                <a:cubicBezTo>
                  <a:pt x="49" y="33"/>
                  <a:pt x="47" y="35"/>
                  <a:pt x="45" y="37"/>
                </a:cubicBezTo>
                <a:cubicBezTo>
                  <a:pt x="39" y="42"/>
                  <a:pt x="33" y="48"/>
                  <a:pt x="26" y="52"/>
                </a:cubicBezTo>
                <a:cubicBezTo>
                  <a:pt x="24" y="52"/>
                  <a:pt x="26" y="55"/>
                  <a:pt x="27" y="54"/>
                </a:cubicBezTo>
                <a:cubicBezTo>
                  <a:pt x="34" y="50"/>
                  <a:pt x="41" y="44"/>
                  <a:pt x="47" y="39"/>
                </a:cubicBezTo>
                <a:cubicBezTo>
                  <a:pt x="51" y="35"/>
                  <a:pt x="58" y="29"/>
                  <a:pt x="54" y="22"/>
                </a:cubicBezTo>
                <a:cubicBezTo>
                  <a:pt x="50" y="14"/>
                  <a:pt x="42" y="20"/>
                  <a:pt x="37" y="24"/>
                </a:cubicBezTo>
                <a:cubicBezTo>
                  <a:pt x="28" y="30"/>
                  <a:pt x="21" y="38"/>
                  <a:pt x="14" y="46"/>
                </a:cubicBezTo>
                <a:cubicBezTo>
                  <a:pt x="10" y="51"/>
                  <a:pt x="0" y="60"/>
                  <a:pt x="7" y="67"/>
                </a:cubicBezTo>
                <a:cubicBezTo>
                  <a:pt x="15" y="75"/>
                  <a:pt x="25" y="67"/>
                  <a:pt x="32" y="61"/>
                </a:cubicBezTo>
                <a:cubicBezTo>
                  <a:pt x="43" y="53"/>
                  <a:pt x="53" y="44"/>
                  <a:pt x="63" y="35"/>
                </a:cubicBezTo>
                <a:cubicBezTo>
                  <a:pt x="70" y="28"/>
                  <a:pt x="78" y="20"/>
                  <a:pt x="76" y="9"/>
                </a:cubicBezTo>
                <a:cubicBezTo>
                  <a:pt x="75" y="0"/>
                  <a:pt x="63" y="0"/>
                  <a:pt x="56" y="1"/>
                </a:cubicBezTo>
                <a:cubicBezTo>
                  <a:pt x="51" y="3"/>
                  <a:pt x="46" y="6"/>
                  <a:pt x="41" y="10"/>
                </a:cubicBezTo>
                <a:cubicBezTo>
                  <a:pt x="35" y="14"/>
                  <a:pt x="29" y="20"/>
                  <a:pt x="23" y="24"/>
                </a:cubicBezTo>
                <a:cubicBezTo>
                  <a:pt x="21" y="25"/>
                  <a:pt x="23" y="28"/>
                  <a:pt x="25" y="2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xmlns="" id="{F155E889-BCD1-4161-BB66-94983670E71A}"/>
              </a:ext>
            </a:extLst>
          </p:cNvPr>
          <p:cNvSpPr/>
          <p:nvPr/>
        </p:nvSpPr>
        <p:spPr>
          <a:xfrm>
            <a:off x="4729244" y="4669346"/>
            <a:ext cx="9804846" cy="512192"/>
          </a:xfrm>
          <a:prstGeom prst="rect">
            <a:avLst/>
          </a:prstGeom>
          <a:solidFill>
            <a:schemeClr val="accent4">
              <a:lumMod val="60000"/>
              <a:lumOff val="4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sz="2300"/>
          </a:p>
        </p:txBody>
      </p:sp>
      <p:pic>
        <p:nvPicPr>
          <p:cNvPr id="20" name="Picture 2" descr="Image result for ‫بسم الله الرحمن الرحيم‬‎">
            <a:extLst>
              <a:ext uri="{FF2B5EF4-FFF2-40B4-BE49-F238E27FC236}">
                <a16:creationId xmlns:a16="http://schemas.microsoft.com/office/drawing/2014/main" xmlns="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250" y="1439112"/>
            <a:ext cx="8253750" cy="195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78" t="47649" r="46474" b="26690"/>
          <a:stretch>
            <a:fillRect/>
          </a:stretch>
        </p:blipFill>
        <p:spPr bwMode="auto">
          <a:xfrm>
            <a:off x="2467582" y="2732067"/>
            <a:ext cx="2194535" cy="2796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3409">
            <a:off x="14361001" y="2980130"/>
            <a:ext cx="3346102" cy="4744041"/>
          </a:xfrm>
          <a:prstGeom prst="rect">
            <a:avLst/>
          </a:prstGeom>
          <a:noFill/>
          <a:ln>
            <a:noFill/>
          </a:ln>
          <a:extLst/>
        </p:spPr>
      </p:pic>
      <p:grpSp>
        <p:nvGrpSpPr>
          <p:cNvPr id="24" name="Google Shape;711;p62"/>
          <p:cNvGrpSpPr/>
          <p:nvPr/>
        </p:nvGrpSpPr>
        <p:grpSpPr>
          <a:xfrm rot="-2538667" flipH="1">
            <a:off x="4222782" y="5411780"/>
            <a:ext cx="1667260" cy="2550797"/>
            <a:chOff x="-27619" y="-85186"/>
            <a:chExt cx="1786567" cy="1731908"/>
          </a:xfrm>
        </p:grpSpPr>
        <p:sp>
          <p:nvSpPr>
            <p:cNvPr id="25" name="Google Shape;712;p62"/>
            <p:cNvSpPr/>
            <p:nvPr/>
          </p:nvSpPr>
          <p:spPr>
            <a:xfrm rot="356449">
              <a:off x="782262" y="159086"/>
              <a:ext cx="137628" cy="312937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713;p62"/>
            <p:cNvSpPr/>
            <p:nvPr/>
          </p:nvSpPr>
          <p:spPr>
            <a:xfrm rot="-9612816">
              <a:off x="349308" y="163306"/>
              <a:ext cx="133330" cy="408687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714;p62"/>
            <p:cNvSpPr/>
            <p:nvPr/>
          </p:nvSpPr>
          <p:spPr>
            <a:xfrm rot="8610207">
              <a:off x="828552" y="282207"/>
              <a:ext cx="458974" cy="360174"/>
            </a:xfrm>
            <a:custGeom>
              <a:avLst/>
              <a:gdLst/>
              <a:ahLst/>
              <a:cxnLst/>
              <a:rect l="l" t="t" r="r" b="b"/>
              <a:pathLst>
                <a:path w="14991" h="11764" extrusionOk="0">
                  <a:moveTo>
                    <a:pt x="1" y="1"/>
                  </a:moveTo>
                  <a:cubicBezTo>
                    <a:pt x="264" y="3310"/>
                    <a:pt x="1842" y="6378"/>
                    <a:pt x="4384" y="8504"/>
                  </a:cubicBezTo>
                  <a:cubicBezTo>
                    <a:pt x="6048" y="9900"/>
                    <a:pt x="9331" y="11764"/>
                    <a:pt x="11888" y="11764"/>
                  </a:cubicBezTo>
                  <a:cubicBezTo>
                    <a:pt x="12261" y="11764"/>
                    <a:pt x="12618" y="11724"/>
                    <a:pt x="12953" y="11638"/>
                  </a:cubicBezTo>
                  <a:cubicBezTo>
                    <a:pt x="14991" y="11134"/>
                    <a:pt x="13259" y="9928"/>
                    <a:pt x="12164" y="8657"/>
                  </a:cubicBezTo>
                  <a:cubicBezTo>
                    <a:pt x="10937" y="7211"/>
                    <a:pt x="9600" y="5852"/>
                    <a:pt x="8197" y="4581"/>
                  </a:cubicBezTo>
                  <a:cubicBezTo>
                    <a:pt x="5808" y="2477"/>
                    <a:pt x="3069" y="76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715;p62"/>
            <p:cNvSpPr/>
            <p:nvPr/>
          </p:nvSpPr>
          <p:spPr>
            <a:xfrm rot="8100000">
              <a:off x="184927" y="50015"/>
              <a:ext cx="631236" cy="600726"/>
            </a:xfrm>
            <a:custGeom>
              <a:avLst/>
              <a:gdLst/>
              <a:ahLst/>
              <a:cxnLst/>
              <a:rect l="l" t="t" r="r" b="b"/>
              <a:pathLst>
                <a:path w="16262" h="15476" extrusionOk="0">
                  <a:moveTo>
                    <a:pt x="16262" y="1"/>
                  </a:moveTo>
                  <a:cubicBezTo>
                    <a:pt x="13238" y="1513"/>
                    <a:pt x="10433" y="3419"/>
                    <a:pt x="7934" y="5699"/>
                  </a:cubicBezTo>
                  <a:cubicBezTo>
                    <a:pt x="5765" y="7671"/>
                    <a:pt x="3836" y="9906"/>
                    <a:pt x="2214" y="12317"/>
                  </a:cubicBezTo>
                  <a:cubicBezTo>
                    <a:pt x="1930" y="12733"/>
                    <a:pt x="1" y="15275"/>
                    <a:pt x="834" y="15473"/>
                  </a:cubicBezTo>
                  <a:cubicBezTo>
                    <a:pt x="842" y="15475"/>
                    <a:pt x="851" y="15476"/>
                    <a:pt x="860" y="15476"/>
                  </a:cubicBezTo>
                  <a:cubicBezTo>
                    <a:pt x="1350" y="15476"/>
                    <a:pt x="2835" y="12638"/>
                    <a:pt x="3222" y="12207"/>
                  </a:cubicBezTo>
                  <a:cubicBezTo>
                    <a:pt x="8504" y="6466"/>
                    <a:pt x="9381" y="5633"/>
                    <a:pt x="1626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716;p62"/>
            <p:cNvSpPr/>
            <p:nvPr/>
          </p:nvSpPr>
          <p:spPr>
            <a:xfrm rot="8100000">
              <a:off x="692405" y="-163300"/>
              <a:ext cx="210153" cy="1061829"/>
            </a:xfrm>
            <a:custGeom>
              <a:avLst/>
              <a:gdLst/>
              <a:ahLst/>
              <a:cxnLst/>
              <a:rect l="l" t="t" r="r" b="b"/>
              <a:pathLst>
                <a:path w="5414" h="27355" extrusionOk="0">
                  <a:moveTo>
                    <a:pt x="4060" y="1"/>
                  </a:moveTo>
                  <a:cubicBezTo>
                    <a:pt x="2191" y="1"/>
                    <a:pt x="2896" y="6640"/>
                    <a:pt x="3091" y="7763"/>
                  </a:cubicBezTo>
                  <a:cubicBezTo>
                    <a:pt x="3398" y="9428"/>
                    <a:pt x="3967" y="11094"/>
                    <a:pt x="3989" y="12781"/>
                  </a:cubicBezTo>
                  <a:cubicBezTo>
                    <a:pt x="4033" y="14644"/>
                    <a:pt x="3463" y="16463"/>
                    <a:pt x="2893" y="18238"/>
                  </a:cubicBezTo>
                  <a:lnTo>
                    <a:pt x="1" y="27355"/>
                  </a:lnTo>
                  <a:cubicBezTo>
                    <a:pt x="1075" y="26522"/>
                    <a:pt x="1644" y="25207"/>
                    <a:pt x="2192" y="23958"/>
                  </a:cubicBezTo>
                  <a:cubicBezTo>
                    <a:pt x="3310" y="21306"/>
                    <a:pt x="4428" y="18611"/>
                    <a:pt x="5085" y="15806"/>
                  </a:cubicBezTo>
                  <a:cubicBezTo>
                    <a:pt x="5304" y="14929"/>
                    <a:pt x="5414" y="14052"/>
                    <a:pt x="5392" y="13154"/>
                  </a:cubicBezTo>
                  <a:cubicBezTo>
                    <a:pt x="5304" y="11992"/>
                    <a:pt x="4888" y="10875"/>
                    <a:pt x="4537" y="9757"/>
                  </a:cubicBezTo>
                  <a:cubicBezTo>
                    <a:pt x="3551" y="6404"/>
                    <a:pt x="3945" y="3402"/>
                    <a:pt x="4143" y="5"/>
                  </a:cubicBezTo>
                  <a:cubicBezTo>
                    <a:pt x="4115" y="2"/>
                    <a:pt x="4087" y="1"/>
                    <a:pt x="406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717;p62"/>
            <p:cNvSpPr/>
            <p:nvPr/>
          </p:nvSpPr>
          <p:spPr>
            <a:xfrm rot="8100000">
              <a:off x="110063" y="762111"/>
              <a:ext cx="780952" cy="712906"/>
            </a:xfrm>
            <a:custGeom>
              <a:avLst/>
              <a:gdLst/>
              <a:ahLst/>
              <a:cxnLst/>
              <a:rect l="l" t="t" r="r" b="b"/>
              <a:pathLst>
                <a:path w="20119" h="18366" extrusionOk="0">
                  <a:moveTo>
                    <a:pt x="20118" y="1"/>
                  </a:moveTo>
                  <a:lnTo>
                    <a:pt x="20118" y="1"/>
                  </a:lnTo>
                  <a:cubicBezTo>
                    <a:pt x="14859" y="2148"/>
                    <a:pt x="9972" y="5348"/>
                    <a:pt x="6356" y="9709"/>
                  </a:cubicBezTo>
                  <a:cubicBezTo>
                    <a:pt x="4077" y="12470"/>
                    <a:pt x="2236" y="15582"/>
                    <a:pt x="0" y="18366"/>
                  </a:cubicBezTo>
                  <a:cubicBezTo>
                    <a:pt x="1995" y="17533"/>
                    <a:pt x="4077" y="16503"/>
                    <a:pt x="6137" y="15692"/>
                  </a:cubicBezTo>
                  <a:cubicBezTo>
                    <a:pt x="9599" y="14355"/>
                    <a:pt x="12887" y="12470"/>
                    <a:pt x="15472" y="9819"/>
                  </a:cubicBezTo>
                  <a:cubicBezTo>
                    <a:pt x="18058" y="7167"/>
                    <a:pt x="19877" y="3683"/>
                    <a:pt x="2011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718;p62"/>
            <p:cNvSpPr/>
            <p:nvPr/>
          </p:nvSpPr>
          <p:spPr>
            <a:xfrm rot="8100000">
              <a:off x="1149667" y="636926"/>
              <a:ext cx="366701" cy="838012"/>
            </a:xfrm>
            <a:custGeom>
              <a:avLst/>
              <a:gdLst/>
              <a:ahLst/>
              <a:cxnLst/>
              <a:rect l="l" t="t" r="r" b="b"/>
              <a:pathLst>
                <a:path w="9447" h="21589" extrusionOk="0">
                  <a:moveTo>
                    <a:pt x="8197" y="0"/>
                  </a:moveTo>
                  <a:lnTo>
                    <a:pt x="8197" y="0"/>
                  </a:lnTo>
                  <a:cubicBezTo>
                    <a:pt x="6992" y="1162"/>
                    <a:pt x="5896" y="2433"/>
                    <a:pt x="4954" y="3792"/>
                  </a:cubicBezTo>
                  <a:cubicBezTo>
                    <a:pt x="2740" y="6991"/>
                    <a:pt x="1381" y="10673"/>
                    <a:pt x="943" y="14508"/>
                  </a:cubicBezTo>
                  <a:cubicBezTo>
                    <a:pt x="768" y="16042"/>
                    <a:pt x="1" y="21477"/>
                    <a:pt x="2258" y="21587"/>
                  </a:cubicBezTo>
                  <a:cubicBezTo>
                    <a:pt x="2289" y="21588"/>
                    <a:pt x="2319" y="21589"/>
                    <a:pt x="2349" y="21589"/>
                  </a:cubicBezTo>
                  <a:cubicBezTo>
                    <a:pt x="4346" y="21589"/>
                    <a:pt x="5974" y="18781"/>
                    <a:pt x="6816" y="17335"/>
                  </a:cubicBezTo>
                  <a:cubicBezTo>
                    <a:pt x="7320" y="16480"/>
                    <a:pt x="7715" y="15560"/>
                    <a:pt x="8000" y="14596"/>
                  </a:cubicBezTo>
                  <a:cubicBezTo>
                    <a:pt x="9446" y="9709"/>
                    <a:pt x="8482" y="4734"/>
                    <a:pt x="8197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719;p62"/>
            <p:cNvSpPr/>
            <p:nvPr/>
          </p:nvSpPr>
          <p:spPr>
            <a:xfrm rot="8100000">
              <a:off x="615728" y="518363"/>
              <a:ext cx="221837" cy="679912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3" name="Freeform 151">
            <a:extLst>
              <a:ext uri="{FF2B5EF4-FFF2-40B4-BE49-F238E27FC236}">
                <a16:creationId xmlns:a16="http://schemas.microsoft.com/office/drawing/2014/main" xmlns="" id="{1C5E105B-9EE5-43C1-B72C-F3B5F30DD68D}"/>
              </a:ext>
            </a:extLst>
          </p:cNvPr>
          <p:cNvSpPr>
            <a:spLocks noEditPoints="1"/>
          </p:cNvSpPr>
          <p:nvPr/>
        </p:nvSpPr>
        <p:spPr bwMode="auto">
          <a:xfrm>
            <a:off x="4926061" y="7483716"/>
            <a:ext cx="712739" cy="783984"/>
          </a:xfrm>
          <a:custGeom>
            <a:avLst/>
            <a:gdLst>
              <a:gd name="T0" fmla="*/ 16 w 55"/>
              <a:gd name="T1" fmla="*/ 3 h 64"/>
              <a:gd name="T2" fmla="*/ 25 w 55"/>
              <a:gd name="T3" fmla="*/ 63 h 64"/>
              <a:gd name="T4" fmla="*/ 54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6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3 w 55"/>
              <a:gd name="T21" fmla="*/ 41 h 64"/>
              <a:gd name="T22" fmla="*/ 36 w 55"/>
              <a:gd name="T23" fmla="*/ 35 h 64"/>
              <a:gd name="T24" fmla="*/ 15 w 55"/>
              <a:gd name="T25" fmla="*/ 42 h 64"/>
              <a:gd name="T26" fmla="*/ 17 w 55"/>
              <a:gd name="T27" fmla="*/ 45 h 64"/>
              <a:gd name="T28" fmla="*/ 50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1 w 55"/>
              <a:gd name="T35" fmla="*/ 13 h 64"/>
              <a:gd name="T36" fmla="*/ 20 w 55"/>
              <a:gd name="T37" fmla="*/ 33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4 w 55"/>
              <a:gd name="T45" fmla="*/ 43 h 64"/>
              <a:gd name="T46" fmla="*/ 42 w 55"/>
              <a:gd name="T47" fmla="*/ 35 h 64"/>
              <a:gd name="T48" fmla="*/ 21 w 55"/>
              <a:gd name="T49" fmla="*/ 51 h 64"/>
              <a:gd name="T50" fmla="*/ 45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7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20 h 64"/>
              <a:gd name="T70" fmla="*/ 12 w 55"/>
              <a:gd name="T71" fmla="*/ 15 h 64"/>
              <a:gd name="T72" fmla="*/ 5 w 55"/>
              <a:gd name="T73" fmla="*/ 20 h 64"/>
              <a:gd name="T74" fmla="*/ 4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1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7 w 55"/>
              <a:gd name="T95" fmla="*/ 22 h 64"/>
              <a:gd name="T96" fmla="*/ 35 w 55"/>
              <a:gd name="T97" fmla="*/ 15 h 64"/>
              <a:gd name="T98" fmla="*/ 46 w 55"/>
              <a:gd name="T99" fmla="*/ 7 h 64"/>
              <a:gd name="T100" fmla="*/ 29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7 w 55"/>
              <a:gd name="T111" fmla="*/ 7 h 64"/>
              <a:gd name="T112" fmla="*/ 12 w 55"/>
              <a:gd name="T113" fmla="*/ 37 h 64"/>
              <a:gd name="T114" fmla="*/ 34 w 55"/>
              <a:gd name="T115" fmla="*/ 27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4" y="10"/>
                </a:moveTo>
                <a:cubicBezTo>
                  <a:pt x="54" y="4"/>
                  <a:pt x="48" y="1"/>
                  <a:pt x="42" y="2"/>
                </a:cubicBezTo>
                <a:cubicBezTo>
                  <a:pt x="34" y="4"/>
                  <a:pt x="30" y="11"/>
                  <a:pt x="27" y="18"/>
                </a:cubicBezTo>
                <a:cubicBezTo>
                  <a:pt x="25" y="12"/>
                  <a:pt x="22" y="5"/>
                  <a:pt x="16" y="3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1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2" y="42"/>
                  <a:pt x="48" y="31"/>
                </a:cubicBezTo>
                <a:cubicBezTo>
                  <a:pt x="52" y="25"/>
                  <a:pt x="55" y="17"/>
                  <a:pt x="54" y="10"/>
                </a:cubicBezTo>
                <a:close/>
                <a:moveTo>
                  <a:pt x="26" y="60"/>
                </a:moveTo>
                <a:cubicBezTo>
                  <a:pt x="26" y="60"/>
                  <a:pt x="26" y="60"/>
                  <a:pt x="26" y="59"/>
                </a:cubicBezTo>
                <a:cubicBezTo>
                  <a:pt x="27" y="58"/>
                  <a:pt x="28" y="57"/>
                  <a:pt x="29" y="55"/>
                </a:cubicBezTo>
                <a:cubicBezTo>
                  <a:pt x="28" y="57"/>
                  <a:pt x="27" y="58"/>
                  <a:pt x="26" y="60"/>
                </a:cubicBezTo>
                <a:close/>
                <a:moveTo>
                  <a:pt x="24" y="56"/>
                </a:moveTo>
                <a:cubicBezTo>
                  <a:pt x="24" y="56"/>
                  <a:pt x="26" y="55"/>
                  <a:pt x="26" y="54"/>
                </a:cubicBezTo>
                <a:cubicBezTo>
                  <a:pt x="27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3"/>
                  <a:pt x="27" y="54"/>
                  <a:pt x="25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1" y="50"/>
                  <a:pt x="29" y="55"/>
                  <a:pt x="25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6" y="45"/>
                </a:moveTo>
                <a:cubicBezTo>
                  <a:pt x="36" y="46"/>
                  <a:pt x="35" y="46"/>
                  <a:pt x="35" y="47"/>
                </a:cubicBezTo>
                <a:cubicBezTo>
                  <a:pt x="36" y="46"/>
                  <a:pt x="36" y="45"/>
                  <a:pt x="37" y="44"/>
                </a:cubicBezTo>
                <a:cubicBezTo>
                  <a:pt x="37" y="45"/>
                  <a:pt x="37" y="45"/>
                  <a:pt x="36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8" y="51"/>
                  <a:pt x="24" y="56"/>
                </a:cubicBezTo>
                <a:close/>
                <a:moveTo>
                  <a:pt x="21" y="51"/>
                </a:moveTo>
                <a:cubicBezTo>
                  <a:pt x="23" y="50"/>
                  <a:pt x="26" y="49"/>
                  <a:pt x="28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1" y="52"/>
                  <a:pt x="21" y="52"/>
                  <a:pt x="21" y="51"/>
                </a:cubicBezTo>
                <a:close/>
                <a:moveTo>
                  <a:pt x="19" y="49"/>
                </a:moveTo>
                <a:cubicBezTo>
                  <a:pt x="28" y="46"/>
                  <a:pt x="35" y="40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39" y="37"/>
                  <a:pt x="36" y="39"/>
                  <a:pt x="33" y="41"/>
                </a:cubicBezTo>
                <a:cubicBezTo>
                  <a:pt x="29" y="44"/>
                  <a:pt x="25" y="47"/>
                  <a:pt x="20" y="51"/>
                </a:cubicBezTo>
                <a:cubicBezTo>
                  <a:pt x="20" y="50"/>
                  <a:pt x="19" y="49"/>
                  <a:pt x="19" y="49"/>
                </a:cubicBezTo>
                <a:close/>
                <a:moveTo>
                  <a:pt x="17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8" y="48"/>
                </a:cubicBezTo>
                <a:cubicBezTo>
                  <a:pt x="18" y="47"/>
                  <a:pt x="18" y="46"/>
                  <a:pt x="17" y="46"/>
                </a:cubicBezTo>
                <a:close/>
                <a:moveTo>
                  <a:pt x="15" y="42"/>
                </a:moveTo>
                <a:cubicBezTo>
                  <a:pt x="15" y="42"/>
                  <a:pt x="15" y="42"/>
                  <a:pt x="15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3" y="32"/>
                  <a:pt x="33" y="32"/>
                </a:cubicBezTo>
                <a:cubicBezTo>
                  <a:pt x="27" y="36"/>
                  <a:pt x="22" y="40"/>
                  <a:pt x="17" y="45"/>
                </a:cubicBezTo>
                <a:cubicBezTo>
                  <a:pt x="16" y="44"/>
                  <a:pt x="16" y="43"/>
                  <a:pt x="15" y="42"/>
                </a:cubicBezTo>
                <a:close/>
                <a:moveTo>
                  <a:pt x="38" y="23"/>
                </a:moveTo>
                <a:cubicBezTo>
                  <a:pt x="42" y="21"/>
                  <a:pt x="46" y="18"/>
                  <a:pt x="49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5"/>
                  <a:pt x="51" y="16"/>
                  <a:pt x="51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4" y="21"/>
                  <a:pt x="40" y="27"/>
                  <a:pt x="34" y="30"/>
                </a:cubicBezTo>
                <a:cubicBezTo>
                  <a:pt x="30" y="33"/>
                  <a:pt x="27" y="35"/>
                  <a:pt x="23" y="37"/>
                </a:cubicBezTo>
                <a:cubicBezTo>
                  <a:pt x="21" y="38"/>
                  <a:pt x="20" y="39"/>
                  <a:pt x="18" y="40"/>
                </a:cubicBezTo>
                <a:cubicBezTo>
                  <a:pt x="14" y="42"/>
                  <a:pt x="18" y="39"/>
                  <a:pt x="19" y="38"/>
                </a:cubicBezTo>
                <a:cubicBezTo>
                  <a:pt x="25" y="34"/>
                  <a:pt x="31" y="30"/>
                  <a:pt x="37" y="25"/>
                </a:cubicBezTo>
                <a:cubicBezTo>
                  <a:pt x="37" y="25"/>
                  <a:pt x="38" y="24"/>
                  <a:pt x="38" y="23"/>
                </a:cubicBezTo>
                <a:close/>
                <a:moveTo>
                  <a:pt x="50" y="8"/>
                </a:moveTo>
                <a:cubicBezTo>
                  <a:pt x="51" y="9"/>
                  <a:pt x="51" y="11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1" y="27"/>
                  <a:pt x="26" y="30"/>
                </a:cubicBezTo>
                <a:cubicBezTo>
                  <a:pt x="23" y="32"/>
                  <a:pt x="20" y="33"/>
                  <a:pt x="17" y="35"/>
                </a:cubicBezTo>
                <a:cubicBezTo>
                  <a:pt x="18" y="34"/>
                  <a:pt x="19" y="33"/>
                  <a:pt x="20" y="33"/>
                </a:cubicBezTo>
                <a:cubicBezTo>
                  <a:pt x="30" y="24"/>
                  <a:pt x="42" y="18"/>
                  <a:pt x="50" y="8"/>
                </a:cubicBezTo>
                <a:close/>
                <a:moveTo>
                  <a:pt x="31" y="24"/>
                </a:moveTo>
                <a:cubicBezTo>
                  <a:pt x="34" y="21"/>
                  <a:pt x="37" y="19"/>
                  <a:pt x="41" y="16"/>
                </a:cubicBezTo>
                <a:cubicBezTo>
                  <a:pt x="43" y="13"/>
                  <a:pt x="47" y="11"/>
                  <a:pt x="49" y="8"/>
                </a:cubicBezTo>
                <a:cubicBezTo>
                  <a:pt x="44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3"/>
                  <a:pt x="34" y="35"/>
                </a:cubicBezTo>
                <a:cubicBezTo>
                  <a:pt x="31" y="37"/>
                  <a:pt x="29" y="39"/>
                  <a:pt x="26" y="41"/>
                </a:cubicBezTo>
                <a:cubicBezTo>
                  <a:pt x="23" y="42"/>
                  <a:pt x="20" y="43"/>
                  <a:pt x="18" y="45"/>
                </a:cubicBezTo>
                <a:cubicBezTo>
                  <a:pt x="24" y="40"/>
                  <a:pt x="29" y="36"/>
                  <a:pt x="35" y="32"/>
                </a:cubicBezTo>
                <a:cubicBezTo>
                  <a:pt x="40" y="28"/>
                  <a:pt x="45" y="23"/>
                  <a:pt x="50" y="19"/>
                </a:cubicBezTo>
                <a:cubicBezTo>
                  <a:pt x="50" y="22"/>
                  <a:pt x="49" y="24"/>
                  <a:pt x="48" y="26"/>
                </a:cubicBezTo>
                <a:close/>
                <a:moveTo>
                  <a:pt x="40" y="40"/>
                </a:moveTo>
                <a:cubicBezTo>
                  <a:pt x="37" y="42"/>
                  <a:pt x="33" y="45"/>
                  <a:pt x="30" y="47"/>
                </a:cubicBezTo>
                <a:cubicBezTo>
                  <a:pt x="29" y="48"/>
                  <a:pt x="28" y="49"/>
                  <a:pt x="27" y="49"/>
                </a:cubicBezTo>
                <a:cubicBezTo>
                  <a:pt x="30" y="47"/>
                  <a:pt x="32" y="45"/>
                  <a:pt x="34" y="43"/>
                </a:cubicBezTo>
                <a:cubicBezTo>
                  <a:pt x="37" y="41"/>
                  <a:pt x="39" y="39"/>
                  <a:pt x="41" y="37"/>
                </a:cubicBezTo>
                <a:cubicBezTo>
                  <a:pt x="41" y="38"/>
                  <a:pt x="41" y="39"/>
                  <a:pt x="40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2" y="35"/>
                </a:cubicBezTo>
                <a:cubicBezTo>
                  <a:pt x="42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4" y="49"/>
                  <a:pt x="23" y="50"/>
                  <a:pt x="21" y="51"/>
                </a:cubicBezTo>
                <a:cubicBezTo>
                  <a:pt x="22" y="50"/>
                  <a:pt x="24" y="49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3" y="34"/>
                  <a:pt x="43" y="35"/>
                </a:cubicBezTo>
                <a:close/>
                <a:moveTo>
                  <a:pt x="45" y="30"/>
                </a:moveTo>
                <a:cubicBezTo>
                  <a:pt x="45" y="30"/>
                  <a:pt x="45" y="30"/>
                  <a:pt x="45" y="30"/>
                </a:cubicBezTo>
                <a:cubicBezTo>
                  <a:pt x="40" y="34"/>
                  <a:pt x="36" y="38"/>
                  <a:pt x="31" y="42"/>
                </a:cubicBezTo>
                <a:cubicBezTo>
                  <a:pt x="28" y="43"/>
                  <a:pt x="26" y="45"/>
                  <a:pt x="23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7"/>
                  <a:pt x="22" y="46"/>
                  <a:pt x="23" y="44"/>
                </a:cubicBezTo>
                <a:cubicBezTo>
                  <a:pt x="31" y="39"/>
                  <a:pt x="39" y="35"/>
                  <a:pt x="46" y="29"/>
                </a:cubicBezTo>
                <a:cubicBezTo>
                  <a:pt x="46" y="29"/>
                  <a:pt x="46" y="30"/>
                  <a:pt x="45" y="30"/>
                </a:cubicBezTo>
                <a:close/>
                <a:moveTo>
                  <a:pt x="50" y="7"/>
                </a:moveTo>
                <a:cubicBezTo>
                  <a:pt x="43" y="13"/>
                  <a:pt x="37" y="19"/>
                  <a:pt x="30" y="24"/>
                </a:cubicBezTo>
                <a:cubicBezTo>
                  <a:pt x="26" y="27"/>
                  <a:pt x="22" y="30"/>
                  <a:pt x="18" y="33"/>
                </a:cubicBezTo>
                <a:cubicBezTo>
                  <a:pt x="16" y="34"/>
                  <a:pt x="14" y="35"/>
                  <a:pt x="13" y="36"/>
                </a:cubicBezTo>
                <a:cubicBezTo>
                  <a:pt x="14" y="35"/>
                  <a:pt x="15" y="33"/>
                  <a:pt x="16" y="32"/>
                </a:cubicBezTo>
                <a:cubicBezTo>
                  <a:pt x="16" y="32"/>
                  <a:pt x="16" y="32"/>
                  <a:pt x="17" y="32"/>
                </a:cubicBezTo>
                <a:cubicBezTo>
                  <a:pt x="18" y="30"/>
                  <a:pt x="20" y="29"/>
                  <a:pt x="22" y="27"/>
                </a:cubicBezTo>
                <a:cubicBezTo>
                  <a:pt x="26" y="24"/>
                  <a:pt x="31" y="21"/>
                  <a:pt x="36" y="17"/>
                </a:cubicBezTo>
                <a:cubicBezTo>
                  <a:pt x="40" y="14"/>
                  <a:pt x="45" y="11"/>
                  <a:pt x="47" y="5"/>
                </a:cubicBezTo>
                <a:cubicBezTo>
                  <a:pt x="48" y="6"/>
                  <a:pt x="49" y="6"/>
                  <a:pt x="50" y="7"/>
                </a:cubicBezTo>
                <a:close/>
                <a:moveTo>
                  <a:pt x="11" y="35"/>
                </a:moveTo>
                <a:cubicBezTo>
                  <a:pt x="12" y="34"/>
                  <a:pt x="13" y="34"/>
                  <a:pt x="13" y="34"/>
                </a:cubicBezTo>
                <a:cubicBezTo>
                  <a:pt x="13" y="34"/>
                  <a:pt x="12" y="35"/>
                  <a:pt x="12" y="35"/>
                </a:cubicBezTo>
                <a:cubicBezTo>
                  <a:pt x="12" y="35"/>
                  <a:pt x="11" y="35"/>
                  <a:pt x="11" y="35"/>
                </a:cubicBezTo>
                <a:close/>
                <a:moveTo>
                  <a:pt x="9" y="31"/>
                </a:moveTo>
                <a:cubicBezTo>
                  <a:pt x="12" y="29"/>
                  <a:pt x="14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9"/>
                  <a:pt x="11" y="34"/>
                </a:cubicBezTo>
                <a:cubicBezTo>
                  <a:pt x="10" y="33"/>
                  <a:pt x="10" y="32"/>
                  <a:pt x="9" y="31"/>
                </a:cubicBezTo>
                <a:close/>
                <a:moveTo>
                  <a:pt x="8" y="27"/>
                </a:moveTo>
                <a:cubicBezTo>
                  <a:pt x="12" y="25"/>
                  <a:pt x="16" y="21"/>
                  <a:pt x="20" y="18"/>
                </a:cubicBezTo>
                <a:cubicBezTo>
                  <a:pt x="21" y="18"/>
                  <a:pt x="24" y="16"/>
                  <a:pt x="21" y="18"/>
                </a:cubicBezTo>
                <a:cubicBezTo>
                  <a:pt x="20" y="19"/>
                  <a:pt x="19" y="21"/>
                  <a:pt x="17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8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3"/>
                  <a:pt x="19" y="16"/>
                  <a:pt x="18" y="16"/>
                </a:cubicBezTo>
                <a:cubicBezTo>
                  <a:pt x="17" y="17"/>
                  <a:pt x="16" y="18"/>
                  <a:pt x="15" y="20"/>
                </a:cubicBezTo>
                <a:cubicBezTo>
                  <a:pt x="12" y="22"/>
                  <a:pt x="10" y="24"/>
                  <a:pt x="7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2" y="15"/>
                </a:cubicBezTo>
                <a:cubicBezTo>
                  <a:pt x="14" y="14"/>
                  <a:pt x="15" y="13"/>
                  <a:pt x="16" y="12"/>
                </a:cubicBezTo>
                <a:cubicBezTo>
                  <a:pt x="18" y="12"/>
                  <a:pt x="21" y="8"/>
                  <a:pt x="18" y="12"/>
                </a:cubicBezTo>
                <a:cubicBezTo>
                  <a:pt x="14" y="16"/>
                  <a:pt x="10" y="19"/>
                  <a:pt x="6" y="22"/>
                </a:cubicBezTo>
                <a:cubicBezTo>
                  <a:pt x="6" y="21"/>
                  <a:pt x="5" y="21"/>
                  <a:pt x="5" y="20"/>
                </a:cubicBezTo>
                <a:close/>
                <a:moveTo>
                  <a:pt x="4" y="13"/>
                </a:moveTo>
                <a:cubicBezTo>
                  <a:pt x="6" y="12"/>
                  <a:pt x="7" y="10"/>
                  <a:pt x="9" y="9"/>
                </a:cubicBezTo>
                <a:cubicBezTo>
                  <a:pt x="12" y="7"/>
                  <a:pt x="16" y="4"/>
                  <a:pt x="11" y="9"/>
                </a:cubicBezTo>
                <a:cubicBezTo>
                  <a:pt x="9" y="11"/>
                  <a:pt x="7" y="13"/>
                  <a:pt x="4" y="15"/>
                </a:cubicBezTo>
                <a:cubicBezTo>
                  <a:pt x="4" y="14"/>
                  <a:pt x="4" y="14"/>
                  <a:pt x="4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7"/>
                </a:cubicBezTo>
                <a:cubicBezTo>
                  <a:pt x="9" y="15"/>
                  <a:pt x="12" y="11"/>
                  <a:pt x="16" y="8"/>
                </a:cubicBezTo>
                <a:cubicBezTo>
                  <a:pt x="19" y="6"/>
                  <a:pt x="13" y="12"/>
                  <a:pt x="12" y="13"/>
                </a:cubicBezTo>
                <a:cubicBezTo>
                  <a:pt x="10" y="15"/>
                  <a:pt x="7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4" y="17"/>
                </a:cubicBezTo>
                <a:cubicBezTo>
                  <a:pt x="12" y="19"/>
                  <a:pt x="8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6"/>
                  <a:pt x="20" y="10"/>
                </a:cubicBezTo>
                <a:cubicBezTo>
                  <a:pt x="21" y="11"/>
                  <a:pt x="21" y="12"/>
                  <a:pt x="22" y="13"/>
                </a:cubicBezTo>
                <a:close/>
                <a:moveTo>
                  <a:pt x="23" y="16"/>
                </a:moveTo>
                <a:cubicBezTo>
                  <a:pt x="18" y="18"/>
                  <a:pt x="15" y="22"/>
                  <a:pt x="10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4"/>
                  <a:pt x="12" y="22"/>
                  <a:pt x="14" y="21"/>
                </a:cubicBezTo>
                <a:cubicBezTo>
                  <a:pt x="17" y="19"/>
                  <a:pt x="19" y="16"/>
                  <a:pt x="22" y="14"/>
                </a:cubicBezTo>
                <a:cubicBezTo>
                  <a:pt x="23" y="14"/>
                  <a:pt x="23" y="15"/>
                  <a:pt x="23" y="16"/>
                </a:cubicBezTo>
                <a:close/>
                <a:moveTo>
                  <a:pt x="25" y="19"/>
                </a:moveTo>
                <a:cubicBezTo>
                  <a:pt x="19" y="22"/>
                  <a:pt x="15" y="26"/>
                  <a:pt x="10" y="29"/>
                </a:cubicBezTo>
                <a:cubicBezTo>
                  <a:pt x="15" y="26"/>
                  <a:pt x="19" y="21"/>
                  <a:pt x="24" y="17"/>
                </a:cubicBezTo>
                <a:cubicBezTo>
                  <a:pt x="24" y="18"/>
                  <a:pt x="24" y="18"/>
                  <a:pt x="25" y="19"/>
                </a:cubicBezTo>
                <a:close/>
                <a:moveTo>
                  <a:pt x="25" y="20"/>
                </a:moveTo>
                <a:cubicBezTo>
                  <a:pt x="25" y="21"/>
                  <a:pt x="26" y="21"/>
                  <a:pt x="26" y="21"/>
                </a:cubicBezTo>
                <a:cubicBezTo>
                  <a:pt x="26" y="21"/>
                  <a:pt x="26" y="21"/>
                  <a:pt x="26" y="22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6"/>
                  <a:pt x="21" y="26"/>
                </a:cubicBezTo>
                <a:cubicBezTo>
                  <a:pt x="19" y="28"/>
                  <a:pt x="17" y="30"/>
                  <a:pt x="16" y="31"/>
                </a:cubicBezTo>
                <a:cubicBezTo>
                  <a:pt x="15" y="32"/>
                  <a:pt x="14" y="32"/>
                  <a:pt x="14" y="33"/>
                </a:cubicBezTo>
                <a:cubicBezTo>
                  <a:pt x="13" y="33"/>
                  <a:pt x="10" y="35"/>
                  <a:pt x="13" y="32"/>
                </a:cubicBezTo>
                <a:cubicBezTo>
                  <a:pt x="16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5"/>
                  <a:pt x="37" y="13"/>
                  <a:pt x="40" y="11"/>
                </a:cubicBezTo>
                <a:cubicBezTo>
                  <a:pt x="38" y="12"/>
                  <a:pt x="37" y="14"/>
                  <a:pt x="35" y="15"/>
                </a:cubicBezTo>
                <a:cubicBezTo>
                  <a:pt x="33" y="16"/>
                  <a:pt x="32" y="17"/>
                  <a:pt x="30" y="18"/>
                </a:cubicBezTo>
                <a:cubicBezTo>
                  <a:pt x="30" y="18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3"/>
                  <a:pt x="26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29" y="20"/>
                </a:moveTo>
                <a:cubicBezTo>
                  <a:pt x="31" y="18"/>
                  <a:pt x="33" y="17"/>
                  <a:pt x="35" y="15"/>
                </a:cubicBezTo>
                <a:cubicBezTo>
                  <a:pt x="38" y="14"/>
                  <a:pt x="39" y="13"/>
                  <a:pt x="41" y="11"/>
                </a:cubicBezTo>
                <a:cubicBezTo>
                  <a:pt x="42" y="10"/>
                  <a:pt x="44" y="8"/>
                  <a:pt x="45" y="7"/>
                </a:cubicBezTo>
                <a:cubicBezTo>
                  <a:pt x="45" y="6"/>
                  <a:pt x="46" y="6"/>
                  <a:pt x="46" y="6"/>
                </a:cubicBezTo>
                <a:cubicBezTo>
                  <a:pt x="46" y="6"/>
                  <a:pt x="46" y="7"/>
                  <a:pt x="46" y="7"/>
                </a:cubicBezTo>
                <a:cubicBezTo>
                  <a:pt x="45" y="9"/>
                  <a:pt x="44" y="10"/>
                  <a:pt x="43" y="11"/>
                </a:cubicBezTo>
                <a:cubicBezTo>
                  <a:pt x="40" y="13"/>
                  <a:pt x="38" y="15"/>
                  <a:pt x="35" y="17"/>
                </a:cubicBezTo>
                <a:cubicBezTo>
                  <a:pt x="33" y="18"/>
                  <a:pt x="31" y="20"/>
                  <a:pt x="29" y="21"/>
                </a:cubicBezTo>
                <a:cubicBezTo>
                  <a:pt x="29" y="21"/>
                  <a:pt x="29" y="20"/>
                  <a:pt x="29" y="20"/>
                </a:cubicBezTo>
                <a:close/>
                <a:moveTo>
                  <a:pt x="43" y="6"/>
                </a:moveTo>
                <a:cubicBezTo>
                  <a:pt x="43" y="6"/>
                  <a:pt x="45" y="5"/>
                  <a:pt x="46" y="5"/>
                </a:cubicBezTo>
                <a:cubicBezTo>
                  <a:pt x="45" y="6"/>
                  <a:pt x="43" y="7"/>
                  <a:pt x="42" y="8"/>
                </a:cubicBezTo>
                <a:cubicBezTo>
                  <a:pt x="40" y="10"/>
                  <a:pt x="37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2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3" y="12"/>
                </a:cubicBezTo>
                <a:cubicBezTo>
                  <a:pt x="35" y="10"/>
                  <a:pt x="37" y="8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9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9"/>
                  <a:pt x="20" y="9"/>
                </a:cubicBezTo>
                <a:close/>
                <a:moveTo>
                  <a:pt x="17" y="7"/>
                </a:moveTo>
                <a:cubicBezTo>
                  <a:pt x="13" y="9"/>
                  <a:pt x="9" y="13"/>
                  <a:pt x="5" y="16"/>
                </a:cubicBezTo>
                <a:cubicBezTo>
                  <a:pt x="6" y="15"/>
                  <a:pt x="8" y="13"/>
                  <a:pt x="10" y="11"/>
                </a:cubicBezTo>
                <a:cubicBezTo>
                  <a:pt x="12" y="9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7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5" y="7"/>
                  <a:pt x="8" y="3"/>
                  <a:pt x="14" y="5"/>
                </a:cubicBezTo>
                <a:close/>
                <a:moveTo>
                  <a:pt x="12" y="37"/>
                </a:moveTo>
                <a:cubicBezTo>
                  <a:pt x="15" y="35"/>
                  <a:pt x="17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9"/>
                  <a:pt x="14" y="38"/>
                </a:cubicBezTo>
                <a:cubicBezTo>
                  <a:pt x="21" y="34"/>
                  <a:pt x="27" y="30"/>
                  <a:pt x="34" y="27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7"/>
                  <a:pt x="34" y="27"/>
                </a:cubicBezTo>
                <a:cubicBezTo>
                  <a:pt x="28" y="32"/>
                  <a:pt x="21" y="36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40"/>
                </a:cubicBezTo>
                <a:cubicBezTo>
                  <a:pt x="13" y="39"/>
                  <a:pt x="13" y="38"/>
                  <a:pt x="12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34" name="Freeform 204">
            <a:extLst>
              <a:ext uri="{FF2B5EF4-FFF2-40B4-BE49-F238E27FC236}">
                <a16:creationId xmlns:a16="http://schemas.microsoft.com/office/drawing/2014/main" xmlns="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6078784" y="7280991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35" name="Freeform 208">
            <a:extLst>
              <a:ext uri="{FF2B5EF4-FFF2-40B4-BE49-F238E27FC236}">
                <a16:creationId xmlns:a16="http://schemas.microsoft.com/office/drawing/2014/main" xmlns="" id="{F56AE429-1C3F-4783-982C-39FA52CF1C79}"/>
              </a:ext>
            </a:extLst>
          </p:cNvPr>
          <p:cNvSpPr>
            <a:spLocks noEditPoints="1"/>
          </p:cNvSpPr>
          <p:nvPr/>
        </p:nvSpPr>
        <p:spPr bwMode="auto">
          <a:xfrm>
            <a:off x="2600185" y="5855410"/>
            <a:ext cx="1895615" cy="2548707"/>
          </a:xfrm>
          <a:custGeom>
            <a:avLst/>
            <a:gdLst>
              <a:gd name="T0" fmla="*/ 197 w 268"/>
              <a:gd name="T1" fmla="*/ 288 h 334"/>
              <a:gd name="T2" fmla="*/ 193 w 268"/>
              <a:gd name="T3" fmla="*/ 88 h 334"/>
              <a:gd name="T4" fmla="*/ 173 w 268"/>
              <a:gd name="T5" fmla="*/ 88 h 334"/>
              <a:gd name="T6" fmla="*/ 201 w 268"/>
              <a:gd name="T7" fmla="*/ 244 h 334"/>
              <a:gd name="T8" fmla="*/ 264 w 268"/>
              <a:gd name="T9" fmla="*/ 254 h 334"/>
              <a:gd name="T10" fmla="*/ 212 w 268"/>
              <a:gd name="T11" fmla="*/ 300 h 334"/>
              <a:gd name="T12" fmla="*/ 247 w 268"/>
              <a:gd name="T13" fmla="*/ 271 h 334"/>
              <a:gd name="T14" fmla="*/ 246 w 268"/>
              <a:gd name="T15" fmla="*/ 215 h 334"/>
              <a:gd name="T16" fmla="*/ 204 w 268"/>
              <a:gd name="T17" fmla="*/ 199 h 334"/>
              <a:gd name="T18" fmla="*/ 211 w 268"/>
              <a:gd name="T19" fmla="*/ 221 h 334"/>
              <a:gd name="T20" fmla="*/ 207 w 268"/>
              <a:gd name="T21" fmla="*/ 166 h 334"/>
              <a:gd name="T22" fmla="*/ 238 w 268"/>
              <a:gd name="T23" fmla="*/ 164 h 334"/>
              <a:gd name="T24" fmla="*/ 220 w 268"/>
              <a:gd name="T25" fmla="*/ 176 h 334"/>
              <a:gd name="T26" fmla="*/ 203 w 268"/>
              <a:gd name="T27" fmla="*/ 212 h 334"/>
              <a:gd name="T28" fmla="*/ 217 w 268"/>
              <a:gd name="T29" fmla="*/ 265 h 334"/>
              <a:gd name="T30" fmla="*/ 232 w 268"/>
              <a:gd name="T31" fmla="*/ 236 h 334"/>
              <a:gd name="T32" fmla="*/ 207 w 268"/>
              <a:gd name="T33" fmla="*/ 157 h 334"/>
              <a:gd name="T34" fmla="*/ 160 w 268"/>
              <a:gd name="T35" fmla="*/ 313 h 334"/>
              <a:gd name="T36" fmla="*/ 134 w 268"/>
              <a:gd name="T37" fmla="*/ 305 h 334"/>
              <a:gd name="T38" fmla="*/ 167 w 268"/>
              <a:gd name="T39" fmla="*/ 259 h 334"/>
              <a:gd name="T40" fmla="*/ 157 w 268"/>
              <a:gd name="T41" fmla="*/ 224 h 334"/>
              <a:gd name="T42" fmla="*/ 99 w 268"/>
              <a:gd name="T43" fmla="*/ 284 h 334"/>
              <a:gd name="T44" fmla="*/ 110 w 268"/>
              <a:gd name="T45" fmla="*/ 265 h 334"/>
              <a:gd name="T46" fmla="*/ 170 w 268"/>
              <a:gd name="T47" fmla="*/ 240 h 334"/>
              <a:gd name="T48" fmla="*/ 175 w 268"/>
              <a:gd name="T49" fmla="*/ 201 h 334"/>
              <a:gd name="T50" fmla="*/ 131 w 268"/>
              <a:gd name="T51" fmla="*/ 215 h 334"/>
              <a:gd name="T52" fmla="*/ 130 w 268"/>
              <a:gd name="T53" fmla="*/ 194 h 334"/>
              <a:gd name="T54" fmla="*/ 139 w 268"/>
              <a:gd name="T55" fmla="*/ 178 h 334"/>
              <a:gd name="T56" fmla="*/ 126 w 268"/>
              <a:gd name="T57" fmla="*/ 191 h 334"/>
              <a:gd name="T58" fmla="*/ 119 w 268"/>
              <a:gd name="T59" fmla="*/ 184 h 334"/>
              <a:gd name="T60" fmla="*/ 176 w 268"/>
              <a:gd name="T61" fmla="*/ 167 h 334"/>
              <a:gd name="T62" fmla="*/ 161 w 268"/>
              <a:gd name="T63" fmla="*/ 174 h 334"/>
              <a:gd name="T64" fmla="*/ 98 w 268"/>
              <a:gd name="T65" fmla="*/ 201 h 334"/>
              <a:gd name="T66" fmla="*/ 171 w 268"/>
              <a:gd name="T67" fmla="*/ 255 h 334"/>
              <a:gd name="T68" fmla="*/ 135 w 268"/>
              <a:gd name="T69" fmla="*/ 304 h 334"/>
              <a:gd name="T70" fmla="*/ 164 w 268"/>
              <a:gd name="T71" fmla="*/ 304 h 334"/>
              <a:gd name="T72" fmla="*/ 194 w 268"/>
              <a:gd name="T73" fmla="*/ 312 h 334"/>
              <a:gd name="T74" fmla="*/ 258 w 268"/>
              <a:gd name="T75" fmla="*/ 275 h 334"/>
              <a:gd name="T76" fmla="*/ 207 w 268"/>
              <a:gd name="T77" fmla="*/ 260 h 334"/>
              <a:gd name="T78" fmla="*/ 107 w 268"/>
              <a:gd name="T79" fmla="*/ 133 h 334"/>
              <a:gd name="T80" fmla="*/ 31 w 268"/>
              <a:gd name="T81" fmla="*/ 256 h 334"/>
              <a:gd name="T82" fmla="*/ 49 w 268"/>
              <a:gd name="T83" fmla="*/ 76 h 334"/>
              <a:gd name="T84" fmla="*/ 121 w 268"/>
              <a:gd name="T85" fmla="*/ 15 h 334"/>
              <a:gd name="T86" fmla="*/ 100 w 268"/>
              <a:gd name="T87" fmla="*/ 46 h 334"/>
              <a:gd name="T88" fmla="*/ 140 w 268"/>
              <a:gd name="T89" fmla="*/ 35 h 334"/>
              <a:gd name="T90" fmla="*/ 38 w 268"/>
              <a:gd name="T91" fmla="*/ 168 h 334"/>
              <a:gd name="T92" fmla="*/ 15 w 268"/>
              <a:gd name="T93" fmla="*/ 153 h 334"/>
              <a:gd name="T94" fmla="*/ 42 w 268"/>
              <a:gd name="T95" fmla="*/ 123 h 334"/>
              <a:gd name="T96" fmla="*/ 35 w 268"/>
              <a:gd name="T97" fmla="*/ 154 h 334"/>
              <a:gd name="T98" fmla="*/ 37 w 268"/>
              <a:gd name="T99" fmla="*/ 105 h 334"/>
              <a:gd name="T100" fmla="*/ 36 w 268"/>
              <a:gd name="T101" fmla="*/ 86 h 334"/>
              <a:gd name="T102" fmla="*/ 24 w 268"/>
              <a:gd name="T103" fmla="*/ 120 h 334"/>
              <a:gd name="T104" fmla="*/ 28 w 268"/>
              <a:gd name="T105" fmla="*/ 140 h 334"/>
              <a:gd name="T106" fmla="*/ 22 w 268"/>
              <a:gd name="T107" fmla="*/ 178 h 334"/>
              <a:gd name="T108" fmla="*/ 8 w 268"/>
              <a:gd name="T109" fmla="*/ 209 h 334"/>
              <a:gd name="T110" fmla="*/ 20 w 268"/>
              <a:gd name="T111" fmla="*/ 214 h 334"/>
              <a:gd name="T112" fmla="*/ 37 w 268"/>
              <a:gd name="T113" fmla="*/ 182 h 334"/>
              <a:gd name="T114" fmla="*/ 10 w 268"/>
              <a:gd name="T115" fmla="*/ 205 h 334"/>
              <a:gd name="T116" fmla="*/ 32 w 268"/>
              <a:gd name="T117" fmla="*/ 230 h 334"/>
              <a:gd name="T118" fmla="*/ 33 w 268"/>
              <a:gd name="T119" fmla="*/ 250 h 334"/>
              <a:gd name="T120" fmla="*/ 146 w 268"/>
              <a:gd name="T121" fmla="*/ 30 h 334"/>
              <a:gd name="T122" fmla="*/ 6 w 268"/>
              <a:gd name="T123" fmla="*/ 257 h 334"/>
              <a:gd name="T124" fmla="*/ 81 w 268"/>
              <a:gd name="T125" fmla="*/ 293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8" h="334">
                <a:moveTo>
                  <a:pt x="262" y="170"/>
                </a:moveTo>
                <a:cubicBezTo>
                  <a:pt x="262" y="170"/>
                  <a:pt x="262" y="169"/>
                  <a:pt x="262" y="169"/>
                </a:cubicBezTo>
                <a:cubicBezTo>
                  <a:pt x="262" y="167"/>
                  <a:pt x="261" y="166"/>
                  <a:pt x="261" y="164"/>
                </a:cubicBezTo>
                <a:cubicBezTo>
                  <a:pt x="260" y="151"/>
                  <a:pt x="257" y="139"/>
                  <a:pt x="252" y="127"/>
                </a:cubicBezTo>
                <a:cubicBezTo>
                  <a:pt x="251" y="124"/>
                  <a:pt x="250" y="121"/>
                  <a:pt x="248" y="119"/>
                </a:cubicBezTo>
                <a:cubicBezTo>
                  <a:pt x="248" y="118"/>
                  <a:pt x="248" y="118"/>
                  <a:pt x="248" y="118"/>
                </a:cubicBezTo>
                <a:cubicBezTo>
                  <a:pt x="238" y="98"/>
                  <a:pt x="224" y="82"/>
                  <a:pt x="206" y="68"/>
                </a:cubicBezTo>
                <a:cubicBezTo>
                  <a:pt x="191" y="56"/>
                  <a:pt x="173" y="46"/>
                  <a:pt x="153" y="42"/>
                </a:cubicBezTo>
                <a:cubicBezTo>
                  <a:pt x="153" y="38"/>
                  <a:pt x="152" y="33"/>
                  <a:pt x="149" y="29"/>
                </a:cubicBezTo>
                <a:cubicBezTo>
                  <a:pt x="145" y="25"/>
                  <a:pt x="138" y="26"/>
                  <a:pt x="133" y="24"/>
                </a:cubicBezTo>
                <a:cubicBezTo>
                  <a:pt x="125" y="23"/>
                  <a:pt x="124" y="10"/>
                  <a:pt x="118" y="6"/>
                </a:cubicBezTo>
                <a:cubicBezTo>
                  <a:pt x="111" y="0"/>
                  <a:pt x="104" y="8"/>
                  <a:pt x="101" y="14"/>
                </a:cubicBezTo>
                <a:cubicBezTo>
                  <a:pt x="98" y="19"/>
                  <a:pt x="94" y="24"/>
                  <a:pt x="91" y="30"/>
                </a:cubicBezTo>
                <a:cubicBezTo>
                  <a:pt x="89" y="35"/>
                  <a:pt x="90" y="41"/>
                  <a:pt x="91" y="47"/>
                </a:cubicBezTo>
                <a:cubicBezTo>
                  <a:pt x="91" y="47"/>
                  <a:pt x="91" y="47"/>
                  <a:pt x="90" y="47"/>
                </a:cubicBezTo>
                <a:cubicBezTo>
                  <a:pt x="77" y="49"/>
                  <a:pt x="64" y="52"/>
                  <a:pt x="53" y="59"/>
                </a:cubicBezTo>
                <a:cubicBezTo>
                  <a:pt x="43" y="65"/>
                  <a:pt x="37" y="75"/>
                  <a:pt x="32" y="86"/>
                </a:cubicBezTo>
                <a:cubicBezTo>
                  <a:pt x="27" y="99"/>
                  <a:pt x="23" y="113"/>
                  <a:pt x="19" y="127"/>
                </a:cubicBezTo>
                <a:cubicBezTo>
                  <a:pt x="15" y="142"/>
                  <a:pt x="11" y="157"/>
                  <a:pt x="8" y="172"/>
                </a:cubicBezTo>
                <a:cubicBezTo>
                  <a:pt x="6" y="187"/>
                  <a:pt x="6" y="201"/>
                  <a:pt x="5" y="216"/>
                </a:cubicBezTo>
                <a:cubicBezTo>
                  <a:pt x="5" y="224"/>
                  <a:pt x="4" y="231"/>
                  <a:pt x="2" y="238"/>
                </a:cubicBezTo>
                <a:cubicBezTo>
                  <a:pt x="1" y="244"/>
                  <a:pt x="0" y="251"/>
                  <a:pt x="2" y="257"/>
                </a:cubicBezTo>
                <a:cubicBezTo>
                  <a:pt x="4" y="262"/>
                  <a:pt x="8" y="266"/>
                  <a:pt x="14" y="268"/>
                </a:cubicBezTo>
                <a:cubicBezTo>
                  <a:pt x="14" y="269"/>
                  <a:pt x="14" y="269"/>
                  <a:pt x="14" y="269"/>
                </a:cubicBezTo>
                <a:cubicBezTo>
                  <a:pt x="16" y="276"/>
                  <a:pt x="19" y="284"/>
                  <a:pt x="26" y="287"/>
                </a:cubicBezTo>
                <a:cubicBezTo>
                  <a:pt x="33" y="290"/>
                  <a:pt x="43" y="284"/>
                  <a:pt x="48" y="290"/>
                </a:cubicBezTo>
                <a:cubicBezTo>
                  <a:pt x="49" y="291"/>
                  <a:pt x="49" y="291"/>
                  <a:pt x="49" y="291"/>
                </a:cubicBezTo>
                <a:cubicBezTo>
                  <a:pt x="50" y="291"/>
                  <a:pt x="50" y="292"/>
                  <a:pt x="50" y="292"/>
                </a:cubicBezTo>
                <a:cubicBezTo>
                  <a:pt x="56" y="301"/>
                  <a:pt x="62" y="309"/>
                  <a:pt x="70" y="315"/>
                </a:cubicBezTo>
                <a:cubicBezTo>
                  <a:pt x="88" y="327"/>
                  <a:pt x="110" y="329"/>
                  <a:pt x="130" y="329"/>
                </a:cubicBezTo>
                <a:cubicBezTo>
                  <a:pt x="145" y="330"/>
                  <a:pt x="160" y="329"/>
                  <a:pt x="174" y="330"/>
                </a:cubicBezTo>
                <a:cubicBezTo>
                  <a:pt x="188" y="331"/>
                  <a:pt x="202" y="334"/>
                  <a:pt x="216" y="329"/>
                </a:cubicBezTo>
                <a:cubicBezTo>
                  <a:pt x="236" y="321"/>
                  <a:pt x="250" y="302"/>
                  <a:pt x="259" y="283"/>
                </a:cubicBezTo>
                <a:cubicBezTo>
                  <a:pt x="263" y="272"/>
                  <a:pt x="266" y="261"/>
                  <a:pt x="267" y="250"/>
                </a:cubicBezTo>
                <a:cubicBezTo>
                  <a:pt x="268" y="235"/>
                  <a:pt x="266" y="219"/>
                  <a:pt x="264" y="204"/>
                </a:cubicBezTo>
                <a:cubicBezTo>
                  <a:pt x="263" y="193"/>
                  <a:pt x="263" y="181"/>
                  <a:pt x="262" y="170"/>
                </a:cubicBezTo>
                <a:close/>
                <a:moveTo>
                  <a:pt x="262" y="264"/>
                </a:moveTo>
                <a:cubicBezTo>
                  <a:pt x="262" y="263"/>
                  <a:pt x="262" y="263"/>
                  <a:pt x="261" y="263"/>
                </a:cubicBezTo>
                <a:cubicBezTo>
                  <a:pt x="256" y="265"/>
                  <a:pt x="251" y="268"/>
                  <a:pt x="246" y="270"/>
                </a:cubicBezTo>
                <a:cubicBezTo>
                  <a:pt x="240" y="272"/>
                  <a:pt x="234" y="274"/>
                  <a:pt x="227" y="277"/>
                </a:cubicBezTo>
                <a:cubicBezTo>
                  <a:pt x="222" y="279"/>
                  <a:pt x="216" y="281"/>
                  <a:pt x="210" y="283"/>
                </a:cubicBezTo>
                <a:cubicBezTo>
                  <a:pt x="206" y="285"/>
                  <a:pt x="201" y="286"/>
                  <a:pt x="197" y="288"/>
                </a:cubicBezTo>
                <a:cubicBezTo>
                  <a:pt x="197" y="287"/>
                  <a:pt x="197" y="286"/>
                  <a:pt x="197" y="285"/>
                </a:cubicBezTo>
                <a:cubicBezTo>
                  <a:pt x="202" y="284"/>
                  <a:pt x="207" y="282"/>
                  <a:pt x="212" y="280"/>
                </a:cubicBezTo>
                <a:cubicBezTo>
                  <a:pt x="218" y="278"/>
                  <a:pt x="224" y="276"/>
                  <a:pt x="231" y="275"/>
                </a:cubicBezTo>
                <a:cubicBezTo>
                  <a:pt x="236" y="273"/>
                  <a:pt x="242" y="272"/>
                  <a:pt x="247" y="269"/>
                </a:cubicBezTo>
                <a:cubicBezTo>
                  <a:pt x="252" y="267"/>
                  <a:pt x="257" y="265"/>
                  <a:pt x="262" y="262"/>
                </a:cubicBezTo>
                <a:cubicBezTo>
                  <a:pt x="262" y="263"/>
                  <a:pt x="262" y="263"/>
                  <a:pt x="262" y="264"/>
                </a:cubicBezTo>
                <a:close/>
                <a:moveTo>
                  <a:pt x="260" y="269"/>
                </a:moveTo>
                <a:cubicBezTo>
                  <a:pt x="260" y="269"/>
                  <a:pt x="260" y="269"/>
                  <a:pt x="260" y="269"/>
                </a:cubicBezTo>
                <a:cubicBezTo>
                  <a:pt x="256" y="272"/>
                  <a:pt x="250" y="273"/>
                  <a:pt x="245" y="275"/>
                </a:cubicBezTo>
                <a:cubicBezTo>
                  <a:pt x="239" y="277"/>
                  <a:pt x="233" y="280"/>
                  <a:pt x="227" y="282"/>
                </a:cubicBezTo>
                <a:cubicBezTo>
                  <a:pt x="221" y="284"/>
                  <a:pt x="214" y="285"/>
                  <a:pt x="209" y="288"/>
                </a:cubicBezTo>
                <a:cubicBezTo>
                  <a:pt x="206" y="289"/>
                  <a:pt x="203" y="290"/>
                  <a:pt x="201" y="291"/>
                </a:cubicBezTo>
                <a:cubicBezTo>
                  <a:pt x="200" y="291"/>
                  <a:pt x="198" y="291"/>
                  <a:pt x="197" y="292"/>
                </a:cubicBezTo>
                <a:cubicBezTo>
                  <a:pt x="198" y="291"/>
                  <a:pt x="200" y="290"/>
                  <a:pt x="201" y="290"/>
                </a:cubicBezTo>
                <a:cubicBezTo>
                  <a:pt x="207" y="287"/>
                  <a:pt x="213" y="285"/>
                  <a:pt x="219" y="283"/>
                </a:cubicBezTo>
                <a:cubicBezTo>
                  <a:pt x="225" y="281"/>
                  <a:pt x="231" y="278"/>
                  <a:pt x="237" y="276"/>
                </a:cubicBezTo>
                <a:cubicBezTo>
                  <a:pt x="243" y="274"/>
                  <a:pt x="248" y="272"/>
                  <a:pt x="253" y="270"/>
                </a:cubicBezTo>
                <a:cubicBezTo>
                  <a:pt x="256" y="268"/>
                  <a:pt x="259" y="267"/>
                  <a:pt x="262" y="264"/>
                </a:cubicBezTo>
                <a:cubicBezTo>
                  <a:pt x="261" y="266"/>
                  <a:pt x="261" y="267"/>
                  <a:pt x="260" y="269"/>
                </a:cubicBezTo>
                <a:close/>
                <a:moveTo>
                  <a:pt x="204" y="92"/>
                </a:moveTo>
                <a:cubicBezTo>
                  <a:pt x="207" y="93"/>
                  <a:pt x="210" y="94"/>
                  <a:pt x="212" y="95"/>
                </a:cubicBezTo>
                <a:cubicBezTo>
                  <a:pt x="210" y="94"/>
                  <a:pt x="207" y="93"/>
                  <a:pt x="205" y="93"/>
                </a:cubicBezTo>
                <a:cubicBezTo>
                  <a:pt x="205" y="92"/>
                  <a:pt x="204" y="92"/>
                  <a:pt x="204" y="92"/>
                </a:cubicBezTo>
                <a:cubicBezTo>
                  <a:pt x="204" y="92"/>
                  <a:pt x="204" y="92"/>
                  <a:pt x="204" y="92"/>
                </a:cubicBezTo>
                <a:close/>
                <a:moveTo>
                  <a:pt x="202" y="92"/>
                </a:moveTo>
                <a:cubicBezTo>
                  <a:pt x="202" y="91"/>
                  <a:pt x="201" y="91"/>
                  <a:pt x="201" y="91"/>
                </a:cubicBezTo>
                <a:cubicBezTo>
                  <a:pt x="201" y="91"/>
                  <a:pt x="201" y="91"/>
                  <a:pt x="201" y="90"/>
                </a:cubicBezTo>
                <a:cubicBezTo>
                  <a:pt x="201" y="90"/>
                  <a:pt x="201" y="90"/>
                  <a:pt x="201" y="90"/>
                </a:cubicBezTo>
                <a:cubicBezTo>
                  <a:pt x="201" y="90"/>
                  <a:pt x="201" y="90"/>
                  <a:pt x="202" y="91"/>
                </a:cubicBezTo>
                <a:cubicBezTo>
                  <a:pt x="202" y="91"/>
                  <a:pt x="202" y="91"/>
                  <a:pt x="202" y="92"/>
                </a:cubicBezTo>
                <a:close/>
                <a:moveTo>
                  <a:pt x="198" y="90"/>
                </a:moveTo>
                <a:cubicBezTo>
                  <a:pt x="197" y="90"/>
                  <a:pt x="197" y="90"/>
                  <a:pt x="197" y="90"/>
                </a:cubicBezTo>
                <a:cubicBezTo>
                  <a:pt x="197" y="90"/>
                  <a:pt x="197" y="90"/>
                  <a:pt x="197" y="90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8" y="89"/>
                  <a:pt x="198" y="89"/>
                </a:cubicBezTo>
                <a:cubicBezTo>
                  <a:pt x="198" y="89"/>
                  <a:pt x="198" y="90"/>
                  <a:pt x="198" y="90"/>
                </a:cubicBezTo>
                <a:cubicBezTo>
                  <a:pt x="198" y="90"/>
                  <a:pt x="198" y="90"/>
                  <a:pt x="198" y="90"/>
                </a:cubicBezTo>
                <a:close/>
                <a:moveTo>
                  <a:pt x="194" y="90"/>
                </a:moveTo>
                <a:cubicBezTo>
                  <a:pt x="194" y="89"/>
                  <a:pt x="193" y="89"/>
                  <a:pt x="193" y="89"/>
                </a:cubicBezTo>
                <a:cubicBezTo>
                  <a:pt x="193" y="89"/>
                  <a:pt x="193" y="88"/>
                  <a:pt x="193" y="88"/>
                </a:cubicBezTo>
                <a:cubicBezTo>
                  <a:pt x="193" y="88"/>
                  <a:pt x="194" y="88"/>
                  <a:pt x="194" y="88"/>
                </a:cubicBezTo>
                <a:cubicBezTo>
                  <a:pt x="194" y="89"/>
                  <a:pt x="194" y="89"/>
                  <a:pt x="194" y="90"/>
                </a:cubicBezTo>
                <a:cubicBezTo>
                  <a:pt x="194" y="90"/>
                  <a:pt x="194" y="90"/>
                  <a:pt x="194" y="90"/>
                </a:cubicBezTo>
                <a:close/>
                <a:moveTo>
                  <a:pt x="190" y="89"/>
                </a:moveTo>
                <a:cubicBezTo>
                  <a:pt x="189" y="89"/>
                  <a:pt x="188" y="89"/>
                  <a:pt x="188" y="89"/>
                </a:cubicBezTo>
                <a:cubicBezTo>
                  <a:pt x="188" y="88"/>
                  <a:pt x="188" y="88"/>
                  <a:pt x="188" y="87"/>
                </a:cubicBezTo>
                <a:cubicBezTo>
                  <a:pt x="188" y="87"/>
                  <a:pt x="189" y="88"/>
                  <a:pt x="190" y="88"/>
                </a:cubicBezTo>
                <a:cubicBezTo>
                  <a:pt x="190" y="88"/>
                  <a:pt x="190" y="88"/>
                  <a:pt x="190" y="89"/>
                </a:cubicBezTo>
                <a:close/>
                <a:moveTo>
                  <a:pt x="185" y="87"/>
                </a:moveTo>
                <a:cubicBezTo>
                  <a:pt x="185" y="87"/>
                  <a:pt x="185" y="88"/>
                  <a:pt x="185" y="88"/>
                </a:cubicBezTo>
                <a:cubicBezTo>
                  <a:pt x="185" y="88"/>
                  <a:pt x="185" y="88"/>
                  <a:pt x="185" y="88"/>
                </a:cubicBezTo>
                <a:cubicBezTo>
                  <a:pt x="185" y="88"/>
                  <a:pt x="184" y="88"/>
                  <a:pt x="184" y="88"/>
                </a:cubicBezTo>
                <a:cubicBezTo>
                  <a:pt x="184" y="88"/>
                  <a:pt x="184" y="88"/>
                  <a:pt x="184" y="87"/>
                </a:cubicBezTo>
                <a:cubicBezTo>
                  <a:pt x="184" y="87"/>
                  <a:pt x="184" y="87"/>
                  <a:pt x="185" y="87"/>
                </a:cubicBezTo>
                <a:close/>
                <a:moveTo>
                  <a:pt x="181" y="87"/>
                </a:move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8"/>
                </a:cubicBezTo>
                <a:cubicBezTo>
                  <a:pt x="181" y="87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0" y="88"/>
                  <a:pt x="180" y="88"/>
                </a:cubicBezTo>
                <a:cubicBezTo>
                  <a:pt x="180" y="88"/>
                  <a:pt x="180" y="88"/>
                  <a:pt x="180" y="88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1" y="87"/>
                  <a:pt x="181" y="87"/>
                </a:cubicBezTo>
                <a:close/>
                <a:moveTo>
                  <a:pt x="177" y="88"/>
                </a:move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7" y="88"/>
                </a:cubicBezTo>
                <a:close/>
                <a:moveTo>
                  <a:pt x="173" y="88"/>
                </a:moveTo>
                <a:cubicBezTo>
                  <a:pt x="173" y="88"/>
                  <a:pt x="173" y="88"/>
                  <a:pt x="173" y="89"/>
                </a:cubicBezTo>
                <a:cubicBezTo>
                  <a:pt x="173" y="89"/>
                  <a:pt x="173" y="89"/>
                  <a:pt x="173" y="89"/>
                </a:cubicBezTo>
                <a:cubicBezTo>
                  <a:pt x="172" y="89"/>
                  <a:pt x="172" y="89"/>
                  <a:pt x="172" y="89"/>
                </a:cubicBezTo>
                <a:cubicBezTo>
                  <a:pt x="172" y="89"/>
                  <a:pt x="172" y="88"/>
                  <a:pt x="172" y="88"/>
                </a:cubicBezTo>
                <a:cubicBezTo>
                  <a:pt x="172" y="88"/>
                  <a:pt x="172" y="88"/>
                  <a:pt x="173" y="88"/>
                </a:cubicBezTo>
                <a:close/>
                <a:moveTo>
                  <a:pt x="167" y="101"/>
                </a:moveTo>
                <a:cubicBezTo>
                  <a:pt x="167" y="99"/>
                  <a:pt x="168" y="96"/>
                  <a:pt x="168" y="94"/>
                </a:cubicBezTo>
                <a:cubicBezTo>
                  <a:pt x="169" y="96"/>
                  <a:pt x="169" y="99"/>
                  <a:pt x="170" y="101"/>
                </a:cubicBezTo>
                <a:cubicBezTo>
                  <a:pt x="170" y="105"/>
                  <a:pt x="171" y="110"/>
                  <a:pt x="169" y="113"/>
                </a:cubicBezTo>
                <a:cubicBezTo>
                  <a:pt x="167" y="116"/>
                  <a:pt x="166" y="110"/>
                  <a:pt x="166" y="109"/>
                </a:cubicBezTo>
                <a:cubicBezTo>
                  <a:pt x="166" y="107"/>
                  <a:pt x="166" y="104"/>
                  <a:pt x="167" y="101"/>
                </a:cubicBezTo>
                <a:close/>
                <a:moveTo>
                  <a:pt x="172" y="93"/>
                </a:moveTo>
                <a:cubicBezTo>
                  <a:pt x="176" y="95"/>
                  <a:pt x="179" y="98"/>
                  <a:pt x="182" y="101"/>
                </a:cubicBezTo>
                <a:cubicBezTo>
                  <a:pt x="184" y="103"/>
                  <a:pt x="186" y="105"/>
                  <a:pt x="187" y="108"/>
                </a:cubicBezTo>
                <a:cubicBezTo>
                  <a:pt x="187" y="110"/>
                  <a:pt x="185" y="113"/>
                  <a:pt x="183" y="113"/>
                </a:cubicBezTo>
                <a:cubicBezTo>
                  <a:pt x="179" y="114"/>
                  <a:pt x="176" y="105"/>
                  <a:pt x="175" y="103"/>
                </a:cubicBezTo>
                <a:cubicBezTo>
                  <a:pt x="174" y="100"/>
                  <a:pt x="173" y="97"/>
                  <a:pt x="172" y="93"/>
                </a:cubicBezTo>
                <a:close/>
                <a:moveTo>
                  <a:pt x="168" y="86"/>
                </a:moveTo>
                <a:cubicBezTo>
                  <a:pt x="169" y="85"/>
                  <a:pt x="170" y="85"/>
                  <a:pt x="171" y="85"/>
                </a:cubicBezTo>
                <a:cubicBezTo>
                  <a:pt x="172" y="85"/>
                  <a:pt x="172" y="85"/>
                  <a:pt x="172" y="85"/>
                </a:cubicBezTo>
                <a:cubicBezTo>
                  <a:pt x="171" y="85"/>
                  <a:pt x="170" y="85"/>
                  <a:pt x="168" y="86"/>
                </a:cubicBezTo>
                <a:close/>
                <a:moveTo>
                  <a:pt x="165" y="90"/>
                </a:moveTo>
                <a:cubicBezTo>
                  <a:pt x="165" y="90"/>
                  <a:pt x="165" y="90"/>
                  <a:pt x="165" y="90"/>
                </a:cubicBezTo>
                <a:cubicBezTo>
                  <a:pt x="164" y="90"/>
                  <a:pt x="162" y="91"/>
                  <a:pt x="160" y="91"/>
                </a:cubicBezTo>
                <a:cubicBezTo>
                  <a:pt x="162" y="91"/>
                  <a:pt x="164" y="90"/>
                  <a:pt x="165" y="90"/>
                </a:cubicBezTo>
                <a:close/>
                <a:moveTo>
                  <a:pt x="135" y="164"/>
                </a:moveTo>
                <a:cubicBezTo>
                  <a:pt x="135" y="165"/>
                  <a:pt x="135" y="165"/>
                  <a:pt x="135" y="165"/>
                </a:cubicBezTo>
                <a:cubicBezTo>
                  <a:pt x="135" y="165"/>
                  <a:pt x="135" y="165"/>
                  <a:pt x="135" y="165"/>
                </a:cubicBezTo>
                <a:cubicBezTo>
                  <a:pt x="134" y="165"/>
                  <a:pt x="134" y="166"/>
                  <a:pt x="133" y="166"/>
                </a:cubicBezTo>
                <a:cubicBezTo>
                  <a:pt x="133" y="166"/>
                  <a:pt x="133" y="165"/>
                  <a:pt x="134" y="165"/>
                </a:cubicBezTo>
                <a:cubicBezTo>
                  <a:pt x="134" y="164"/>
                  <a:pt x="134" y="164"/>
                  <a:pt x="135" y="164"/>
                </a:cubicBezTo>
                <a:close/>
                <a:moveTo>
                  <a:pt x="263" y="215"/>
                </a:moveTo>
                <a:cubicBezTo>
                  <a:pt x="263" y="215"/>
                  <a:pt x="262" y="215"/>
                  <a:pt x="262" y="215"/>
                </a:cubicBezTo>
                <a:cubicBezTo>
                  <a:pt x="252" y="221"/>
                  <a:pt x="241" y="225"/>
                  <a:pt x="230" y="230"/>
                </a:cubicBezTo>
                <a:cubicBezTo>
                  <a:pt x="225" y="232"/>
                  <a:pt x="219" y="234"/>
                  <a:pt x="214" y="237"/>
                </a:cubicBezTo>
                <a:cubicBezTo>
                  <a:pt x="211" y="238"/>
                  <a:pt x="209" y="240"/>
                  <a:pt x="206" y="241"/>
                </a:cubicBezTo>
                <a:cubicBezTo>
                  <a:pt x="205" y="242"/>
                  <a:pt x="203" y="242"/>
                  <a:pt x="202" y="243"/>
                </a:cubicBezTo>
                <a:cubicBezTo>
                  <a:pt x="203" y="242"/>
                  <a:pt x="204" y="242"/>
                  <a:pt x="205" y="241"/>
                </a:cubicBezTo>
                <a:cubicBezTo>
                  <a:pt x="210" y="239"/>
                  <a:pt x="214" y="236"/>
                  <a:pt x="219" y="234"/>
                </a:cubicBezTo>
                <a:cubicBezTo>
                  <a:pt x="224" y="231"/>
                  <a:pt x="230" y="229"/>
                  <a:pt x="235" y="226"/>
                </a:cubicBezTo>
                <a:cubicBezTo>
                  <a:pt x="244" y="222"/>
                  <a:pt x="254" y="218"/>
                  <a:pt x="262" y="212"/>
                </a:cubicBezTo>
                <a:cubicBezTo>
                  <a:pt x="262" y="213"/>
                  <a:pt x="263" y="214"/>
                  <a:pt x="263" y="215"/>
                </a:cubicBezTo>
                <a:close/>
                <a:moveTo>
                  <a:pt x="263" y="221"/>
                </a:moveTo>
                <a:cubicBezTo>
                  <a:pt x="263" y="221"/>
                  <a:pt x="263" y="221"/>
                  <a:pt x="263" y="221"/>
                </a:cubicBezTo>
                <a:cubicBezTo>
                  <a:pt x="252" y="225"/>
                  <a:pt x="242" y="229"/>
                  <a:pt x="231" y="232"/>
                </a:cubicBezTo>
                <a:cubicBezTo>
                  <a:pt x="221" y="236"/>
                  <a:pt x="211" y="241"/>
                  <a:pt x="201" y="245"/>
                </a:cubicBezTo>
                <a:cubicBezTo>
                  <a:pt x="201" y="245"/>
                  <a:pt x="201" y="244"/>
                  <a:pt x="201" y="244"/>
                </a:cubicBezTo>
                <a:cubicBezTo>
                  <a:pt x="206" y="242"/>
                  <a:pt x="210" y="240"/>
                  <a:pt x="214" y="238"/>
                </a:cubicBezTo>
                <a:cubicBezTo>
                  <a:pt x="219" y="235"/>
                  <a:pt x="225" y="233"/>
                  <a:pt x="230" y="231"/>
                </a:cubicBezTo>
                <a:cubicBezTo>
                  <a:pt x="241" y="226"/>
                  <a:pt x="252" y="222"/>
                  <a:pt x="263" y="216"/>
                </a:cubicBezTo>
                <a:cubicBezTo>
                  <a:pt x="263" y="216"/>
                  <a:pt x="263" y="216"/>
                  <a:pt x="263" y="216"/>
                </a:cubicBezTo>
                <a:cubicBezTo>
                  <a:pt x="263" y="218"/>
                  <a:pt x="263" y="219"/>
                  <a:pt x="263" y="221"/>
                </a:cubicBezTo>
                <a:close/>
                <a:moveTo>
                  <a:pt x="264" y="231"/>
                </a:moveTo>
                <a:cubicBezTo>
                  <a:pt x="264" y="231"/>
                  <a:pt x="264" y="231"/>
                  <a:pt x="264" y="231"/>
                </a:cubicBezTo>
                <a:cubicBezTo>
                  <a:pt x="253" y="235"/>
                  <a:pt x="241" y="240"/>
                  <a:pt x="230" y="243"/>
                </a:cubicBezTo>
                <a:cubicBezTo>
                  <a:pt x="225" y="245"/>
                  <a:pt x="220" y="246"/>
                  <a:pt x="215" y="248"/>
                </a:cubicBezTo>
                <a:cubicBezTo>
                  <a:pt x="213" y="249"/>
                  <a:pt x="210" y="250"/>
                  <a:pt x="208" y="251"/>
                </a:cubicBezTo>
                <a:cubicBezTo>
                  <a:pt x="208" y="251"/>
                  <a:pt x="209" y="251"/>
                  <a:pt x="209" y="251"/>
                </a:cubicBezTo>
                <a:cubicBezTo>
                  <a:pt x="212" y="249"/>
                  <a:pt x="214" y="248"/>
                  <a:pt x="217" y="247"/>
                </a:cubicBezTo>
                <a:cubicBezTo>
                  <a:pt x="222" y="244"/>
                  <a:pt x="228" y="242"/>
                  <a:pt x="233" y="239"/>
                </a:cubicBezTo>
                <a:cubicBezTo>
                  <a:pt x="243" y="235"/>
                  <a:pt x="254" y="231"/>
                  <a:pt x="264" y="226"/>
                </a:cubicBezTo>
                <a:cubicBezTo>
                  <a:pt x="264" y="228"/>
                  <a:pt x="264" y="229"/>
                  <a:pt x="264" y="231"/>
                </a:cubicBezTo>
                <a:close/>
                <a:moveTo>
                  <a:pt x="264" y="248"/>
                </a:moveTo>
                <a:cubicBezTo>
                  <a:pt x="264" y="249"/>
                  <a:pt x="264" y="250"/>
                  <a:pt x="264" y="251"/>
                </a:cubicBezTo>
                <a:cubicBezTo>
                  <a:pt x="254" y="255"/>
                  <a:pt x="243" y="259"/>
                  <a:pt x="233" y="263"/>
                </a:cubicBezTo>
                <a:cubicBezTo>
                  <a:pt x="230" y="264"/>
                  <a:pt x="226" y="265"/>
                  <a:pt x="223" y="266"/>
                </a:cubicBezTo>
                <a:cubicBezTo>
                  <a:pt x="216" y="268"/>
                  <a:pt x="210" y="271"/>
                  <a:pt x="203" y="274"/>
                </a:cubicBezTo>
                <a:cubicBezTo>
                  <a:pt x="202" y="274"/>
                  <a:pt x="201" y="274"/>
                  <a:pt x="200" y="275"/>
                </a:cubicBezTo>
                <a:cubicBezTo>
                  <a:pt x="201" y="274"/>
                  <a:pt x="203" y="273"/>
                  <a:pt x="205" y="273"/>
                </a:cubicBezTo>
                <a:cubicBezTo>
                  <a:pt x="208" y="272"/>
                  <a:pt x="210" y="270"/>
                  <a:pt x="213" y="268"/>
                </a:cubicBezTo>
                <a:cubicBezTo>
                  <a:pt x="223" y="263"/>
                  <a:pt x="235" y="260"/>
                  <a:pt x="245" y="256"/>
                </a:cubicBezTo>
                <a:cubicBezTo>
                  <a:pt x="252" y="254"/>
                  <a:pt x="258" y="252"/>
                  <a:pt x="264" y="248"/>
                </a:cubicBezTo>
                <a:close/>
                <a:moveTo>
                  <a:pt x="260" y="250"/>
                </a:moveTo>
                <a:cubicBezTo>
                  <a:pt x="260" y="250"/>
                  <a:pt x="260" y="250"/>
                  <a:pt x="260" y="250"/>
                </a:cubicBezTo>
                <a:cubicBezTo>
                  <a:pt x="260" y="250"/>
                  <a:pt x="260" y="250"/>
                  <a:pt x="260" y="250"/>
                </a:cubicBezTo>
                <a:close/>
                <a:moveTo>
                  <a:pt x="261" y="249"/>
                </a:moveTo>
                <a:cubicBezTo>
                  <a:pt x="261" y="249"/>
                  <a:pt x="261" y="249"/>
                  <a:pt x="262" y="249"/>
                </a:cubicBezTo>
                <a:cubicBezTo>
                  <a:pt x="261" y="249"/>
                  <a:pt x="261" y="249"/>
                  <a:pt x="261" y="249"/>
                </a:cubicBezTo>
                <a:close/>
                <a:moveTo>
                  <a:pt x="264" y="254"/>
                </a:moveTo>
                <a:cubicBezTo>
                  <a:pt x="250" y="261"/>
                  <a:pt x="236" y="266"/>
                  <a:pt x="221" y="271"/>
                </a:cubicBezTo>
                <a:cubicBezTo>
                  <a:pt x="215" y="273"/>
                  <a:pt x="208" y="275"/>
                  <a:pt x="201" y="277"/>
                </a:cubicBezTo>
                <a:cubicBezTo>
                  <a:pt x="197" y="278"/>
                  <a:pt x="200" y="277"/>
                  <a:pt x="201" y="277"/>
                </a:cubicBezTo>
                <a:cubicBezTo>
                  <a:pt x="203" y="276"/>
                  <a:pt x="204" y="275"/>
                  <a:pt x="206" y="275"/>
                </a:cubicBezTo>
                <a:cubicBezTo>
                  <a:pt x="209" y="274"/>
                  <a:pt x="212" y="272"/>
                  <a:pt x="215" y="271"/>
                </a:cubicBezTo>
                <a:cubicBezTo>
                  <a:pt x="221" y="268"/>
                  <a:pt x="228" y="266"/>
                  <a:pt x="234" y="263"/>
                </a:cubicBezTo>
                <a:cubicBezTo>
                  <a:pt x="244" y="260"/>
                  <a:pt x="253" y="257"/>
                  <a:pt x="262" y="253"/>
                </a:cubicBezTo>
                <a:cubicBezTo>
                  <a:pt x="263" y="253"/>
                  <a:pt x="263" y="253"/>
                  <a:pt x="263" y="252"/>
                </a:cubicBezTo>
                <a:cubicBezTo>
                  <a:pt x="263" y="252"/>
                  <a:pt x="264" y="252"/>
                  <a:pt x="264" y="252"/>
                </a:cubicBezTo>
                <a:cubicBezTo>
                  <a:pt x="264" y="253"/>
                  <a:pt x="264" y="253"/>
                  <a:pt x="264" y="254"/>
                </a:cubicBezTo>
                <a:close/>
                <a:moveTo>
                  <a:pt x="231" y="270"/>
                </a:moveTo>
                <a:cubicBezTo>
                  <a:pt x="241" y="267"/>
                  <a:pt x="251" y="264"/>
                  <a:pt x="260" y="259"/>
                </a:cubicBezTo>
                <a:cubicBezTo>
                  <a:pt x="261" y="259"/>
                  <a:pt x="262" y="259"/>
                  <a:pt x="262" y="258"/>
                </a:cubicBezTo>
                <a:cubicBezTo>
                  <a:pt x="262" y="258"/>
                  <a:pt x="263" y="258"/>
                  <a:pt x="263" y="258"/>
                </a:cubicBezTo>
                <a:cubicBezTo>
                  <a:pt x="263" y="259"/>
                  <a:pt x="263" y="260"/>
                  <a:pt x="262" y="262"/>
                </a:cubicBezTo>
                <a:cubicBezTo>
                  <a:pt x="258" y="264"/>
                  <a:pt x="253" y="266"/>
                  <a:pt x="248" y="268"/>
                </a:cubicBezTo>
                <a:cubicBezTo>
                  <a:pt x="242" y="270"/>
                  <a:pt x="237" y="273"/>
                  <a:pt x="230" y="274"/>
                </a:cubicBezTo>
                <a:cubicBezTo>
                  <a:pt x="225" y="276"/>
                  <a:pt x="219" y="277"/>
                  <a:pt x="213" y="279"/>
                </a:cubicBezTo>
                <a:cubicBezTo>
                  <a:pt x="211" y="280"/>
                  <a:pt x="208" y="281"/>
                  <a:pt x="206" y="282"/>
                </a:cubicBezTo>
                <a:cubicBezTo>
                  <a:pt x="204" y="283"/>
                  <a:pt x="200" y="283"/>
                  <a:pt x="198" y="284"/>
                </a:cubicBezTo>
                <a:cubicBezTo>
                  <a:pt x="201" y="282"/>
                  <a:pt x="204" y="281"/>
                  <a:pt x="207" y="279"/>
                </a:cubicBezTo>
                <a:cubicBezTo>
                  <a:pt x="215" y="276"/>
                  <a:pt x="223" y="273"/>
                  <a:pt x="231" y="270"/>
                </a:cubicBezTo>
                <a:close/>
                <a:moveTo>
                  <a:pt x="197" y="284"/>
                </a:moveTo>
                <a:cubicBezTo>
                  <a:pt x="197" y="284"/>
                  <a:pt x="197" y="283"/>
                  <a:pt x="198" y="283"/>
                </a:cubicBezTo>
                <a:cubicBezTo>
                  <a:pt x="199" y="282"/>
                  <a:pt x="200" y="282"/>
                  <a:pt x="202" y="281"/>
                </a:cubicBezTo>
                <a:cubicBezTo>
                  <a:pt x="200" y="282"/>
                  <a:pt x="199" y="283"/>
                  <a:pt x="197" y="284"/>
                </a:cubicBezTo>
                <a:close/>
                <a:moveTo>
                  <a:pt x="194" y="308"/>
                </a:moveTo>
                <a:cubicBezTo>
                  <a:pt x="194" y="308"/>
                  <a:pt x="194" y="308"/>
                  <a:pt x="194" y="308"/>
                </a:cubicBezTo>
                <a:cubicBezTo>
                  <a:pt x="198" y="308"/>
                  <a:pt x="202" y="306"/>
                  <a:pt x="206" y="305"/>
                </a:cubicBezTo>
                <a:cubicBezTo>
                  <a:pt x="211" y="303"/>
                  <a:pt x="217" y="301"/>
                  <a:pt x="223" y="300"/>
                </a:cubicBezTo>
                <a:cubicBezTo>
                  <a:pt x="228" y="298"/>
                  <a:pt x="234" y="296"/>
                  <a:pt x="239" y="294"/>
                </a:cubicBezTo>
                <a:cubicBezTo>
                  <a:pt x="241" y="293"/>
                  <a:pt x="244" y="292"/>
                  <a:pt x="246" y="290"/>
                </a:cubicBezTo>
                <a:cubicBezTo>
                  <a:pt x="248" y="290"/>
                  <a:pt x="250" y="289"/>
                  <a:pt x="251" y="288"/>
                </a:cubicBezTo>
                <a:cubicBezTo>
                  <a:pt x="252" y="288"/>
                  <a:pt x="252" y="287"/>
                  <a:pt x="253" y="287"/>
                </a:cubicBezTo>
                <a:cubicBezTo>
                  <a:pt x="252" y="288"/>
                  <a:pt x="252" y="289"/>
                  <a:pt x="252" y="289"/>
                </a:cubicBezTo>
                <a:cubicBezTo>
                  <a:pt x="250" y="293"/>
                  <a:pt x="244" y="293"/>
                  <a:pt x="240" y="294"/>
                </a:cubicBezTo>
                <a:cubicBezTo>
                  <a:pt x="234" y="296"/>
                  <a:pt x="227" y="298"/>
                  <a:pt x="221" y="301"/>
                </a:cubicBezTo>
                <a:cubicBezTo>
                  <a:pt x="215" y="303"/>
                  <a:pt x="209" y="305"/>
                  <a:pt x="202" y="307"/>
                </a:cubicBezTo>
                <a:cubicBezTo>
                  <a:pt x="199" y="308"/>
                  <a:pt x="196" y="308"/>
                  <a:pt x="194" y="310"/>
                </a:cubicBezTo>
                <a:cubicBezTo>
                  <a:pt x="194" y="309"/>
                  <a:pt x="194" y="309"/>
                  <a:pt x="194" y="308"/>
                </a:cubicBezTo>
                <a:close/>
                <a:moveTo>
                  <a:pt x="208" y="302"/>
                </a:moveTo>
                <a:cubicBezTo>
                  <a:pt x="214" y="300"/>
                  <a:pt x="219" y="298"/>
                  <a:pt x="225" y="297"/>
                </a:cubicBezTo>
                <a:cubicBezTo>
                  <a:pt x="230" y="295"/>
                  <a:pt x="235" y="294"/>
                  <a:pt x="240" y="292"/>
                </a:cubicBezTo>
                <a:cubicBezTo>
                  <a:pt x="241" y="292"/>
                  <a:pt x="242" y="292"/>
                  <a:pt x="242" y="292"/>
                </a:cubicBezTo>
                <a:cubicBezTo>
                  <a:pt x="237" y="294"/>
                  <a:pt x="232" y="296"/>
                  <a:pt x="226" y="298"/>
                </a:cubicBezTo>
                <a:cubicBezTo>
                  <a:pt x="221" y="300"/>
                  <a:pt x="215" y="301"/>
                  <a:pt x="210" y="303"/>
                </a:cubicBezTo>
                <a:cubicBezTo>
                  <a:pt x="206" y="304"/>
                  <a:pt x="202" y="306"/>
                  <a:pt x="198" y="307"/>
                </a:cubicBezTo>
                <a:cubicBezTo>
                  <a:pt x="193" y="308"/>
                  <a:pt x="198" y="306"/>
                  <a:pt x="199" y="305"/>
                </a:cubicBezTo>
                <a:cubicBezTo>
                  <a:pt x="202" y="304"/>
                  <a:pt x="205" y="303"/>
                  <a:pt x="208" y="302"/>
                </a:cubicBezTo>
                <a:close/>
                <a:moveTo>
                  <a:pt x="239" y="292"/>
                </a:moveTo>
                <a:cubicBezTo>
                  <a:pt x="233" y="294"/>
                  <a:pt x="228" y="295"/>
                  <a:pt x="223" y="296"/>
                </a:cubicBezTo>
                <a:cubicBezTo>
                  <a:pt x="219" y="297"/>
                  <a:pt x="216" y="298"/>
                  <a:pt x="212" y="300"/>
                </a:cubicBezTo>
                <a:cubicBezTo>
                  <a:pt x="215" y="299"/>
                  <a:pt x="217" y="298"/>
                  <a:pt x="220" y="297"/>
                </a:cubicBezTo>
                <a:cubicBezTo>
                  <a:pt x="229" y="294"/>
                  <a:pt x="238" y="292"/>
                  <a:pt x="247" y="289"/>
                </a:cubicBezTo>
                <a:cubicBezTo>
                  <a:pt x="244" y="290"/>
                  <a:pt x="242" y="291"/>
                  <a:pt x="239" y="292"/>
                </a:cubicBezTo>
                <a:close/>
                <a:moveTo>
                  <a:pt x="194" y="307"/>
                </a:moveTo>
                <a:cubicBezTo>
                  <a:pt x="195" y="306"/>
                  <a:pt x="195" y="306"/>
                  <a:pt x="195" y="305"/>
                </a:cubicBezTo>
                <a:cubicBezTo>
                  <a:pt x="197" y="305"/>
                  <a:pt x="199" y="304"/>
                  <a:pt x="201" y="304"/>
                </a:cubicBezTo>
                <a:cubicBezTo>
                  <a:pt x="199" y="305"/>
                  <a:pt x="197" y="306"/>
                  <a:pt x="194" y="307"/>
                </a:cubicBezTo>
                <a:close/>
                <a:moveTo>
                  <a:pt x="195" y="302"/>
                </a:moveTo>
                <a:cubicBezTo>
                  <a:pt x="200" y="300"/>
                  <a:pt x="205" y="298"/>
                  <a:pt x="211" y="296"/>
                </a:cubicBezTo>
                <a:cubicBezTo>
                  <a:pt x="216" y="295"/>
                  <a:pt x="222" y="293"/>
                  <a:pt x="228" y="292"/>
                </a:cubicBezTo>
                <a:cubicBezTo>
                  <a:pt x="229" y="291"/>
                  <a:pt x="230" y="291"/>
                  <a:pt x="231" y="291"/>
                </a:cubicBezTo>
                <a:cubicBezTo>
                  <a:pt x="219" y="295"/>
                  <a:pt x="207" y="299"/>
                  <a:pt x="195" y="304"/>
                </a:cubicBezTo>
                <a:cubicBezTo>
                  <a:pt x="195" y="303"/>
                  <a:pt x="195" y="302"/>
                  <a:pt x="195" y="302"/>
                </a:cubicBezTo>
                <a:close/>
                <a:moveTo>
                  <a:pt x="196" y="297"/>
                </a:moveTo>
                <a:cubicBezTo>
                  <a:pt x="201" y="296"/>
                  <a:pt x="205" y="294"/>
                  <a:pt x="210" y="292"/>
                </a:cubicBezTo>
                <a:cubicBezTo>
                  <a:pt x="216" y="290"/>
                  <a:pt x="221" y="288"/>
                  <a:pt x="227" y="286"/>
                </a:cubicBezTo>
                <a:cubicBezTo>
                  <a:pt x="233" y="284"/>
                  <a:pt x="239" y="282"/>
                  <a:pt x="244" y="280"/>
                </a:cubicBezTo>
                <a:cubicBezTo>
                  <a:pt x="247" y="279"/>
                  <a:pt x="250" y="278"/>
                  <a:pt x="253" y="277"/>
                </a:cubicBezTo>
                <a:cubicBezTo>
                  <a:pt x="254" y="277"/>
                  <a:pt x="255" y="276"/>
                  <a:pt x="256" y="276"/>
                </a:cubicBezTo>
                <a:cubicBezTo>
                  <a:pt x="257" y="276"/>
                  <a:pt x="257" y="275"/>
                  <a:pt x="257" y="275"/>
                </a:cubicBezTo>
                <a:cubicBezTo>
                  <a:pt x="257" y="275"/>
                  <a:pt x="257" y="275"/>
                  <a:pt x="257" y="275"/>
                </a:cubicBezTo>
                <a:cubicBezTo>
                  <a:pt x="253" y="278"/>
                  <a:pt x="248" y="280"/>
                  <a:pt x="244" y="282"/>
                </a:cubicBezTo>
                <a:cubicBezTo>
                  <a:pt x="238" y="285"/>
                  <a:pt x="231" y="287"/>
                  <a:pt x="225" y="289"/>
                </a:cubicBezTo>
                <a:cubicBezTo>
                  <a:pt x="215" y="293"/>
                  <a:pt x="205" y="296"/>
                  <a:pt x="195" y="300"/>
                </a:cubicBezTo>
                <a:cubicBezTo>
                  <a:pt x="196" y="299"/>
                  <a:pt x="196" y="298"/>
                  <a:pt x="196" y="297"/>
                </a:cubicBezTo>
                <a:close/>
                <a:moveTo>
                  <a:pt x="196" y="293"/>
                </a:moveTo>
                <a:cubicBezTo>
                  <a:pt x="201" y="292"/>
                  <a:pt x="205" y="290"/>
                  <a:pt x="209" y="288"/>
                </a:cubicBezTo>
                <a:cubicBezTo>
                  <a:pt x="215" y="286"/>
                  <a:pt x="222" y="284"/>
                  <a:pt x="228" y="282"/>
                </a:cubicBezTo>
                <a:cubicBezTo>
                  <a:pt x="234" y="280"/>
                  <a:pt x="240" y="278"/>
                  <a:pt x="245" y="276"/>
                </a:cubicBezTo>
                <a:cubicBezTo>
                  <a:pt x="249" y="274"/>
                  <a:pt x="254" y="273"/>
                  <a:pt x="258" y="271"/>
                </a:cubicBezTo>
                <a:cubicBezTo>
                  <a:pt x="254" y="273"/>
                  <a:pt x="250" y="274"/>
                  <a:pt x="246" y="276"/>
                </a:cubicBezTo>
                <a:cubicBezTo>
                  <a:pt x="240" y="279"/>
                  <a:pt x="233" y="281"/>
                  <a:pt x="227" y="283"/>
                </a:cubicBezTo>
                <a:cubicBezTo>
                  <a:pt x="217" y="287"/>
                  <a:pt x="206" y="291"/>
                  <a:pt x="196" y="296"/>
                </a:cubicBezTo>
                <a:cubicBezTo>
                  <a:pt x="196" y="295"/>
                  <a:pt x="196" y="294"/>
                  <a:pt x="196" y="293"/>
                </a:cubicBezTo>
                <a:close/>
                <a:moveTo>
                  <a:pt x="197" y="289"/>
                </a:moveTo>
                <a:cubicBezTo>
                  <a:pt x="202" y="286"/>
                  <a:pt x="207" y="285"/>
                  <a:pt x="212" y="283"/>
                </a:cubicBezTo>
                <a:cubicBezTo>
                  <a:pt x="218" y="281"/>
                  <a:pt x="225" y="279"/>
                  <a:pt x="231" y="276"/>
                </a:cubicBezTo>
                <a:cubicBezTo>
                  <a:pt x="237" y="274"/>
                  <a:pt x="242" y="272"/>
                  <a:pt x="248" y="270"/>
                </a:cubicBezTo>
                <a:cubicBezTo>
                  <a:pt x="251" y="269"/>
                  <a:pt x="253" y="268"/>
                  <a:pt x="256" y="267"/>
                </a:cubicBezTo>
                <a:cubicBezTo>
                  <a:pt x="257" y="266"/>
                  <a:pt x="258" y="266"/>
                  <a:pt x="259" y="265"/>
                </a:cubicBezTo>
                <a:cubicBezTo>
                  <a:pt x="263" y="263"/>
                  <a:pt x="259" y="266"/>
                  <a:pt x="258" y="266"/>
                </a:cubicBezTo>
                <a:cubicBezTo>
                  <a:pt x="255" y="268"/>
                  <a:pt x="251" y="270"/>
                  <a:pt x="247" y="271"/>
                </a:cubicBezTo>
                <a:cubicBezTo>
                  <a:pt x="241" y="274"/>
                  <a:pt x="234" y="276"/>
                  <a:pt x="228" y="279"/>
                </a:cubicBezTo>
                <a:cubicBezTo>
                  <a:pt x="222" y="281"/>
                  <a:pt x="216" y="283"/>
                  <a:pt x="211" y="285"/>
                </a:cubicBezTo>
                <a:cubicBezTo>
                  <a:pt x="206" y="287"/>
                  <a:pt x="201" y="289"/>
                  <a:pt x="197" y="291"/>
                </a:cubicBezTo>
                <a:cubicBezTo>
                  <a:pt x="197" y="290"/>
                  <a:pt x="197" y="290"/>
                  <a:pt x="197" y="289"/>
                </a:cubicBezTo>
                <a:close/>
                <a:moveTo>
                  <a:pt x="211" y="161"/>
                </a:moveTo>
                <a:cubicBezTo>
                  <a:pt x="209" y="162"/>
                  <a:pt x="208" y="162"/>
                  <a:pt x="207" y="162"/>
                </a:cubicBezTo>
                <a:cubicBezTo>
                  <a:pt x="207" y="162"/>
                  <a:pt x="207" y="162"/>
                  <a:pt x="207" y="161"/>
                </a:cubicBezTo>
                <a:cubicBezTo>
                  <a:pt x="208" y="161"/>
                  <a:pt x="209" y="161"/>
                  <a:pt x="211" y="161"/>
                </a:cubicBezTo>
                <a:close/>
                <a:moveTo>
                  <a:pt x="201" y="246"/>
                </a:moveTo>
                <a:cubicBezTo>
                  <a:pt x="212" y="241"/>
                  <a:pt x="223" y="236"/>
                  <a:pt x="235" y="232"/>
                </a:cubicBezTo>
                <a:cubicBezTo>
                  <a:pt x="240" y="230"/>
                  <a:pt x="246" y="228"/>
                  <a:pt x="251" y="226"/>
                </a:cubicBezTo>
                <a:cubicBezTo>
                  <a:pt x="253" y="225"/>
                  <a:pt x="255" y="224"/>
                  <a:pt x="257" y="224"/>
                </a:cubicBezTo>
                <a:cubicBezTo>
                  <a:pt x="257" y="224"/>
                  <a:pt x="257" y="224"/>
                  <a:pt x="257" y="224"/>
                </a:cubicBezTo>
                <a:cubicBezTo>
                  <a:pt x="246" y="229"/>
                  <a:pt x="235" y="233"/>
                  <a:pt x="224" y="238"/>
                </a:cubicBezTo>
                <a:cubicBezTo>
                  <a:pt x="219" y="240"/>
                  <a:pt x="214" y="242"/>
                  <a:pt x="209" y="245"/>
                </a:cubicBezTo>
                <a:cubicBezTo>
                  <a:pt x="206" y="246"/>
                  <a:pt x="204" y="247"/>
                  <a:pt x="201" y="249"/>
                </a:cubicBezTo>
                <a:cubicBezTo>
                  <a:pt x="201" y="248"/>
                  <a:pt x="201" y="247"/>
                  <a:pt x="201" y="246"/>
                </a:cubicBezTo>
                <a:close/>
                <a:moveTo>
                  <a:pt x="202" y="240"/>
                </a:moveTo>
                <a:cubicBezTo>
                  <a:pt x="205" y="239"/>
                  <a:pt x="209" y="236"/>
                  <a:pt x="213" y="234"/>
                </a:cubicBezTo>
                <a:cubicBezTo>
                  <a:pt x="218" y="232"/>
                  <a:pt x="223" y="230"/>
                  <a:pt x="228" y="227"/>
                </a:cubicBezTo>
                <a:cubicBezTo>
                  <a:pt x="234" y="225"/>
                  <a:pt x="239" y="223"/>
                  <a:pt x="244" y="220"/>
                </a:cubicBezTo>
                <a:cubicBezTo>
                  <a:pt x="247" y="219"/>
                  <a:pt x="249" y="218"/>
                  <a:pt x="252" y="216"/>
                </a:cubicBezTo>
                <a:cubicBezTo>
                  <a:pt x="253" y="216"/>
                  <a:pt x="255" y="215"/>
                  <a:pt x="256" y="214"/>
                </a:cubicBezTo>
                <a:cubicBezTo>
                  <a:pt x="257" y="214"/>
                  <a:pt x="263" y="210"/>
                  <a:pt x="260" y="213"/>
                </a:cubicBezTo>
                <a:cubicBezTo>
                  <a:pt x="250" y="220"/>
                  <a:pt x="238" y="224"/>
                  <a:pt x="228" y="229"/>
                </a:cubicBezTo>
                <a:cubicBezTo>
                  <a:pt x="219" y="233"/>
                  <a:pt x="209" y="237"/>
                  <a:pt x="201" y="242"/>
                </a:cubicBezTo>
                <a:cubicBezTo>
                  <a:pt x="202" y="242"/>
                  <a:pt x="202" y="241"/>
                  <a:pt x="202" y="240"/>
                </a:cubicBezTo>
                <a:close/>
                <a:moveTo>
                  <a:pt x="208" y="236"/>
                </a:moveTo>
                <a:cubicBezTo>
                  <a:pt x="207" y="236"/>
                  <a:pt x="200" y="241"/>
                  <a:pt x="204" y="238"/>
                </a:cubicBezTo>
                <a:cubicBezTo>
                  <a:pt x="206" y="237"/>
                  <a:pt x="208" y="236"/>
                  <a:pt x="210" y="235"/>
                </a:cubicBezTo>
                <a:cubicBezTo>
                  <a:pt x="209" y="235"/>
                  <a:pt x="209" y="236"/>
                  <a:pt x="208" y="236"/>
                </a:cubicBezTo>
                <a:close/>
                <a:moveTo>
                  <a:pt x="213" y="233"/>
                </a:moveTo>
                <a:cubicBezTo>
                  <a:pt x="209" y="234"/>
                  <a:pt x="205" y="236"/>
                  <a:pt x="202" y="239"/>
                </a:cubicBezTo>
                <a:cubicBezTo>
                  <a:pt x="202" y="238"/>
                  <a:pt x="202" y="238"/>
                  <a:pt x="202" y="237"/>
                </a:cubicBezTo>
                <a:cubicBezTo>
                  <a:pt x="202" y="237"/>
                  <a:pt x="202" y="236"/>
                  <a:pt x="202" y="236"/>
                </a:cubicBezTo>
                <a:cubicBezTo>
                  <a:pt x="211" y="231"/>
                  <a:pt x="220" y="226"/>
                  <a:pt x="230" y="221"/>
                </a:cubicBezTo>
                <a:cubicBezTo>
                  <a:pt x="235" y="219"/>
                  <a:pt x="241" y="216"/>
                  <a:pt x="247" y="214"/>
                </a:cubicBezTo>
                <a:cubicBezTo>
                  <a:pt x="250" y="212"/>
                  <a:pt x="252" y="211"/>
                  <a:pt x="255" y="210"/>
                </a:cubicBezTo>
                <a:cubicBezTo>
                  <a:pt x="256" y="209"/>
                  <a:pt x="257" y="208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5" y="210"/>
                  <a:pt x="250" y="212"/>
                  <a:pt x="246" y="215"/>
                </a:cubicBezTo>
                <a:cubicBezTo>
                  <a:pt x="240" y="218"/>
                  <a:pt x="235" y="221"/>
                  <a:pt x="229" y="224"/>
                </a:cubicBezTo>
                <a:cubicBezTo>
                  <a:pt x="224" y="227"/>
                  <a:pt x="219" y="230"/>
                  <a:pt x="213" y="233"/>
                </a:cubicBezTo>
                <a:close/>
                <a:moveTo>
                  <a:pt x="248" y="212"/>
                </a:moveTo>
                <a:cubicBezTo>
                  <a:pt x="243" y="215"/>
                  <a:pt x="238" y="217"/>
                  <a:pt x="232" y="219"/>
                </a:cubicBezTo>
                <a:cubicBezTo>
                  <a:pt x="225" y="223"/>
                  <a:pt x="218" y="227"/>
                  <a:pt x="210" y="231"/>
                </a:cubicBezTo>
                <a:cubicBezTo>
                  <a:pt x="212" y="230"/>
                  <a:pt x="213" y="229"/>
                  <a:pt x="214" y="228"/>
                </a:cubicBezTo>
                <a:cubicBezTo>
                  <a:pt x="219" y="225"/>
                  <a:pt x="224" y="222"/>
                  <a:pt x="229" y="220"/>
                </a:cubicBezTo>
                <a:cubicBezTo>
                  <a:pt x="240" y="215"/>
                  <a:pt x="251" y="209"/>
                  <a:pt x="261" y="203"/>
                </a:cubicBezTo>
                <a:cubicBezTo>
                  <a:pt x="261" y="203"/>
                  <a:pt x="261" y="204"/>
                  <a:pt x="262" y="205"/>
                </a:cubicBezTo>
                <a:cubicBezTo>
                  <a:pt x="261" y="205"/>
                  <a:pt x="261" y="205"/>
                  <a:pt x="261" y="205"/>
                </a:cubicBezTo>
                <a:cubicBezTo>
                  <a:pt x="257" y="207"/>
                  <a:pt x="253" y="210"/>
                  <a:pt x="248" y="212"/>
                </a:cubicBezTo>
                <a:close/>
                <a:moveTo>
                  <a:pt x="259" y="187"/>
                </a:moveTo>
                <a:cubicBezTo>
                  <a:pt x="250" y="191"/>
                  <a:pt x="240" y="195"/>
                  <a:pt x="231" y="199"/>
                </a:cubicBezTo>
                <a:cubicBezTo>
                  <a:pt x="226" y="201"/>
                  <a:pt x="221" y="204"/>
                  <a:pt x="216" y="206"/>
                </a:cubicBezTo>
                <a:cubicBezTo>
                  <a:pt x="214" y="207"/>
                  <a:pt x="213" y="208"/>
                  <a:pt x="211" y="209"/>
                </a:cubicBezTo>
                <a:cubicBezTo>
                  <a:pt x="209" y="211"/>
                  <a:pt x="206" y="211"/>
                  <a:pt x="204" y="213"/>
                </a:cubicBezTo>
                <a:cubicBezTo>
                  <a:pt x="212" y="207"/>
                  <a:pt x="221" y="203"/>
                  <a:pt x="229" y="198"/>
                </a:cubicBezTo>
                <a:cubicBezTo>
                  <a:pt x="234" y="195"/>
                  <a:pt x="239" y="193"/>
                  <a:pt x="244" y="191"/>
                </a:cubicBezTo>
                <a:cubicBezTo>
                  <a:pt x="247" y="190"/>
                  <a:pt x="250" y="188"/>
                  <a:pt x="252" y="187"/>
                </a:cubicBezTo>
                <a:cubicBezTo>
                  <a:pt x="253" y="187"/>
                  <a:pt x="255" y="186"/>
                  <a:pt x="256" y="186"/>
                </a:cubicBezTo>
                <a:cubicBezTo>
                  <a:pt x="256" y="185"/>
                  <a:pt x="257" y="185"/>
                  <a:pt x="257" y="185"/>
                </a:cubicBezTo>
                <a:cubicBezTo>
                  <a:pt x="258" y="185"/>
                  <a:pt x="259" y="184"/>
                  <a:pt x="259" y="184"/>
                </a:cubicBezTo>
                <a:cubicBezTo>
                  <a:pt x="259" y="184"/>
                  <a:pt x="260" y="184"/>
                  <a:pt x="260" y="183"/>
                </a:cubicBezTo>
                <a:cubicBezTo>
                  <a:pt x="260" y="186"/>
                  <a:pt x="260" y="188"/>
                  <a:pt x="260" y="191"/>
                </a:cubicBezTo>
                <a:cubicBezTo>
                  <a:pt x="250" y="194"/>
                  <a:pt x="241" y="199"/>
                  <a:pt x="232" y="204"/>
                </a:cubicBezTo>
                <a:cubicBezTo>
                  <a:pt x="226" y="206"/>
                  <a:pt x="221" y="209"/>
                  <a:pt x="216" y="211"/>
                </a:cubicBezTo>
                <a:cubicBezTo>
                  <a:pt x="214" y="213"/>
                  <a:pt x="211" y="214"/>
                  <a:pt x="209" y="215"/>
                </a:cubicBezTo>
                <a:cubicBezTo>
                  <a:pt x="208" y="216"/>
                  <a:pt x="207" y="217"/>
                  <a:pt x="206" y="217"/>
                </a:cubicBezTo>
                <a:cubicBezTo>
                  <a:pt x="205" y="218"/>
                  <a:pt x="201" y="220"/>
                  <a:pt x="205" y="218"/>
                </a:cubicBezTo>
                <a:cubicBezTo>
                  <a:pt x="213" y="211"/>
                  <a:pt x="223" y="206"/>
                  <a:pt x="233" y="201"/>
                </a:cubicBezTo>
                <a:cubicBezTo>
                  <a:pt x="238" y="199"/>
                  <a:pt x="243" y="196"/>
                  <a:pt x="248" y="194"/>
                </a:cubicBezTo>
                <a:cubicBezTo>
                  <a:pt x="252" y="192"/>
                  <a:pt x="256" y="190"/>
                  <a:pt x="260" y="187"/>
                </a:cubicBezTo>
                <a:cubicBezTo>
                  <a:pt x="260" y="187"/>
                  <a:pt x="260" y="186"/>
                  <a:pt x="259" y="187"/>
                </a:cubicBezTo>
                <a:close/>
                <a:moveTo>
                  <a:pt x="204" y="206"/>
                </a:moveTo>
                <a:cubicBezTo>
                  <a:pt x="213" y="202"/>
                  <a:pt x="222" y="197"/>
                  <a:pt x="231" y="193"/>
                </a:cubicBezTo>
                <a:cubicBezTo>
                  <a:pt x="236" y="190"/>
                  <a:pt x="241" y="188"/>
                  <a:pt x="246" y="186"/>
                </a:cubicBezTo>
                <a:cubicBezTo>
                  <a:pt x="248" y="185"/>
                  <a:pt x="251" y="183"/>
                  <a:pt x="254" y="182"/>
                </a:cubicBezTo>
                <a:cubicBezTo>
                  <a:pt x="254" y="182"/>
                  <a:pt x="254" y="182"/>
                  <a:pt x="254" y="182"/>
                </a:cubicBezTo>
                <a:cubicBezTo>
                  <a:pt x="247" y="187"/>
                  <a:pt x="239" y="190"/>
                  <a:pt x="231" y="193"/>
                </a:cubicBezTo>
                <a:cubicBezTo>
                  <a:pt x="221" y="198"/>
                  <a:pt x="212" y="204"/>
                  <a:pt x="204" y="209"/>
                </a:cubicBezTo>
                <a:cubicBezTo>
                  <a:pt x="204" y="208"/>
                  <a:pt x="204" y="207"/>
                  <a:pt x="204" y="206"/>
                </a:cubicBezTo>
                <a:close/>
                <a:moveTo>
                  <a:pt x="204" y="199"/>
                </a:moveTo>
                <a:cubicBezTo>
                  <a:pt x="204" y="199"/>
                  <a:pt x="204" y="199"/>
                  <a:pt x="204" y="199"/>
                </a:cubicBezTo>
                <a:cubicBezTo>
                  <a:pt x="213" y="194"/>
                  <a:pt x="222" y="190"/>
                  <a:pt x="231" y="186"/>
                </a:cubicBezTo>
                <a:cubicBezTo>
                  <a:pt x="240" y="182"/>
                  <a:pt x="249" y="177"/>
                  <a:pt x="258" y="172"/>
                </a:cubicBezTo>
                <a:cubicBezTo>
                  <a:pt x="258" y="172"/>
                  <a:pt x="259" y="173"/>
                  <a:pt x="259" y="173"/>
                </a:cubicBezTo>
                <a:cubicBezTo>
                  <a:pt x="259" y="173"/>
                  <a:pt x="259" y="174"/>
                  <a:pt x="259" y="174"/>
                </a:cubicBezTo>
                <a:cubicBezTo>
                  <a:pt x="259" y="174"/>
                  <a:pt x="259" y="174"/>
                  <a:pt x="259" y="174"/>
                </a:cubicBezTo>
                <a:cubicBezTo>
                  <a:pt x="250" y="179"/>
                  <a:pt x="241" y="183"/>
                  <a:pt x="232" y="188"/>
                </a:cubicBezTo>
                <a:cubicBezTo>
                  <a:pt x="226" y="190"/>
                  <a:pt x="221" y="192"/>
                  <a:pt x="216" y="194"/>
                </a:cubicBezTo>
                <a:cubicBezTo>
                  <a:pt x="212" y="196"/>
                  <a:pt x="208" y="199"/>
                  <a:pt x="204" y="201"/>
                </a:cubicBezTo>
                <a:cubicBezTo>
                  <a:pt x="204" y="200"/>
                  <a:pt x="204" y="200"/>
                  <a:pt x="204" y="199"/>
                </a:cubicBezTo>
                <a:close/>
                <a:moveTo>
                  <a:pt x="259" y="175"/>
                </a:moveTo>
                <a:cubicBezTo>
                  <a:pt x="259" y="176"/>
                  <a:pt x="259" y="177"/>
                  <a:pt x="259" y="179"/>
                </a:cubicBezTo>
                <a:cubicBezTo>
                  <a:pt x="259" y="178"/>
                  <a:pt x="259" y="178"/>
                  <a:pt x="259" y="179"/>
                </a:cubicBezTo>
                <a:cubicBezTo>
                  <a:pt x="250" y="184"/>
                  <a:pt x="240" y="188"/>
                  <a:pt x="231" y="192"/>
                </a:cubicBezTo>
                <a:cubicBezTo>
                  <a:pt x="226" y="195"/>
                  <a:pt x="221" y="197"/>
                  <a:pt x="216" y="200"/>
                </a:cubicBezTo>
                <a:cubicBezTo>
                  <a:pt x="213" y="201"/>
                  <a:pt x="210" y="202"/>
                  <a:pt x="207" y="204"/>
                </a:cubicBezTo>
                <a:cubicBezTo>
                  <a:pt x="201" y="207"/>
                  <a:pt x="205" y="204"/>
                  <a:pt x="208" y="203"/>
                </a:cubicBezTo>
                <a:cubicBezTo>
                  <a:pt x="216" y="197"/>
                  <a:pt x="226" y="193"/>
                  <a:pt x="235" y="189"/>
                </a:cubicBezTo>
                <a:cubicBezTo>
                  <a:pt x="243" y="185"/>
                  <a:pt x="252" y="181"/>
                  <a:pt x="259" y="175"/>
                </a:cubicBezTo>
                <a:close/>
                <a:moveTo>
                  <a:pt x="232" y="193"/>
                </a:moveTo>
                <a:cubicBezTo>
                  <a:pt x="242" y="189"/>
                  <a:pt x="251" y="185"/>
                  <a:pt x="259" y="179"/>
                </a:cubicBezTo>
                <a:cubicBezTo>
                  <a:pt x="260" y="179"/>
                  <a:pt x="260" y="179"/>
                  <a:pt x="260" y="179"/>
                </a:cubicBezTo>
                <a:cubicBezTo>
                  <a:pt x="260" y="180"/>
                  <a:pt x="260" y="181"/>
                  <a:pt x="260" y="183"/>
                </a:cubicBezTo>
                <a:cubicBezTo>
                  <a:pt x="258" y="184"/>
                  <a:pt x="255" y="185"/>
                  <a:pt x="253" y="186"/>
                </a:cubicBezTo>
                <a:cubicBezTo>
                  <a:pt x="246" y="190"/>
                  <a:pt x="238" y="193"/>
                  <a:pt x="230" y="196"/>
                </a:cubicBezTo>
                <a:cubicBezTo>
                  <a:pt x="225" y="199"/>
                  <a:pt x="220" y="201"/>
                  <a:pt x="215" y="203"/>
                </a:cubicBezTo>
                <a:cubicBezTo>
                  <a:pt x="213" y="205"/>
                  <a:pt x="211" y="206"/>
                  <a:pt x="209" y="207"/>
                </a:cubicBezTo>
                <a:cubicBezTo>
                  <a:pt x="209" y="207"/>
                  <a:pt x="208" y="207"/>
                  <a:pt x="208" y="207"/>
                </a:cubicBezTo>
                <a:cubicBezTo>
                  <a:pt x="216" y="202"/>
                  <a:pt x="224" y="197"/>
                  <a:pt x="232" y="193"/>
                </a:cubicBezTo>
                <a:close/>
                <a:moveTo>
                  <a:pt x="229" y="206"/>
                </a:moveTo>
                <a:cubicBezTo>
                  <a:pt x="234" y="204"/>
                  <a:pt x="238" y="201"/>
                  <a:pt x="243" y="199"/>
                </a:cubicBezTo>
                <a:cubicBezTo>
                  <a:pt x="248" y="197"/>
                  <a:pt x="255" y="195"/>
                  <a:pt x="259" y="192"/>
                </a:cubicBezTo>
                <a:cubicBezTo>
                  <a:pt x="250" y="198"/>
                  <a:pt x="239" y="202"/>
                  <a:pt x="230" y="207"/>
                </a:cubicBezTo>
                <a:cubicBezTo>
                  <a:pt x="220" y="211"/>
                  <a:pt x="212" y="217"/>
                  <a:pt x="203" y="222"/>
                </a:cubicBezTo>
                <a:cubicBezTo>
                  <a:pt x="203" y="221"/>
                  <a:pt x="203" y="220"/>
                  <a:pt x="203" y="219"/>
                </a:cubicBezTo>
                <a:cubicBezTo>
                  <a:pt x="212" y="215"/>
                  <a:pt x="220" y="210"/>
                  <a:pt x="229" y="206"/>
                </a:cubicBezTo>
                <a:close/>
                <a:moveTo>
                  <a:pt x="203" y="223"/>
                </a:moveTo>
                <a:cubicBezTo>
                  <a:pt x="207" y="222"/>
                  <a:pt x="210" y="220"/>
                  <a:pt x="214" y="218"/>
                </a:cubicBezTo>
                <a:cubicBezTo>
                  <a:pt x="219" y="215"/>
                  <a:pt x="224" y="212"/>
                  <a:pt x="229" y="210"/>
                </a:cubicBezTo>
                <a:cubicBezTo>
                  <a:pt x="233" y="208"/>
                  <a:pt x="236" y="207"/>
                  <a:pt x="239" y="205"/>
                </a:cubicBezTo>
                <a:cubicBezTo>
                  <a:pt x="234" y="207"/>
                  <a:pt x="230" y="210"/>
                  <a:pt x="225" y="212"/>
                </a:cubicBezTo>
                <a:cubicBezTo>
                  <a:pt x="220" y="214"/>
                  <a:pt x="215" y="218"/>
                  <a:pt x="211" y="221"/>
                </a:cubicBezTo>
                <a:cubicBezTo>
                  <a:pt x="208" y="223"/>
                  <a:pt x="205" y="224"/>
                  <a:pt x="202" y="226"/>
                </a:cubicBezTo>
                <a:cubicBezTo>
                  <a:pt x="203" y="225"/>
                  <a:pt x="203" y="224"/>
                  <a:pt x="203" y="223"/>
                </a:cubicBezTo>
                <a:close/>
                <a:moveTo>
                  <a:pt x="202" y="228"/>
                </a:moveTo>
                <a:cubicBezTo>
                  <a:pt x="212" y="224"/>
                  <a:pt x="220" y="219"/>
                  <a:pt x="229" y="214"/>
                </a:cubicBezTo>
                <a:cubicBezTo>
                  <a:pt x="235" y="212"/>
                  <a:pt x="240" y="210"/>
                  <a:pt x="246" y="207"/>
                </a:cubicBezTo>
                <a:cubicBezTo>
                  <a:pt x="248" y="206"/>
                  <a:pt x="250" y="205"/>
                  <a:pt x="252" y="204"/>
                </a:cubicBezTo>
                <a:cubicBezTo>
                  <a:pt x="244" y="208"/>
                  <a:pt x="235" y="212"/>
                  <a:pt x="227" y="216"/>
                </a:cubicBezTo>
                <a:cubicBezTo>
                  <a:pt x="221" y="219"/>
                  <a:pt x="216" y="222"/>
                  <a:pt x="211" y="225"/>
                </a:cubicBezTo>
                <a:cubicBezTo>
                  <a:pt x="208" y="227"/>
                  <a:pt x="205" y="228"/>
                  <a:pt x="202" y="231"/>
                </a:cubicBezTo>
                <a:cubicBezTo>
                  <a:pt x="202" y="230"/>
                  <a:pt x="202" y="229"/>
                  <a:pt x="202" y="228"/>
                </a:cubicBezTo>
                <a:close/>
                <a:moveTo>
                  <a:pt x="215" y="224"/>
                </a:moveTo>
                <a:cubicBezTo>
                  <a:pt x="220" y="221"/>
                  <a:pt x="225" y="218"/>
                  <a:pt x="230" y="216"/>
                </a:cubicBezTo>
                <a:cubicBezTo>
                  <a:pt x="241" y="211"/>
                  <a:pt x="251" y="206"/>
                  <a:pt x="261" y="200"/>
                </a:cubicBezTo>
                <a:cubicBezTo>
                  <a:pt x="261" y="200"/>
                  <a:pt x="261" y="199"/>
                  <a:pt x="260" y="199"/>
                </a:cubicBezTo>
                <a:cubicBezTo>
                  <a:pt x="250" y="204"/>
                  <a:pt x="239" y="209"/>
                  <a:pt x="229" y="214"/>
                </a:cubicBezTo>
                <a:cubicBezTo>
                  <a:pt x="224" y="216"/>
                  <a:pt x="219" y="218"/>
                  <a:pt x="215" y="221"/>
                </a:cubicBezTo>
                <a:cubicBezTo>
                  <a:pt x="212" y="222"/>
                  <a:pt x="210" y="224"/>
                  <a:pt x="207" y="225"/>
                </a:cubicBezTo>
                <a:cubicBezTo>
                  <a:pt x="206" y="226"/>
                  <a:pt x="204" y="226"/>
                  <a:pt x="202" y="227"/>
                </a:cubicBezTo>
                <a:cubicBezTo>
                  <a:pt x="202" y="227"/>
                  <a:pt x="202" y="227"/>
                  <a:pt x="202" y="227"/>
                </a:cubicBezTo>
                <a:cubicBezTo>
                  <a:pt x="203" y="226"/>
                  <a:pt x="204" y="226"/>
                  <a:pt x="205" y="225"/>
                </a:cubicBezTo>
                <a:cubicBezTo>
                  <a:pt x="213" y="220"/>
                  <a:pt x="221" y="215"/>
                  <a:pt x="230" y="210"/>
                </a:cubicBezTo>
                <a:cubicBezTo>
                  <a:pt x="240" y="205"/>
                  <a:pt x="250" y="201"/>
                  <a:pt x="260" y="195"/>
                </a:cubicBezTo>
                <a:cubicBezTo>
                  <a:pt x="261" y="195"/>
                  <a:pt x="260" y="194"/>
                  <a:pt x="260" y="194"/>
                </a:cubicBezTo>
                <a:cubicBezTo>
                  <a:pt x="250" y="199"/>
                  <a:pt x="240" y="204"/>
                  <a:pt x="231" y="208"/>
                </a:cubicBezTo>
                <a:cubicBezTo>
                  <a:pt x="222" y="213"/>
                  <a:pt x="211" y="218"/>
                  <a:pt x="203" y="223"/>
                </a:cubicBezTo>
                <a:cubicBezTo>
                  <a:pt x="213" y="217"/>
                  <a:pt x="222" y="211"/>
                  <a:pt x="231" y="206"/>
                </a:cubicBezTo>
                <a:cubicBezTo>
                  <a:pt x="241" y="202"/>
                  <a:pt x="251" y="197"/>
                  <a:pt x="260" y="192"/>
                </a:cubicBezTo>
                <a:cubicBezTo>
                  <a:pt x="261" y="193"/>
                  <a:pt x="261" y="194"/>
                  <a:pt x="261" y="195"/>
                </a:cubicBezTo>
                <a:cubicBezTo>
                  <a:pt x="261" y="197"/>
                  <a:pt x="261" y="200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0" y="202"/>
                  <a:pt x="260" y="202"/>
                  <a:pt x="259" y="203"/>
                </a:cubicBezTo>
                <a:cubicBezTo>
                  <a:pt x="259" y="203"/>
                  <a:pt x="259" y="203"/>
                  <a:pt x="258" y="203"/>
                </a:cubicBezTo>
                <a:cubicBezTo>
                  <a:pt x="249" y="208"/>
                  <a:pt x="239" y="213"/>
                  <a:pt x="230" y="217"/>
                </a:cubicBezTo>
                <a:cubicBezTo>
                  <a:pt x="225" y="220"/>
                  <a:pt x="220" y="222"/>
                  <a:pt x="215" y="225"/>
                </a:cubicBezTo>
                <a:cubicBezTo>
                  <a:pt x="213" y="226"/>
                  <a:pt x="211" y="227"/>
                  <a:pt x="209" y="228"/>
                </a:cubicBezTo>
                <a:cubicBezTo>
                  <a:pt x="207" y="230"/>
                  <a:pt x="204" y="230"/>
                  <a:pt x="202" y="232"/>
                </a:cubicBezTo>
                <a:cubicBezTo>
                  <a:pt x="206" y="228"/>
                  <a:pt x="211" y="226"/>
                  <a:pt x="215" y="224"/>
                </a:cubicBezTo>
                <a:close/>
                <a:moveTo>
                  <a:pt x="207" y="163"/>
                </a:moveTo>
                <a:cubicBezTo>
                  <a:pt x="208" y="163"/>
                  <a:pt x="210" y="163"/>
                  <a:pt x="210" y="162"/>
                </a:cubicBezTo>
                <a:cubicBezTo>
                  <a:pt x="209" y="163"/>
                  <a:pt x="208" y="164"/>
                  <a:pt x="207" y="165"/>
                </a:cubicBezTo>
                <a:cubicBezTo>
                  <a:pt x="207" y="164"/>
                  <a:pt x="207" y="164"/>
                  <a:pt x="207" y="163"/>
                </a:cubicBezTo>
                <a:close/>
                <a:moveTo>
                  <a:pt x="207" y="166"/>
                </a:moveTo>
                <a:cubicBezTo>
                  <a:pt x="210" y="165"/>
                  <a:pt x="213" y="164"/>
                  <a:pt x="215" y="163"/>
                </a:cubicBezTo>
                <a:cubicBezTo>
                  <a:pt x="213" y="165"/>
                  <a:pt x="210" y="167"/>
                  <a:pt x="207" y="169"/>
                </a:cubicBezTo>
                <a:cubicBezTo>
                  <a:pt x="207" y="168"/>
                  <a:pt x="207" y="167"/>
                  <a:pt x="207" y="166"/>
                </a:cubicBezTo>
                <a:close/>
                <a:moveTo>
                  <a:pt x="207" y="171"/>
                </a:moveTo>
                <a:cubicBezTo>
                  <a:pt x="212" y="169"/>
                  <a:pt x="217" y="166"/>
                  <a:pt x="220" y="164"/>
                </a:cubicBezTo>
                <a:cubicBezTo>
                  <a:pt x="216" y="167"/>
                  <a:pt x="211" y="170"/>
                  <a:pt x="207" y="173"/>
                </a:cubicBezTo>
                <a:cubicBezTo>
                  <a:pt x="207" y="172"/>
                  <a:pt x="207" y="171"/>
                  <a:pt x="207" y="171"/>
                </a:cubicBezTo>
                <a:close/>
                <a:moveTo>
                  <a:pt x="207" y="175"/>
                </a:moveTo>
                <a:cubicBezTo>
                  <a:pt x="214" y="173"/>
                  <a:pt x="220" y="167"/>
                  <a:pt x="227" y="164"/>
                </a:cubicBezTo>
                <a:cubicBezTo>
                  <a:pt x="220" y="167"/>
                  <a:pt x="213" y="174"/>
                  <a:pt x="206" y="178"/>
                </a:cubicBezTo>
                <a:cubicBezTo>
                  <a:pt x="207" y="177"/>
                  <a:pt x="207" y="176"/>
                  <a:pt x="207" y="175"/>
                </a:cubicBezTo>
                <a:close/>
                <a:moveTo>
                  <a:pt x="228" y="163"/>
                </a:moveTo>
                <a:cubicBezTo>
                  <a:pt x="229" y="164"/>
                  <a:pt x="230" y="164"/>
                  <a:pt x="231" y="164"/>
                </a:cubicBezTo>
                <a:cubicBezTo>
                  <a:pt x="226" y="166"/>
                  <a:pt x="221" y="169"/>
                  <a:pt x="216" y="172"/>
                </a:cubicBezTo>
                <a:cubicBezTo>
                  <a:pt x="220" y="169"/>
                  <a:pt x="224" y="166"/>
                  <a:pt x="228" y="164"/>
                </a:cubicBezTo>
                <a:cubicBezTo>
                  <a:pt x="228" y="164"/>
                  <a:pt x="228" y="164"/>
                  <a:pt x="228" y="163"/>
                </a:cubicBezTo>
                <a:close/>
                <a:moveTo>
                  <a:pt x="206" y="179"/>
                </a:moveTo>
                <a:cubicBezTo>
                  <a:pt x="207" y="179"/>
                  <a:pt x="207" y="179"/>
                  <a:pt x="208" y="178"/>
                </a:cubicBezTo>
                <a:cubicBezTo>
                  <a:pt x="211" y="176"/>
                  <a:pt x="214" y="174"/>
                  <a:pt x="217" y="172"/>
                </a:cubicBezTo>
                <a:cubicBezTo>
                  <a:pt x="220" y="170"/>
                  <a:pt x="222" y="169"/>
                  <a:pt x="224" y="168"/>
                </a:cubicBezTo>
                <a:cubicBezTo>
                  <a:pt x="227" y="166"/>
                  <a:pt x="230" y="166"/>
                  <a:pt x="232" y="164"/>
                </a:cubicBezTo>
                <a:cubicBezTo>
                  <a:pt x="228" y="168"/>
                  <a:pt x="223" y="170"/>
                  <a:pt x="218" y="173"/>
                </a:cubicBezTo>
                <a:cubicBezTo>
                  <a:pt x="214" y="176"/>
                  <a:pt x="210" y="179"/>
                  <a:pt x="206" y="182"/>
                </a:cubicBezTo>
                <a:cubicBezTo>
                  <a:pt x="206" y="181"/>
                  <a:pt x="206" y="180"/>
                  <a:pt x="206" y="179"/>
                </a:cubicBezTo>
                <a:cubicBezTo>
                  <a:pt x="206" y="179"/>
                  <a:pt x="206" y="179"/>
                  <a:pt x="206" y="179"/>
                </a:cubicBezTo>
                <a:close/>
                <a:moveTo>
                  <a:pt x="210" y="180"/>
                </a:moveTo>
                <a:cubicBezTo>
                  <a:pt x="213" y="178"/>
                  <a:pt x="216" y="176"/>
                  <a:pt x="219" y="174"/>
                </a:cubicBezTo>
                <a:cubicBezTo>
                  <a:pt x="224" y="171"/>
                  <a:pt x="229" y="168"/>
                  <a:pt x="233" y="164"/>
                </a:cubicBezTo>
                <a:cubicBezTo>
                  <a:pt x="234" y="164"/>
                  <a:pt x="236" y="164"/>
                  <a:pt x="237" y="164"/>
                </a:cubicBezTo>
                <a:cubicBezTo>
                  <a:pt x="233" y="167"/>
                  <a:pt x="228" y="169"/>
                  <a:pt x="223" y="172"/>
                </a:cubicBezTo>
                <a:cubicBezTo>
                  <a:pt x="219" y="174"/>
                  <a:pt x="214" y="177"/>
                  <a:pt x="210" y="180"/>
                </a:cubicBezTo>
                <a:cubicBezTo>
                  <a:pt x="210" y="180"/>
                  <a:pt x="210" y="180"/>
                  <a:pt x="210" y="180"/>
                </a:cubicBezTo>
                <a:close/>
                <a:moveTo>
                  <a:pt x="238" y="164"/>
                </a:moveTo>
                <a:cubicBezTo>
                  <a:pt x="240" y="165"/>
                  <a:pt x="241" y="165"/>
                  <a:pt x="243" y="165"/>
                </a:cubicBezTo>
                <a:cubicBezTo>
                  <a:pt x="240" y="166"/>
                  <a:pt x="238" y="168"/>
                  <a:pt x="236" y="169"/>
                </a:cubicBezTo>
                <a:cubicBezTo>
                  <a:pt x="233" y="172"/>
                  <a:pt x="229" y="173"/>
                  <a:pt x="226" y="175"/>
                </a:cubicBezTo>
                <a:cubicBezTo>
                  <a:pt x="219" y="178"/>
                  <a:pt x="213" y="183"/>
                  <a:pt x="207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7" y="185"/>
                  <a:pt x="211" y="183"/>
                  <a:pt x="212" y="182"/>
                </a:cubicBezTo>
                <a:cubicBezTo>
                  <a:pt x="215" y="180"/>
                  <a:pt x="218" y="178"/>
                  <a:pt x="222" y="176"/>
                </a:cubicBezTo>
                <a:cubicBezTo>
                  <a:pt x="227" y="172"/>
                  <a:pt x="233" y="169"/>
                  <a:pt x="238" y="164"/>
                </a:cubicBezTo>
                <a:close/>
                <a:moveTo>
                  <a:pt x="205" y="187"/>
                </a:moveTo>
                <a:cubicBezTo>
                  <a:pt x="212" y="184"/>
                  <a:pt x="217" y="180"/>
                  <a:pt x="223" y="177"/>
                </a:cubicBezTo>
                <a:cubicBezTo>
                  <a:pt x="229" y="173"/>
                  <a:pt x="236" y="170"/>
                  <a:pt x="243" y="166"/>
                </a:cubicBezTo>
                <a:cubicBezTo>
                  <a:pt x="230" y="174"/>
                  <a:pt x="217" y="181"/>
                  <a:pt x="205" y="190"/>
                </a:cubicBezTo>
                <a:cubicBezTo>
                  <a:pt x="205" y="189"/>
                  <a:pt x="205" y="188"/>
                  <a:pt x="205" y="187"/>
                </a:cubicBezTo>
                <a:close/>
                <a:moveTo>
                  <a:pt x="205" y="190"/>
                </a:moveTo>
                <a:cubicBezTo>
                  <a:pt x="207" y="189"/>
                  <a:pt x="209" y="188"/>
                  <a:pt x="211" y="186"/>
                </a:cubicBezTo>
                <a:cubicBezTo>
                  <a:pt x="215" y="184"/>
                  <a:pt x="218" y="181"/>
                  <a:pt x="222" y="179"/>
                </a:cubicBezTo>
                <a:cubicBezTo>
                  <a:pt x="229" y="175"/>
                  <a:pt x="237" y="171"/>
                  <a:pt x="244" y="166"/>
                </a:cubicBezTo>
                <a:cubicBezTo>
                  <a:pt x="244" y="166"/>
                  <a:pt x="244" y="166"/>
                  <a:pt x="244" y="165"/>
                </a:cubicBezTo>
                <a:cubicBezTo>
                  <a:pt x="245" y="166"/>
                  <a:pt x="247" y="166"/>
                  <a:pt x="249" y="167"/>
                </a:cubicBezTo>
                <a:cubicBezTo>
                  <a:pt x="243" y="171"/>
                  <a:pt x="236" y="174"/>
                  <a:pt x="229" y="177"/>
                </a:cubicBezTo>
                <a:cubicBezTo>
                  <a:pt x="222" y="181"/>
                  <a:pt x="215" y="185"/>
                  <a:pt x="208" y="189"/>
                </a:cubicBezTo>
                <a:cubicBezTo>
                  <a:pt x="208" y="189"/>
                  <a:pt x="205" y="191"/>
                  <a:pt x="205" y="190"/>
                </a:cubicBezTo>
                <a:close/>
                <a:moveTo>
                  <a:pt x="207" y="174"/>
                </a:moveTo>
                <a:cubicBezTo>
                  <a:pt x="207" y="174"/>
                  <a:pt x="207" y="174"/>
                  <a:pt x="207" y="174"/>
                </a:cubicBezTo>
                <a:cubicBezTo>
                  <a:pt x="210" y="173"/>
                  <a:pt x="213" y="170"/>
                  <a:pt x="215" y="168"/>
                </a:cubicBezTo>
                <a:cubicBezTo>
                  <a:pt x="218" y="166"/>
                  <a:pt x="220" y="165"/>
                  <a:pt x="223" y="163"/>
                </a:cubicBezTo>
                <a:cubicBezTo>
                  <a:pt x="224" y="163"/>
                  <a:pt x="226" y="163"/>
                  <a:pt x="227" y="163"/>
                </a:cubicBezTo>
                <a:cubicBezTo>
                  <a:pt x="220" y="166"/>
                  <a:pt x="214" y="171"/>
                  <a:pt x="207" y="174"/>
                </a:cubicBezTo>
                <a:close/>
                <a:moveTo>
                  <a:pt x="211" y="168"/>
                </a:moveTo>
                <a:cubicBezTo>
                  <a:pt x="210" y="169"/>
                  <a:pt x="209" y="169"/>
                  <a:pt x="208" y="169"/>
                </a:cubicBezTo>
                <a:cubicBezTo>
                  <a:pt x="204" y="171"/>
                  <a:pt x="211" y="166"/>
                  <a:pt x="211" y="167"/>
                </a:cubicBezTo>
                <a:cubicBezTo>
                  <a:pt x="213" y="165"/>
                  <a:pt x="215" y="164"/>
                  <a:pt x="217" y="162"/>
                </a:cubicBezTo>
                <a:cubicBezTo>
                  <a:pt x="217" y="162"/>
                  <a:pt x="217" y="162"/>
                  <a:pt x="217" y="162"/>
                </a:cubicBezTo>
                <a:cubicBezTo>
                  <a:pt x="218" y="162"/>
                  <a:pt x="220" y="162"/>
                  <a:pt x="221" y="162"/>
                </a:cubicBezTo>
                <a:cubicBezTo>
                  <a:pt x="221" y="162"/>
                  <a:pt x="221" y="162"/>
                  <a:pt x="221" y="162"/>
                </a:cubicBezTo>
                <a:cubicBezTo>
                  <a:pt x="217" y="164"/>
                  <a:pt x="214" y="166"/>
                  <a:pt x="211" y="168"/>
                </a:cubicBezTo>
                <a:close/>
                <a:moveTo>
                  <a:pt x="216" y="162"/>
                </a:moveTo>
                <a:cubicBezTo>
                  <a:pt x="213" y="163"/>
                  <a:pt x="211" y="164"/>
                  <a:pt x="209" y="165"/>
                </a:cubicBezTo>
                <a:cubicBezTo>
                  <a:pt x="208" y="165"/>
                  <a:pt x="207" y="166"/>
                  <a:pt x="207" y="166"/>
                </a:cubicBezTo>
                <a:cubicBezTo>
                  <a:pt x="207" y="166"/>
                  <a:pt x="207" y="166"/>
                  <a:pt x="207" y="166"/>
                </a:cubicBezTo>
                <a:cubicBezTo>
                  <a:pt x="208" y="165"/>
                  <a:pt x="208" y="165"/>
                  <a:pt x="209" y="164"/>
                </a:cubicBezTo>
                <a:cubicBezTo>
                  <a:pt x="210" y="164"/>
                  <a:pt x="211" y="163"/>
                  <a:pt x="211" y="162"/>
                </a:cubicBezTo>
                <a:cubicBezTo>
                  <a:pt x="212" y="162"/>
                  <a:pt x="212" y="161"/>
                  <a:pt x="212" y="161"/>
                </a:cubicBezTo>
                <a:cubicBezTo>
                  <a:pt x="213" y="161"/>
                  <a:pt x="214" y="162"/>
                  <a:pt x="216" y="162"/>
                </a:cubicBezTo>
                <a:close/>
                <a:moveTo>
                  <a:pt x="206" y="183"/>
                </a:moveTo>
                <a:cubicBezTo>
                  <a:pt x="211" y="180"/>
                  <a:pt x="216" y="177"/>
                  <a:pt x="221" y="174"/>
                </a:cubicBezTo>
                <a:cubicBezTo>
                  <a:pt x="225" y="171"/>
                  <a:pt x="229" y="170"/>
                  <a:pt x="233" y="168"/>
                </a:cubicBezTo>
                <a:cubicBezTo>
                  <a:pt x="233" y="168"/>
                  <a:pt x="233" y="168"/>
                  <a:pt x="233" y="168"/>
                </a:cubicBezTo>
                <a:cubicBezTo>
                  <a:pt x="231" y="169"/>
                  <a:pt x="230" y="170"/>
                  <a:pt x="228" y="171"/>
                </a:cubicBezTo>
                <a:cubicBezTo>
                  <a:pt x="226" y="172"/>
                  <a:pt x="223" y="174"/>
                  <a:pt x="220" y="176"/>
                </a:cubicBezTo>
                <a:cubicBezTo>
                  <a:pt x="215" y="180"/>
                  <a:pt x="210" y="182"/>
                  <a:pt x="206" y="186"/>
                </a:cubicBezTo>
                <a:cubicBezTo>
                  <a:pt x="206" y="185"/>
                  <a:pt x="206" y="184"/>
                  <a:pt x="206" y="183"/>
                </a:cubicBezTo>
                <a:close/>
                <a:moveTo>
                  <a:pt x="205" y="191"/>
                </a:moveTo>
                <a:cubicBezTo>
                  <a:pt x="212" y="188"/>
                  <a:pt x="219" y="183"/>
                  <a:pt x="226" y="179"/>
                </a:cubicBezTo>
                <a:cubicBezTo>
                  <a:pt x="234" y="175"/>
                  <a:pt x="242" y="172"/>
                  <a:pt x="249" y="167"/>
                </a:cubicBezTo>
                <a:cubicBezTo>
                  <a:pt x="249" y="167"/>
                  <a:pt x="249" y="167"/>
                  <a:pt x="249" y="167"/>
                </a:cubicBezTo>
                <a:cubicBezTo>
                  <a:pt x="250" y="167"/>
                  <a:pt x="250" y="167"/>
                  <a:pt x="250" y="167"/>
                </a:cubicBezTo>
                <a:cubicBezTo>
                  <a:pt x="248" y="169"/>
                  <a:pt x="245" y="171"/>
                  <a:pt x="242" y="173"/>
                </a:cubicBezTo>
                <a:cubicBezTo>
                  <a:pt x="238" y="175"/>
                  <a:pt x="234" y="177"/>
                  <a:pt x="229" y="179"/>
                </a:cubicBezTo>
                <a:cubicBezTo>
                  <a:pt x="222" y="184"/>
                  <a:pt x="213" y="188"/>
                  <a:pt x="205" y="192"/>
                </a:cubicBezTo>
                <a:cubicBezTo>
                  <a:pt x="205" y="193"/>
                  <a:pt x="205" y="193"/>
                  <a:pt x="206" y="193"/>
                </a:cubicBezTo>
                <a:cubicBezTo>
                  <a:pt x="214" y="189"/>
                  <a:pt x="222" y="185"/>
                  <a:pt x="230" y="180"/>
                </a:cubicBezTo>
                <a:cubicBezTo>
                  <a:pt x="233" y="178"/>
                  <a:pt x="237" y="176"/>
                  <a:pt x="241" y="174"/>
                </a:cubicBezTo>
                <a:cubicBezTo>
                  <a:pt x="243" y="173"/>
                  <a:pt x="245" y="172"/>
                  <a:pt x="247" y="171"/>
                </a:cubicBezTo>
                <a:cubicBezTo>
                  <a:pt x="248" y="170"/>
                  <a:pt x="250" y="169"/>
                  <a:pt x="251" y="168"/>
                </a:cubicBezTo>
                <a:cubicBezTo>
                  <a:pt x="253" y="169"/>
                  <a:pt x="254" y="169"/>
                  <a:pt x="256" y="170"/>
                </a:cubicBezTo>
                <a:cubicBezTo>
                  <a:pt x="239" y="179"/>
                  <a:pt x="221" y="187"/>
                  <a:pt x="205" y="196"/>
                </a:cubicBezTo>
                <a:cubicBezTo>
                  <a:pt x="204" y="196"/>
                  <a:pt x="205" y="197"/>
                  <a:pt x="205" y="197"/>
                </a:cubicBezTo>
                <a:cubicBezTo>
                  <a:pt x="222" y="187"/>
                  <a:pt x="240" y="180"/>
                  <a:pt x="256" y="171"/>
                </a:cubicBezTo>
                <a:cubicBezTo>
                  <a:pt x="257" y="171"/>
                  <a:pt x="257" y="171"/>
                  <a:pt x="258" y="172"/>
                </a:cubicBezTo>
                <a:cubicBezTo>
                  <a:pt x="249" y="176"/>
                  <a:pt x="240" y="181"/>
                  <a:pt x="231" y="185"/>
                </a:cubicBezTo>
                <a:cubicBezTo>
                  <a:pt x="222" y="189"/>
                  <a:pt x="213" y="193"/>
                  <a:pt x="204" y="198"/>
                </a:cubicBezTo>
                <a:cubicBezTo>
                  <a:pt x="204" y="197"/>
                  <a:pt x="204" y="196"/>
                  <a:pt x="205" y="195"/>
                </a:cubicBezTo>
                <a:cubicBezTo>
                  <a:pt x="212" y="191"/>
                  <a:pt x="220" y="187"/>
                  <a:pt x="228" y="183"/>
                </a:cubicBezTo>
                <a:cubicBezTo>
                  <a:pt x="236" y="179"/>
                  <a:pt x="245" y="175"/>
                  <a:pt x="254" y="170"/>
                </a:cubicBezTo>
                <a:cubicBezTo>
                  <a:pt x="254" y="170"/>
                  <a:pt x="254" y="169"/>
                  <a:pt x="254" y="170"/>
                </a:cubicBezTo>
                <a:cubicBezTo>
                  <a:pt x="245" y="174"/>
                  <a:pt x="236" y="178"/>
                  <a:pt x="227" y="183"/>
                </a:cubicBezTo>
                <a:cubicBezTo>
                  <a:pt x="220" y="187"/>
                  <a:pt x="212" y="190"/>
                  <a:pt x="205" y="194"/>
                </a:cubicBezTo>
                <a:cubicBezTo>
                  <a:pt x="205" y="193"/>
                  <a:pt x="205" y="192"/>
                  <a:pt x="205" y="191"/>
                </a:cubicBezTo>
                <a:close/>
                <a:moveTo>
                  <a:pt x="204" y="202"/>
                </a:moveTo>
                <a:cubicBezTo>
                  <a:pt x="208" y="200"/>
                  <a:pt x="212" y="197"/>
                  <a:pt x="217" y="195"/>
                </a:cubicBezTo>
                <a:cubicBezTo>
                  <a:pt x="222" y="193"/>
                  <a:pt x="227" y="190"/>
                  <a:pt x="232" y="188"/>
                </a:cubicBezTo>
                <a:cubicBezTo>
                  <a:pt x="237" y="186"/>
                  <a:pt x="242" y="183"/>
                  <a:pt x="247" y="181"/>
                </a:cubicBezTo>
                <a:cubicBezTo>
                  <a:pt x="249" y="180"/>
                  <a:pt x="251" y="179"/>
                  <a:pt x="253" y="178"/>
                </a:cubicBezTo>
                <a:cubicBezTo>
                  <a:pt x="254" y="177"/>
                  <a:pt x="261" y="173"/>
                  <a:pt x="256" y="177"/>
                </a:cubicBezTo>
                <a:cubicBezTo>
                  <a:pt x="248" y="182"/>
                  <a:pt x="238" y="186"/>
                  <a:pt x="229" y="190"/>
                </a:cubicBezTo>
                <a:cubicBezTo>
                  <a:pt x="221" y="195"/>
                  <a:pt x="212" y="199"/>
                  <a:pt x="204" y="205"/>
                </a:cubicBezTo>
                <a:cubicBezTo>
                  <a:pt x="204" y="204"/>
                  <a:pt x="204" y="203"/>
                  <a:pt x="204" y="202"/>
                </a:cubicBezTo>
                <a:close/>
                <a:moveTo>
                  <a:pt x="203" y="210"/>
                </a:moveTo>
                <a:cubicBezTo>
                  <a:pt x="213" y="206"/>
                  <a:pt x="222" y="201"/>
                  <a:pt x="232" y="196"/>
                </a:cubicBezTo>
                <a:cubicBezTo>
                  <a:pt x="233" y="196"/>
                  <a:pt x="235" y="195"/>
                  <a:pt x="236" y="194"/>
                </a:cubicBezTo>
                <a:cubicBezTo>
                  <a:pt x="225" y="200"/>
                  <a:pt x="214" y="205"/>
                  <a:pt x="203" y="212"/>
                </a:cubicBezTo>
                <a:cubicBezTo>
                  <a:pt x="203" y="212"/>
                  <a:pt x="203" y="211"/>
                  <a:pt x="203" y="210"/>
                </a:cubicBezTo>
                <a:close/>
                <a:moveTo>
                  <a:pt x="203" y="214"/>
                </a:moveTo>
                <a:cubicBezTo>
                  <a:pt x="206" y="213"/>
                  <a:pt x="209" y="212"/>
                  <a:pt x="212" y="210"/>
                </a:cubicBezTo>
                <a:cubicBezTo>
                  <a:pt x="216" y="207"/>
                  <a:pt x="221" y="204"/>
                  <a:pt x="226" y="202"/>
                </a:cubicBezTo>
                <a:cubicBezTo>
                  <a:pt x="237" y="197"/>
                  <a:pt x="248" y="193"/>
                  <a:pt x="258" y="188"/>
                </a:cubicBezTo>
                <a:cubicBezTo>
                  <a:pt x="239" y="197"/>
                  <a:pt x="220" y="206"/>
                  <a:pt x="203" y="218"/>
                </a:cubicBezTo>
                <a:cubicBezTo>
                  <a:pt x="203" y="217"/>
                  <a:pt x="203" y="215"/>
                  <a:pt x="203" y="214"/>
                </a:cubicBezTo>
                <a:close/>
                <a:moveTo>
                  <a:pt x="202" y="232"/>
                </a:moveTo>
                <a:cubicBezTo>
                  <a:pt x="206" y="231"/>
                  <a:pt x="209" y="229"/>
                  <a:pt x="212" y="227"/>
                </a:cubicBezTo>
                <a:cubicBezTo>
                  <a:pt x="217" y="225"/>
                  <a:pt x="222" y="222"/>
                  <a:pt x="227" y="220"/>
                </a:cubicBezTo>
                <a:cubicBezTo>
                  <a:pt x="234" y="216"/>
                  <a:pt x="242" y="212"/>
                  <a:pt x="250" y="208"/>
                </a:cubicBezTo>
                <a:cubicBezTo>
                  <a:pt x="248" y="209"/>
                  <a:pt x="247" y="210"/>
                  <a:pt x="245" y="211"/>
                </a:cubicBezTo>
                <a:cubicBezTo>
                  <a:pt x="240" y="214"/>
                  <a:pt x="234" y="217"/>
                  <a:pt x="229" y="219"/>
                </a:cubicBezTo>
                <a:cubicBezTo>
                  <a:pt x="224" y="222"/>
                  <a:pt x="219" y="224"/>
                  <a:pt x="214" y="228"/>
                </a:cubicBezTo>
                <a:cubicBezTo>
                  <a:pt x="210" y="230"/>
                  <a:pt x="206" y="232"/>
                  <a:pt x="202" y="234"/>
                </a:cubicBezTo>
                <a:cubicBezTo>
                  <a:pt x="202" y="234"/>
                  <a:pt x="202" y="233"/>
                  <a:pt x="202" y="232"/>
                </a:cubicBezTo>
                <a:close/>
                <a:moveTo>
                  <a:pt x="201" y="250"/>
                </a:moveTo>
                <a:cubicBezTo>
                  <a:pt x="212" y="245"/>
                  <a:pt x="223" y="241"/>
                  <a:pt x="234" y="237"/>
                </a:cubicBezTo>
                <a:cubicBezTo>
                  <a:pt x="239" y="235"/>
                  <a:pt x="245" y="233"/>
                  <a:pt x="250" y="231"/>
                </a:cubicBezTo>
                <a:cubicBezTo>
                  <a:pt x="243" y="234"/>
                  <a:pt x="236" y="237"/>
                  <a:pt x="229" y="240"/>
                </a:cubicBezTo>
                <a:cubicBezTo>
                  <a:pt x="224" y="242"/>
                  <a:pt x="219" y="245"/>
                  <a:pt x="213" y="248"/>
                </a:cubicBezTo>
                <a:cubicBezTo>
                  <a:pt x="209" y="250"/>
                  <a:pt x="205" y="251"/>
                  <a:pt x="201" y="254"/>
                </a:cubicBezTo>
                <a:cubicBezTo>
                  <a:pt x="201" y="253"/>
                  <a:pt x="201" y="252"/>
                  <a:pt x="201" y="250"/>
                </a:cubicBezTo>
                <a:close/>
                <a:moveTo>
                  <a:pt x="206" y="252"/>
                </a:moveTo>
                <a:cubicBezTo>
                  <a:pt x="204" y="253"/>
                  <a:pt x="199" y="256"/>
                  <a:pt x="202" y="254"/>
                </a:cubicBezTo>
                <a:cubicBezTo>
                  <a:pt x="203" y="253"/>
                  <a:pt x="204" y="253"/>
                  <a:pt x="206" y="252"/>
                </a:cubicBezTo>
                <a:close/>
                <a:moveTo>
                  <a:pt x="198" y="276"/>
                </a:moveTo>
                <a:cubicBezTo>
                  <a:pt x="204" y="274"/>
                  <a:pt x="209" y="272"/>
                  <a:pt x="215" y="270"/>
                </a:cubicBezTo>
                <a:cubicBezTo>
                  <a:pt x="217" y="269"/>
                  <a:pt x="220" y="268"/>
                  <a:pt x="222" y="267"/>
                </a:cubicBezTo>
                <a:cubicBezTo>
                  <a:pt x="218" y="269"/>
                  <a:pt x="213" y="271"/>
                  <a:pt x="209" y="273"/>
                </a:cubicBezTo>
                <a:cubicBezTo>
                  <a:pt x="205" y="274"/>
                  <a:pt x="201" y="275"/>
                  <a:pt x="198" y="277"/>
                </a:cubicBezTo>
                <a:cubicBezTo>
                  <a:pt x="198" y="277"/>
                  <a:pt x="198" y="276"/>
                  <a:pt x="198" y="276"/>
                </a:cubicBezTo>
                <a:close/>
                <a:moveTo>
                  <a:pt x="198" y="282"/>
                </a:moveTo>
                <a:cubicBezTo>
                  <a:pt x="198" y="281"/>
                  <a:pt x="198" y="280"/>
                  <a:pt x="198" y="279"/>
                </a:cubicBezTo>
                <a:cubicBezTo>
                  <a:pt x="204" y="277"/>
                  <a:pt x="209" y="275"/>
                  <a:pt x="215" y="273"/>
                </a:cubicBezTo>
                <a:cubicBezTo>
                  <a:pt x="221" y="271"/>
                  <a:pt x="228" y="269"/>
                  <a:pt x="234" y="267"/>
                </a:cubicBezTo>
                <a:cubicBezTo>
                  <a:pt x="237" y="266"/>
                  <a:pt x="240" y="265"/>
                  <a:pt x="244" y="264"/>
                </a:cubicBezTo>
                <a:cubicBezTo>
                  <a:pt x="228" y="270"/>
                  <a:pt x="212" y="274"/>
                  <a:pt x="198" y="282"/>
                </a:cubicBezTo>
                <a:close/>
                <a:moveTo>
                  <a:pt x="213" y="268"/>
                </a:moveTo>
                <a:cubicBezTo>
                  <a:pt x="208" y="270"/>
                  <a:pt x="203" y="272"/>
                  <a:pt x="199" y="275"/>
                </a:cubicBezTo>
                <a:cubicBezTo>
                  <a:pt x="199" y="274"/>
                  <a:pt x="199" y="273"/>
                  <a:pt x="199" y="273"/>
                </a:cubicBezTo>
                <a:cubicBezTo>
                  <a:pt x="205" y="270"/>
                  <a:pt x="211" y="268"/>
                  <a:pt x="217" y="265"/>
                </a:cubicBezTo>
                <a:cubicBezTo>
                  <a:pt x="216" y="266"/>
                  <a:pt x="214" y="267"/>
                  <a:pt x="213" y="268"/>
                </a:cubicBezTo>
                <a:close/>
                <a:moveTo>
                  <a:pt x="199" y="272"/>
                </a:moveTo>
                <a:cubicBezTo>
                  <a:pt x="199" y="271"/>
                  <a:pt x="199" y="270"/>
                  <a:pt x="199" y="268"/>
                </a:cubicBezTo>
                <a:cubicBezTo>
                  <a:pt x="204" y="267"/>
                  <a:pt x="208" y="265"/>
                  <a:pt x="212" y="263"/>
                </a:cubicBezTo>
                <a:cubicBezTo>
                  <a:pt x="218" y="260"/>
                  <a:pt x="225" y="258"/>
                  <a:pt x="231" y="255"/>
                </a:cubicBezTo>
                <a:cubicBezTo>
                  <a:pt x="242" y="251"/>
                  <a:pt x="254" y="247"/>
                  <a:pt x="263" y="243"/>
                </a:cubicBezTo>
                <a:cubicBezTo>
                  <a:pt x="258" y="245"/>
                  <a:pt x="254" y="248"/>
                  <a:pt x="249" y="250"/>
                </a:cubicBezTo>
                <a:cubicBezTo>
                  <a:pt x="243" y="253"/>
                  <a:pt x="236" y="255"/>
                  <a:pt x="230" y="258"/>
                </a:cubicBezTo>
                <a:cubicBezTo>
                  <a:pt x="219" y="262"/>
                  <a:pt x="209" y="266"/>
                  <a:pt x="199" y="272"/>
                </a:cubicBezTo>
                <a:close/>
                <a:moveTo>
                  <a:pt x="206" y="265"/>
                </a:moveTo>
                <a:cubicBezTo>
                  <a:pt x="204" y="266"/>
                  <a:pt x="202" y="267"/>
                  <a:pt x="200" y="268"/>
                </a:cubicBezTo>
                <a:cubicBezTo>
                  <a:pt x="201" y="267"/>
                  <a:pt x="203" y="266"/>
                  <a:pt x="204" y="265"/>
                </a:cubicBezTo>
                <a:cubicBezTo>
                  <a:pt x="207" y="264"/>
                  <a:pt x="210" y="263"/>
                  <a:pt x="212" y="262"/>
                </a:cubicBezTo>
                <a:cubicBezTo>
                  <a:pt x="213" y="262"/>
                  <a:pt x="214" y="262"/>
                  <a:pt x="214" y="261"/>
                </a:cubicBezTo>
                <a:cubicBezTo>
                  <a:pt x="212" y="263"/>
                  <a:pt x="209" y="264"/>
                  <a:pt x="206" y="265"/>
                </a:cubicBezTo>
                <a:close/>
                <a:moveTo>
                  <a:pt x="210" y="262"/>
                </a:moveTo>
                <a:cubicBezTo>
                  <a:pt x="207" y="264"/>
                  <a:pt x="203" y="265"/>
                  <a:pt x="200" y="267"/>
                </a:cubicBezTo>
                <a:cubicBezTo>
                  <a:pt x="200" y="266"/>
                  <a:pt x="200" y="265"/>
                  <a:pt x="200" y="264"/>
                </a:cubicBezTo>
                <a:cubicBezTo>
                  <a:pt x="206" y="262"/>
                  <a:pt x="210" y="259"/>
                  <a:pt x="216" y="257"/>
                </a:cubicBezTo>
                <a:cubicBezTo>
                  <a:pt x="222" y="254"/>
                  <a:pt x="228" y="252"/>
                  <a:pt x="234" y="250"/>
                </a:cubicBezTo>
                <a:cubicBezTo>
                  <a:pt x="240" y="248"/>
                  <a:pt x="246" y="247"/>
                  <a:pt x="252" y="245"/>
                </a:cubicBezTo>
                <a:cubicBezTo>
                  <a:pt x="253" y="245"/>
                  <a:pt x="253" y="244"/>
                  <a:pt x="254" y="244"/>
                </a:cubicBezTo>
                <a:cubicBezTo>
                  <a:pt x="253" y="245"/>
                  <a:pt x="252" y="245"/>
                  <a:pt x="251" y="246"/>
                </a:cubicBezTo>
                <a:cubicBezTo>
                  <a:pt x="244" y="249"/>
                  <a:pt x="237" y="252"/>
                  <a:pt x="230" y="254"/>
                </a:cubicBezTo>
                <a:cubicBezTo>
                  <a:pt x="223" y="256"/>
                  <a:pt x="217" y="259"/>
                  <a:pt x="210" y="262"/>
                </a:cubicBezTo>
                <a:close/>
                <a:moveTo>
                  <a:pt x="200" y="263"/>
                </a:moveTo>
                <a:cubicBezTo>
                  <a:pt x="200" y="261"/>
                  <a:pt x="200" y="260"/>
                  <a:pt x="200" y="259"/>
                </a:cubicBezTo>
                <a:cubicBezTo>
                  <a:pt x="205" y="258"/>
                  <a:pt x="210" y="255"/>
                  <a:pt x="215" y="253"/>
                </a:cubicBezTo>
                <a:cubicBezTo>
                  <a:pt x="221" y="251"/>
                  <a:pt x="227" y="249"/>
                  <a:pt x="233" y="247"/>
                </a:cubicBezTo>
                <a:cubicBezTo>
                  <a:pt x="238" y="245"/>
                  <a:pt x="244" y="243"/>
                  <a:pt x="250" y="241"/>
                </a:cubicBezTo>
                <a:cubicBezTo>
                  <a:pt x="244" y="244"/>
                  <a:pt x="238" y="246"/>
                  <a:pt x="232" y="248"/>
                </a:cubicBezTo>
                <a:cubicBezTo>
                  <a:pt x="221" y="252"/>
                  <a:pt x="211" y="258"/>
                  <a:pt x="200" y="263"/>
                </a:cubicBezTo>
                <a:close/>
                <a:moveTo>
                  <a:pt x="201" y="255"/>
                </a:moveTo>
                <a:cubicBezTo>
                  <a:pt x="211" y="251"/>
                  <a:pt x="221" y="247"/>
                  <a:pt x="232" y="243"/>
                </a:cubicBezTo>
                <a:cubicBezTo>
                  <a:pt x="237" y="242"/>
                  <a:pt x="243" y="240"/>
                  <a:pt x="248" y="237"/>
                </a:cubicBezTo>
                <a:cubicBezTo>
                  <a:pt x="251" y="236"/>
                  <a:pt x="254" y="235"/>
                  <a:pt x="257" y="234"/>
                </a:cubicBezTo>
                <a:cubicBezTo>
                  <a:pt x="257" y="234"/>
                  <a:pt x="258" y="234"/>
                  <a:pt x="258" y="234"/>
                </a:cubicBezTo>
                <a:cubicBezTo>
                  <a:pt x="248" y="238"/>
                  <a:pt x="238" y="243"/>
                  <a:pt x="228" y="246"/>
                </a:cubicBezTo>
                <a:cubicBezTo>
                  <a:pt x="219" y="250"/>
                  <a:pt x="209" y="253"/>
                  <a:pt x="200" y="258"/>
                </a:cubicBezTo>
                <a:cubicBezTo>
                  <a:pt x="200" y="257"/>
                  <a:pt x="201" y="256"/>
                  <a:pt x="201" y="255"/>
                </a:cubicBezTo>
                <a:close/>
                <a:moveTo>
                  <a:pt x="249" y="231"/>
                </a:moveTo>
                <a:cubicBezTo>
                  <a:pt x="243" y="233"/>
                  <a:pt x="238" y="234"/>
                  <a:pt x="232" y="236"/>
                </a:cubicBezTo>
                <a:cubicBezTo>
                  <a:pt x="227" y="238"/>
                  <a:pt x="222" y="240"/>
                  <a:pt x="217" y="243"/>
                </a:cubicBezTo>
                <a:cubicBezTo>
                  <a:pt x="214" y="244"/>
                  <a:pt x="211" y="245"/>
                  <a:pt x="208" y="246"/>
                </a:cubicBezTo>
                <a:cubicBezTo>
                  <a:pt x="207" y="247"/>
                  <a:pt x="206" y="247"/>
                  <a:pt x="205" y="248"/>
                </a:cubicBezTo>
                <a:cubicBezTo>
                  <a:pt x="205" y="248"/>
                  <a:pt x="200" y="251"/>
                  <a:pt x="202" y="249"/>
                </a:cubicBezTo>
                <a:cubicBezTo>
                  <a:pt x="206" y="246"/>
                  <a:pt x="211" y="245"/>
                  <a:pt x="216" y="243"/>
                </a:cubicBezTo>
                <a:cubicBezTo>
                  <a:pt x="221" y="241"/>
                  <a:pt x="225" y="238"/>
                  <a:pt x="229" y="236"/>
                </a:cubicBezTo>
                <a:cubicBezTo>
                  <a:pt x="240" y="231"/>
                  <a:pt x="251" y="228"/>
                  <a:pt x="261" y="223"/>
                </a:cubicBezTo>
                <a:cubicBezTo>
                  <a:pt x="261" y="223"/>
                  <a:pt x="261" y="223"/>
                  <a:pt x="262" y="222"/>
                </a:cubicBezTo>
                <a:cubicBezTo>
                  <a:pt x="262" y="222"/>
                  <a:pt x="263" y="222"/>
                  <a:pt x="263" y="222"/>
                </a:cubicBezTo>
                <a:cubicBezTo>
                  <a:pt x="263" y="223"/>
                  <a:pt x="264" y="224"/>
                  <a:pt x="264" y="225"/>
                </a:cubicBezTo>
                <a:cubicBezTo>
                  <a:pt x="259" y="227"/>
                  <a:pt x="254" y="229"/>
                  <a:pt x="249" y="231"/>
                </a:cubicBezTo>
                <a:close/>
                <a:moveTo>
                  <a:pt x="262" y="211"/>
                </a:moveTo>
                <a:cubicBezTo>
                  <a:pt x="257" y="213"/>
                  <a:pt x="253" y="215"/>
                  <a:pt x="248" y="217"/>
                </a:cubicBezTo>
                <a:cubicBezTo>
                  <a:pt x="243" y="220"/>
                  <a:pt x="237" y="223"/>
                  <a:pt x="231" y="225"/>
                </a:cubicBezTo>
                <a:cubicBezTo>
                  <a:pt x="226" y="228"/>
                  <a:pt x="220" y="230"/>
                  <a:pt x="214" y="233"/>
                </a:cubicBezTo>
                <a:cubicBezTo>
                  <a:pt x="216" y="232"/>
                  <a:pt x="217" y="232"/>
                  <a:pt x="218" y="231"/>
                </a:cubicBezTo>
                <a:cubicBezTo>
                  <a:pt x="224" y="228"/>
                  <a:pt x="229" y="225"/>
                  <a:pt x="234" y="222"/>
                </a:cubicBezTo>
                <a:cubicBezTo>
                  <a:pt x="239" y="219"/>
                  <a:pt x="245" y="216"/>
                  <a:pt x="250" y="214"/>
                </a:cubicBezTo>
                <a:cubicBezTo>
                  <a:pt x="254" y="211"/>
                  <a:pt x="258" y="209"/>
                  <a:pt x="261" y="205"/>
                </a:cubicBezTo>
                <a:cubicBezTo>
                  <a:pt x="262" y="205"/>
                  <a:pt x="262" y="205"/>
                  <a:pt x="262" y="205"/>
                </a:cubicBezTo>
                <a:cubicBezTo>
                  <a:pt x="262" y="207"/>
                  <a:pt x="262" y="209"/>
                  <a:pt x="262" y="211"/>
                </a:cubicBezTo>
                <a:cubicBezTo>
                  <a:pt x="262" y="211"/>
                  <a:pt x="262" y="211"/>
                  <a:pt x="262" y="211"/>
                </a:cubicBezTo>
                <a:close/>
                <a:moveTo>
                  <a:pt x="225" y="160"/>
                </a:moveTo>
                <a:cubicBezTo>
                  <a:pt x="223" y="160"/>
                  <a:pt x="220" y="160"/>
                  <a:pt x="218" y="159"/>
                </a:cubicBezTo>
                <a:cubicBezTo>
                  <a:pt x="218" y="159"/>
                  <a:pt x="218" y="159"/>
                  <a:pt x="218" y="159"/>
                </a:cubicBezTo>
                <a:cubicBezTo>
                  <a:pt x="218" y="159"/>
                  <a:pt x="218" y="158"/>
                  <a:pt x="218" y="158"/>
                </a:cubicBezTo>
                <a:cubicBezTo>
                  <a:pt x="218" y="158"/>
                  <a:pt x="219" y="159"/>
                  <a:pt x="219" y="159"/>
                </a:cubicBezTo>
                <a:cubicBezTo>
                  <a:pt x="222" y="159"/>
                  <a:pt x="225" y="160"/>
                  <a:pt x="228" y="161"/>
                </a:cubicBezTo>
                <a:cubicBezTo>
                  <a:pt x="227" y="161"/>
                  <a:pt x="226" y="160"/>
                  <a:pt x="225" y="160"/>
                </a:cubicBezTo>
                <a:close/>
                <a:moveTo>
                  <a:pt x="215" y="159"/>
                </a:moveTo>
                <a:cubicBezTo>
                  <a:pt x="214" y="159"/>
                  <a:pt x="212" y="159"/>
                  <a:pt x="210" y="158"/>
                </a:cubicBezTo>
                <a:cubicBezTo>
                  <a:pt x="210" y="158"/>
                  <a:pt x="210" y="157"/>
                  <a:pt x="210" y="157"/>
                </a:cubicBezTo>
                <a:cubicBezTo>
                  <a:pt x="212" y="157"/>
                  <a:pt x="213" y="157"/>
                  <a:pt x="215" y="158"/>
                </a:cubicBezTo>
                <a:cubicBezTo>
                  <a:pt x="215" y="158"/>
                  <a:pt x="215" y="158"/>
                  <a:pt x="215" y="159"/>
                </a:cubicBezTo>
                <a:cubicBezTo>
                  <a:pt x="215" y="159"/>
                  <a:pt x="215" y="159"/>
                  <a:pt x="215" y="159"/>
                </a:cubicBezTo>
                <a:close/>
                <a:moveTo>
                  <a:pt x="207" y="157"/>
                </a:moveTo>
                <a:cubicBezTo>
                  <a:pt x="208" y="158"/>
                  <a:pt x="208" y="158"/>
                  <a:pt x="208" y="158"/>
                </a:cubicBezTo>
                <a:cubicBezTo>
                  <a:pt x="207" y="158"/>
                  <a:pt x="206" y="158"/>
                  <a:pt x="205" y="158"/>
                </a:cubicBezTo>
                <a:cubicBezTo>
                  <a:pt x="205" y="158"/>
                  <a:pt x="205" y="158"/>
                  <a:pt x="205" y="158"/>
                </a:cubicBezTo>
                <a:cubicBezTo>
                  <a:pt x="205" y="157"/>
                  <a:pt x="205" y="157"/>
                  <a:pt x="205" y="156"/>
                </a:cubicBezTo>
                <a:cubicBezTo>
                  <a:pt x="206" y="156"/>
                  <a:pt x="207" y="156"/>
                  <a:pt x="207" y="157"/>
                </a:cubicBezTo>
                <a:cubicBezTo>
                  <a:pt x="207" y="157"/>
                  <a:pt x="207" y="157"/>
                  <a:pt x="207" y="157"/>
                </a:cubicBezTo>
                <a:close/>
                <a:moveTo>
                  <a:pt x="202" y="158"/>
                </a:moveTo>
                <a:cubicBezTo>
                  <a:pt x="202" y="158"/>
                  <a:pt x="201" y="158"/>
                  <a:pt x="201" y="158"/>
                </a:cubicBezTo>
                <a:cubicBezTo>
                  <a:pt x="200" y="158"/>
                  <a:pt x="200" y="158"/>
                  <a:pt x="199" y="158"/>
                </a:cubicBezTo>
                <a:cubicBezTo>
                  <a:pt x="199" y="157"/>
                  <a:pt x="199" y="157"/>
                  <a:pt x="199" y="156"/>
                </a:cubicBezTo>
                <a:cubicBezTo>
                  <a:pt x="200" y="156"/>
                  <a:pt x="201" y="156"/>
                  <a:pt x="202" y="156"/>
                </a:cubicBezTo>
                <a:cubicBezTo>
                  <a:pt x="202" y="157"/>
                  <a:pt x="202" y="157"/>
                  <a:pt x="202" y="158"/>
                </a:cubicBezTo>
                <a:close/>
                <a:moveTo>
                  <a:pt x="196" y="158"/>
                </a:moveTo>
                <a:cubicBezTo>
                  <a:pt x="195" y="158"/>
                  <a:pt x="195" y="158"/>
                  <a:pt x="194" y="158"/>
                </a:cubicBezTo>
                <a:cubicBezTo>
                  <a:pt x="194" y="157"/>
                  <a:pt x="194" y="157"/>
                  <a:pt x="194" y="156"/>
                </a:cubicBezTo>
                <a:cubicBezTo>
                  <a:pt x="194" y="156"/>
                  <a:pt x="195" y="156"/>
                  <a:pt x="196" y="156"/>
                </a:cubicBezTo>
                <a:cubicBezTo>
                  <a:pt x="196" y="157"/>
                  <a:pt x="196" y="157"/>
                  <a:pt x="196" y="158"/>
                </a:cubicBezTo>
                <a:close/>
                <a:moveTo>
                  <a:pt x="191" y="156"/>
                </a:moveTo>
                <a:cubicBezTo>
                  <a:pt x="191" y="157"/>
                  <a:pt x="191" y="158"/>
                  <a:pt x="191" y="158"/>
                </a:cubicBezTo>
                <a:cubicBezTo>
                  <a:pt x="190" y="158"/>
                  <a:pt x="190" y="158"/>
                  <a:pt x="189" y="158"/>
                </a:cubicBezTo>
                <a:cubicBezTo>
                  <a:pt x="189" y="158"/>
                  <a:pt x="189" y="157"/>
                  <a:pt x="189" y="156"/>
                </a:cubicBezTo>
                <a:cubicBezTo>
                  <a:pt x="190" y="156"/>
                  <a:pt x="190" y="156"/>
                  <a:pt x="191" y="156"/>
                </a:cubicBezTo>
                <a:close/>
                <a:moveTo>
                  <a:pt x="186" y="159"/>
                </a:moveTo>
                <a:cubicBezTo>
                  <a:pt x="185" y="159"/>
                  <a:pt x="184" y="159"/>
                  <a:pt x="183" y="159"/>
                </a:cubicBezTo>
                <a:cubicBezTo>
                  <a:pt x="183" y="158"/>
                  <a:pt x="183" y="158"/>
                  <a:pt x="183" y="157"/>
                </a:cubicBezTo>
                <a:cubicBezTo>
                  <a:pt x="184" y="157"/>
                  <a:pt x="185" y="156"/>
                  <a:pt x="187" y="156"/>
                </a:cubicBezTo>
                <a:cubicBezTo>
                  <a:pt x="186" y="157"/>
                  <a:pt x="186" y="158"/>
                  <a:pt x="186" y="159"/>
                </a:cubicBezTo>
                <a:close/>
                <a:moveTo>
                  <a:pt x="180" y="159"/>
                </a:moveTo>
                <a:cubicBezTo>
                  <a:pt x="180" y="159"/>
                  <a:pt x="180" y="159"/>
                  <a:pt x="180" y="159"/>
                </a:cubicBezTo>
                <a:cubicBezTo>
                  <a:pt x="179" y="160"/>
                  <a:pt x="178" y="160"/>
                  <a:pt x="177" y="160"/>
                </a:cubicBezTo>
                <a:cubicBezTo>
                  <a:pt x="177" y="159"/>
                  <a:pt x="177" y="158"/>
                  <a:pt x="177" y="158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8" y="157"/>
                  <a:pt x="179" y="157"/>
                  <a:pt x="180" y="157"/>
                </a:cubicBezTo>
                <a:cubicBezTo>
                  <a:pt x="180" y="158"/>
                  <a:pt x="180" y="159"/>
                  <a:pt x="180" y="159"/>
                </a:cubicBezTo>
                <a:close/>
                <a:moveTo>
                  <a:pt x="163" y="313"/>
                </a:moveTo>
                <a:cubicBezTo>
                  <a:pt x="164" y="313"/>
                  <a:pt x="165" y="312"/>
                  <a:pt x="165" y="312"/>
                </a:cubicBezTo>
                <a:cubicBezTo>
                  <a:pt x="165" y="312"/>
                  <a:pt x="165" y="313"/>
                  <a:pt x="165" y="314"/>
                </a:cubicBezTo>
                <a:cubicBezTo>
                  <a:pt x="163" y="315"/>
                  <a:pt x="159" y="316"/>
                  <a:pt x="163" y="313"/>
                </a:cubicBezTo>
                <a:close/>
                <a:moveTo>
                  <a:pt x="155" y="312"/>
                </a:moveTo>
                <a:cubicBezTo>
                  <a:pt x="153" y="313"/>
                  <a:pt x="151" y="314"/>
                  <a:pt x="150" y="315"/>
                </a:cubicBezTo>
                <a:cubicBezTo>
                  <a:pt x="155" y="310"/>
                  <a:pt x="161" y="307"/>
                  <a:pt x="166" y="302"/>
                </a:cubicBezTo>
                <a:cubicBezTo>
                  <a:pt x="166" y="303"/>
                  <a:pt x="166" y="304"/>
                  <a:pt x="166" y="305"/>
                </a:cubicBezTo>
                <a:cubicBezTo>
                  <a:pt x="163" y="307"/>
                  <a:pt x="161" y="308"/>
                  <a:pt x="158" y="310"/>
                </a:cubicBezTo>
                <a:cubicBezTo>
                  <a:pt x="158" y="310"/>
                  <a:pt x="155" y="312"/>
                  <a:pt x="155" y="312"/>
                </a:cubicBezTo>
                <a:close/>
                <a:moveTo>
                  <a:pt x="166" y="306"/>
                </a:moveTo>
                <a:cubicBezTo>
                  <a:pt x="166" y="307"/>
                  <a:pt x="166" y="308"/>
                  <a:pt x="165" y="309"/>
                </a:cubicBezTo>
                <a:cubicBezTo>
                  <a:pt x="164" y="310"/>
                  <a:pt x="163" y="310"/>
                  <a:pt x="162" y="311"/>
                </a:cubicBezTo>
                <a:cubicBezTo>
                  <a:pt x="161" y="312"/>
                  <a:pt x="161" y="312"/>
                  <a:pt x="160" y="313"/>
                </a:cubicBezTo>
                <a:cubicBezTo>
                  <a:pt x="160" y="313"/>
                  <a:pt x="156" y="316"/>
                  <a:pt x="157" y="314"/>
                </a:cubicBezTo>
                <a:cubicBezTo>
                  <a:pt x="160" y="311"/>
                  <a:pt x="163" y="309"/>
                  <a:pt x="166" y="306"/>
                </a:cubicBezTo>
                <a:close/>
                <a:moveTo>
                  <a:pt x="166" y="301"/>
                </a:moveTo>
                <a:cubicBezTo>
                  <a:pt x="166" y="301"/>
                  <a:pt x="166" y="301"/>
                  <a:pt x="166" y="301"/>
                </a:cubicBezTo>
                <a:cubicBezTo>
                  <a:pt x="162" y="304"/>
                  <a:pt x="158" y="306"/>
                  <a:pt x="154" y="309"/>
                </a:cubicBezTo>
                <a:cubicBezTo>
                  <a:pt x="151" y="310"/>
                  <a:pt x="149" y="312"/>
                  <a:pt x="147" y="313"/>
                </a:cubicBezTo>
                <a:cubicBezTo>
                  <a:pt x="147" y="314"/>
                  <a:pt x="145" y="315"/>
                  <a:pt x="144" y="316"/>
                </a:cubicBezTo>
                <a:cubicBezTo>
                  <a:pt x="144" y="316"/>
                  <a:pt x="144" y="316"/>
                  <a:pt x="144" y="316"/>
                </a:cubicBezTo>
                <a:cubicBezTo>
                  <a:pt x="144" y="316"/>
                  <a:pt x="144" y="315"/>
                  <a:pt x="145" y="315"/>
                </a:cubicBezTo>
                <a:cubicBezTo>
                  <a:pt x="152" y="309"/>
                  <a:pt x="160" y="304"/>
                  <a:pt x="167" y="298"/>
                </a:cubicBezTo>
                <a:cubicBezTo>
                  <a:pt x="167" y="299"/>
                  <a:pt x="167" y="300"/>
                  <a:pt x="166" y="301"/>
                </a:cubicBezTo>
                <a:close/>
                <a:moveTo>
                  <a:pt x="167" y="296"/>
                </a:moveTo>
                <a:cubicBezTo>
                  <a:pt x="162" y="299"/>
                  <a:pt x="157" y="302"/>
                  <a:pt x="152" y="305"/>
                </a:cubicBezTo>
                <a:cubicBezTo>
                  <a:pt x="150" y="307"/>
                  <a:pt x="147" y="309"/>
                  <a:pt x="145" y="310"/>
                </a:cubicBezTo>
                <a:cubicBezTo>
                  <a:pt x="144" y="311"/>
                  <a:pt x="143" y="312"/>
                  <a:pt x="141" y="312"/>
                </a:cubicBezTo>
                <a:cubicBezTo>
                  <a:pt x="150" y="306"/>
                  <a:pt x="160" y="301"/>
                  <a:pt x="168" y="293"/>
                </a:cubicBezTo>
                <a:cubicBezTo>
                  <a:pt x="168" y="293"/>
                  <a:pt x="168" y="293"/>
                  <a:pt x="168" y="293"/>
                </a:cubicBezTo>
                <a:cubicBezTo>
                  <a:pt x="168" y="294"/>
                  <a:pt x="167" y="295"/>
                  <a:pt x="167" y="296"/>
                </a:cubicBezTo>
                <a:close/>
                <a:moveTo>
                  <a:pt x="168" y="293"/>
                </a:moveTo>
                <a:cubicBezTo>
                  <a:pt x="168" y="293"/>
                  <a:pt x="167" y="293"/>
                  <a:pt x="167" y="293"/>
                </a:cubicBezTo>
                <a:cubicBezTo>
                  <a:pt x="160" y="296"/>
                  <a:pt x="154" y="301"/>
                  <a:pt x="148" y="304"/>
                </a:cubicBezTo>
                <a:cubicBezTo>
                  <a:pt x="145" y="306"/>
                  <a:pt x="142" y="308"/>
                  <a:pt x="140" y="310"/>
                </a:cubicBezTo>
                <a:cubicBezTo>
                  <a:pt x="138" y="311"/>
                  <a:pt x="137" y="312"/>
                  <a:pt x="136" y="312"/>
                </a:cubicBezTo>
                <a:cubicBezTo>
                  <a:pt x="135" y="313"/>
                  <a:pt x="132" y="316"/>
                  <a:pt x="135" y="313"/>
                </a:cubicBezTo>
                <a:cubicBezTo>
                  <a:pt x="141" y="307"/>
                  <a:pt x="149" y="303"/>
                  <a:pt x="155" y="298"/>
                </a:cubicBezTo>
                <a:cubicBezTo>
                  <a:pt x="160" y="295"/>
                  <a:pt x="165" y="293"/>
                  <a:pt x="168" y="290"/>
                </a:cubicBezTo>
                <a:cubicBezTo>
                  <a:pt x="168" y="291"/>
                  <a:pt x="168" y="292"/>
                  <a:pt x="168" y="293"/>
                </a:cubicBezTo>
                <a:close/>
                <a:moveTo>
                  <a:pt x="163" y="292"/>
                </a:moveTo>
                <a:cubicBezTo>
                  <a:pt x="165" y="292"/>
                  <a:pt x="166" y="291"/>
                  <a:pt x="167" y="290"/>
                </a:cubicBezTo>
                <a:cubicBezTo>
                  <a:pt x="166" y="291"/>
                  <a:pt x="164" y="292"/>
                  <a:pt x="165" y="292"/>
                </a:cubicBezTo>
                <a:cubicBezTo>
                  <a:pt x="164" y="292"/>
                  <a:pt x="164" y="292"/>
                  <a:pt x="163" y="292"/>
                </a:cubicBezTo>
                <a:close/>
                <a:moveTo>
                  <a:pt x="168" y="288"/>
                </a:moveTo>
                <a:cubicBezTo>
                  <a:pt x="162" y="293"/>
                  <a:pt x="155" y="297"/>
                  <a:pt x="148" y="301"/>
                </a:cubicBezTo>
                <a:cubicBezTo>
                  <a:pt x="145" y="303"/>
                  <a:pt x="141" y="305"/>
                  <a:pt x="138" y="307"/>
                </a:cubicBezTo>
                <a:cubicBezTo>
                  <a:pt x="137" y="307"/>
                  <a:pt x="137" y="308"/>
                  <a:pt x="137" y="308"/>
                </a:cubicBezTo>
                <a:cubicBezTo>
                  <a:pt x="142" y="304"/>
                  <a:pt x="147" y="300"/>
                  <a:pt x="152" y="296"/>
                </a:cubicBezTo>
                <a:cubicBezTo>
                  <a:pt x="158" y="293"/>
                  <a:pt x="164" y="290"/>
                  <a:pt x="169" y="285"/>
                </a:cubicBezTo>
                <a:cubicBezTo>
                  <a:pt x="169" y="286"/>
                  <a:pt x="168" y="287"/>
                  <a:pt x="168" y="288"/>
                </a:cubicBezTo>
                <a:close/>
                <a:moveTo>
                  <a:pt x="169" y="284"/>
                </a:moveTo>
                <a:cubicBezTo>
                  <a:pt x="162" y="289"/>
                  <a:pt x="154" y="293"/>
                  <a:pt x="147" y="297"/>
                </a:cubicBezTo>
                <a:cubicBezTo>
                  <a:pt x="142" y="300"/>
                  <a:pt x="137" y="304"/>
                  <a:pt x="132" y="308"/>
                </a:cubicBezTo>
                <a:cubicBezTo>
                  <a:pt x="133" y="307"/>
                  <a:pt x="133" y="306"/>
                  <a:pt x="134" y="305"/>
                </a:cubicBezTo>
                <a:cubicBezTo>
                  <a:pt x="139" y="302"/>
                  <a:pt x="144" y="298"/>
                  <a:pt x="149" y="295"/>
                </a:cubicBezTo>
                <a:cubicBezTo>
                  <a:pt x="155" y="290"/>
                  <a:pt x="164" y="286"/>
                  <a:pt x="169" y="280"/>
                </a:cubicBezTo>
                <a:cubicBezTo>
                  <a:pt x="169" y="281"/>
                  <a:pt x="169" y="283"/>
                  <a:pt x="169" y="284"/>
                </a:cubicBezTo>
                <a:close/>
                <a:moveTo>
                  <a:pt x="169" y="277"/>
                </a:moveTo>
                <a:cubicBezTo>
                  <a:pt x="169" y="278"/>
                  <a:pt x="169" y="278"/>
                  <a:pt x="169" y="279"/>
                </a:cubicBezTo>
                <a:cubicBezTo>
                  <a:pt x="162" y="285"/>
                  <a:pt x="153" y="290"/>
                  <a:pt x="144" y="295"/>
                </a:cubicBezTo>
                <a:cubicBezTo>
                  <a:pt x="139" y="299"/>
                  <a:pt x="133" y="302"/>
                  <a:pt x="128" y="306"/>
                </a:cubicBezTo>
                <a:cubicBezTo>
                  <a:pt x="128" y="305"/>
                  <a:pt x="129" y="305"/>
                  <a:pt x="130" y="304"/>
                </a:cubicBezTo>
                <a:cubicBezTo>
                  <a:pt x="135" y="301"/>
                  <a:pt x="140" y="297"/>
                  <a:pt x="145" y="294"/>
                </a:cubicBezTo>
                <a:cubicBezTo>
                  <a:pt x="153" y="288"/>
                  <a:pt x="162" y="283"/>
                  <a:pt x="170" y="276"/>
                </a:cubicBezTo>
                <a:cubicBezTo>
                  <a:pt x="169" y="276"/>
                  <a:pt x="169" y="277"/>
                  <a:pt x="169" y="277"/>
                </a:cubicBezTo>
                <a:close/>
                <a:moveTo>
                  <a:pt x="170" y="274"/>
                </a:moveTo>
                <a:cubicBezTo>
                  <a:pt x="160" y="282"/>
                  <a:pt x="149" y="289"/>
                  <a:pt x="138" y="295"/>
                </a:cubicBezTo>
                <a:cubicBezTo>
                  <a:pt x="135" y="297"/>
                  <a:pt x="132" y="298"/>
                  <a:pt x="129" y="300"/>
                </a:cubicBezTo>
                <a:cubicBezTo>
                  <a:pt x="134" y="296"/>
                  <a:pt x="140" y="293"/>
                  <a:pt x="146" y="289"/>
                </a:cubicBezTo>
                <a:cubicBezTo>
                  <a:pt x="150" y="286"/>
                  <a:pt x="155" y="283"/>
                  <a:pt x="159" y="280"/>
                </a:cubicBezTo>
                <a:cubicBezTo>
                  <a:pt x="162" y="277"/>
                  <a:pt x="167" y="274"/>
                  <a:pt x="170" y="271"/>
                </a:cubicBezTo>
                <a:cubicBezTo>
                  <a:pt x="170" y="272"/>
                  <a:pt x="170" y="273"/>
                  <a:pt x="170" y="274"/>
                </a:cubicBezTo>
                <a:close/>
                <a:moveTo>
                  <a:pt x="170" y="269"/>
                </a:moveTo>
                <a:cubicBezTo>
                  <a:pt x="161" y="279"/>
                  <a:pt x="148" y="284"/>
                  <a:pt x="137" y="291"/>
                </a:cubicBezTo>
                <a:cubicBezTo>
                  <a:pt x="132" y="294"/>
                  <a:pt x="126" y="297"/>
                  <a:pt x="121" y="301"/>
                </a:cubicBezTo>
                <a:cubicBezTo>
                  <a:pt x="124" y="298"/>
                  <a:pt x="127" y="296"/>
                  <a:pt x="131" y="294"/>
                </a:cubicBezTo>
                <a:cubicBezTo>
                  <a:pt x="136" y="290"/>
                  <a:pt x="142" y="286"/>
                  <a:pt x="147" y="283"/>
                </a:cubicBezTo>
                <a:cubicBezTo>
                  <a:pt x="154" y="277"/>
                  <a:pt x="165" y="272"/>
                  <a:pt x="170" y="264"/>
                </a:cubicBezTo>
                <a:cubicBezTo>
                  <a:pt x="170" y="266"/>
                  <a:pt x="170" y="268"/>
                  <a:pt x="170" y="269"/>
                </a:cubicBezTo>
                <a:close/>
                <a:moveTo>
                  <a:pt x="170" y="263"/>
                </a:moveTo>
                <a:cubicBezTo>
                  <a:pt x="162" y="268"/>
                  <a:pt x="155" y="275"/>
                  <a:pt x="146" y="281"/>
                </a:cubicBezTo>
                <a:cubicBezTo>
                  <a:pt x="138" y="287"/>
                  <a:pt x="128" y="292"/>
                  <a:pt x="119" y="297"/>
                </a:cubicBezTo>
                <a:cubicBezTo>
                  <a:pt x="114" y="300"/>
                  <a:pt x="110" y="303"/>
                  <a:pt x="105" y="305"/>
                </a:cubicBezTo>
                <a:cubicBezTo>
                  <a:pt x="105" y="306"/>
                  <a:pt x="104" y="306"/>
                  <a:pt x="103" y="306"/>
                </a:cubicBezTo>
                <a:cubicBezTo>
                  <a:pt x="103" y="306"/>
                  <a:pt x="103" y="306"/>
                  <a:pt x="103" y="306"/>
                </a:cubicBezTo>
                <a:cubicBezTo>
                  <a:pt x="109" y="303"/>
                  <a:pt x="113" y="299"/>
                  <a:pt x="118" y="296"/>
                </a:cubicBezTo>
                <a:cubicBezTo>
                  <a:pt x="125" y="291"/>
                  <a:pt x="133" y="286"/>
                  <a:pt x="140" y="281"/>
                </a:cubicBezTo>
                <a:cubicBezTo>
                  <a:pt x="147" y="277"/>
                  <a:pt x="153" y="272"/>
                  <a:pt x="160" y="267"/>
                </a:cubicBezTo>
                <a:cubicBezTo>
                  <a:pt x="163" y="264"/>
                  <a:pt x="168" y="262"/>
                  <a:pt x="170" y="258"/>
                </a:cubicBezTo>
                <a:cubicBezTo>
                  <a:pt x="170" y="260"/>
                  <a:pt x="170" y="261"/>
                  <a:pt x="170" y="263"/>
                </a:cubicBezTo>
                <a:close/>
                <a:moveTo>
                  <a:pt x="105" y="304"/>
                </a:moveTo>
                <a:cubicBezTo>
                  <a:pt x="105" y="304"/>
                  <a:pt x="105" y="304"/>
                  <a:pt x="105" y="304"/>
                </a:cubicBezTo>
                <a:cubicBezTo>
                  <a:pt x="107" y="302"/>
                  <a:pt x="109" y="301"/>
                  <a:pt x="111" y="299"/>
                </a:cubicBezTo>
                <a:cubicBezTo>
                  <a:pt x="120" y="292"/>
                  <a:pt x="129" y="286"/>
                  <a:pt x="139" y="279"/>
                </a:cubicBezTo>
                <a:cubicBezTo>
                  <a:pt x="147" y="274"/>
                  <a:pt x="155" y="268"/>
                  <a:pt x="163" y="262"/>
                </a:cubicBezTo>
                <a:cubicBezTo>
                  <a:pt x="164" y="261"/>
                  <a:pt x="166" y="260"/>
                  <a:pt x="167" y="259"/>
                </a:cubicBezTo>
                <a:cubicBezTo>
                  <a:pt x="168" y="258"/>
                  <a:pt x="169" y="257"/>
                  <a:pt x="170" y="257"/>
                </a:cubicBezTo>
                <a:cubicBezTo>
                  <a:pt x="170" y="257"/>
                  <a:pt x="170" y="257"/>
                  <a:pt x="170" y="257"/>
                </a:cubicBezTo>
                <a:cubicBezTo>
                  <a:pt x="169" y="259"/>
                  <a:pt x="168" y="260"/>
                  <a:pt x="166" y="261"/>
                </a:cubicBezTo>
                <a:cubicBezTo>
                  <a:pt x="163" y="264"/>
                  <a:pt x="159" y="267"/>
                  <a:pt x="155" y="270"/>
                </a:cubicBezTo>
                <a:cubicBezTo>
                  <a:pt x="146" y="277"/>
                  <a:pt x="136" y="283"/>
                  <a:pt x="127" y="289"/>
                </a:cubicBezTo>
                <a:cubicBezTo>
                  <a:pt x="120" y="294"/>
                  <a:pt x="113" y="300"/>
                  <a:pt x="105" y="304"/>
                </a:cubicBezTo>
                <a:close/>
                <a:moveTo>
                  <a:pt x="99" y="305"/>
                </a:moveTo>
                <a:cubicBezTo>
                  <a:pt x="99" y="304"/>
                  <a:pt x="100" y="304"/>
                  <a:pt x="100" y="304"/>
                </a:cubicBezTo>
                <a:cubicBezTo>
                  <a:pt x="112" y="292"/>
                  <a:pt x="125" y="283"/>
                  <a:pt x="138" y="273"/>
                </a:cubicBezTo>
                <a:cubicBezTo>
                  <a:pt x="145" y="268"/>
                  <a:pt x="151" y="262"/>
                  <a:pt x="157" y="257"/>
                </a:cubicBezTo>
                <a:cubicBezTo>
                  <a:pt x="162" y="253"/>
                  <a:pt x="167" y="249"/>
                  <a:pt x="171" y="244"/>
                </a:cubicBezTo>
                <a:cubicBezTo>
                  <a:pt x="171" y="246"/>
                  <a:pt x="171" y="247"/>
                  <a:pt x="171" y="249"/>
                </a:cubicBezTo>
                <a:cubicBezTo>
                  <a:pt x="166" y="253"/>
                  <a:pt x="160" y="256"/>
                  <a:pt x="155" y="260"/>
                </a:cubicBezTo>
                <a:cubicBezTo>
                  <a:pt x="149" y="265"/>
                  <a:pt x="143" y="271"/>
                  <a:pt x="137" y="276"/>
                </a:cubicBezTo>
                <a:cubicBezTo>
                  <a:pt x="130" y="282"/>
                  <a:pt x="123" y="287"/>
                  <a:pt x="116" y="293"/>
                </a:cubicBezTo>
                <a:cubicBezTo>
                  <a:pt x="113" y="295"/>
                  <a:pt x="109" y="298"/>
                  <a:pt x="106" y="301"/>
                </a:cubicBezTo>
                <a:cubicBezTo>
                  <a:pt x="104" y="302"/>
                  <a:pt x="103" y="302"/>
                  <a:pt x="101" y="303"/>
                </a:cubicBezTo>
                <a:cubicBezTo>
                  <a:pt x="101" y="304"/>
                  <a:pt x="100" y="304"/>
                  <a:pt x="99" y="305"/>
                </a:cubicBezTo>
                <a:cubicBezTo>
                  <a:pt x="99" y="305"/>
                  <a:pt x="99" y="305"/>
                  <a:pt x="99" y="305"/>
                </a:cubicBezTo>
                <a:close/>
                <a:moveTo>
                  <a:pt x="99" y="268"/>
                </a:moveTo>
                <a:cubicBezTo>
                  <a:pt x="101" y="266"/>
                  <a:pt x="103" y="263"/>
                  <a:pt x="106" y="261"/>
                </a:cubicBezTo>
                <a:cubicBezTo>
                  <a:pt x="112" y="256"/>
                  <a:pt x="118" y="251"/>
                  <a:pt x="125" y="247"/>
                </a:cubicBezTo>
                <a:cubicBezTo>
                  <a:pt x="134" y="240"/>
                  <a:pt x="143" y="235"/>
                  <a:pt x="152" y="229"/>
                </a:cubicBezTo>
                <a:cubicBezTo>
                  <a:pt x="155" y="226"/>
                  <a:pt x="159" y="223"/>
                  <a:pt x="162" y="220"/>
                </a:cubicBezTo>
                <a:cubicBezTo>
                  <a:pt x="164" y="218"/>
                  <a:pt x="166" y="216"/>
                  <a:pt x="168" y="214"/>
                </a:cubicBezTo>
                <a:cubicBezTo>
                  <a:pt x="169" y="213"/>
                  <a:pt x="170" y="213"/>
                  <a:pt x="171" y="212"/>
                </a:cubicBezTo>
                <a:cubicBezTo>
                  <a:pt x="171" y="212"/>
                  <a:pt x="171" y="212"/>
                  <a:pt x="171" y="212"/>
                </a:cubicBezTo>
                <a:cubicBezTo>
                  <a:pt x="172" y="211"/>
                  <a:pt x="173" y="210"/>
                  <a:pt x="174" y="210"/>
                </a:cubicBezTo>
                <a:cubicBezTo>
                  <a:pt x="174" y="211"/>
                  <a:pt x="174" y="213"/>
                  <a:pt x="174" y="214"/>
                </a:cubicBezTo>
                <a:cubicBezTo>
                  <a:pt x="172" y="215"/>
                  <a:pt x="171" y="217"/>
                  <a:pt x="169" y="218"/>
                </a:cubicBezTo>
                <a:cubicBezTo>
                  <a:pt x="166" y="221"/>
                  <a:pt x="162" y="223"/>
                  <a:pt x="158" y="226"/>
                </a:cubicBezTo>
                <a:cubicBezTo>
                  <a:pt x="157" y="227"/>
                  <a:pt x="156" y="228"/>
                  <a:pt x="154" y="229"/>
                </a:cubicBezTo>
                <a:cubicBezTo>
                  <a:pt x="146" y="235"/>
                  <a:pt x="137" y="241"/>
                  <a:pt x="128" y="246"/>
                </a:cubicBezTo>
                <a:cubicBezTo>
                  <a:pt x="117" y="254"/>
                  <a:pt x="106" y="262"/>
                  <a:pt x="96" y="271"/>
                </a:cubicBezTo>
                <a:cubicBezTo>
                  <a:pt x="91" y="276"/>
                  <a:pt x="98" y="269"/>
                  <a:pt x="99" y="268"/>
                </a:cubicBezTo>
                <a:close/>
                <a:moveTo>
                  <a:pt x="94" y="272"/>
                </a:moveTo>
                <a:cubicBezTo>
                  <a:pt x="94" y="270"/>
                  <a:pt x="94" y="269"/>
                  <a:pt x="94" y="267"/>
                </a:cubicBezTo>
                <a:cubicBezTo>
                  <a:pt x="96" y="266"/>
                  <a:pt x="98" y="264"/>
                  <a:pt x="100" y="263"/>
                </a:cubicBezTo>
                <a:cubicBezTo>
                  <a:pt x="103" y="260"/>
                  <a:pt x="106" y="258"/>
                  <a:pt x="110" y="256"/>
                </a:cubicBezTo>
                <a:cubicBezTo>
                  <a:pt x="117" y="251"/>
                  <a:pt x="124" y="246"/>
                  <a:pt x="131" y="241"/>
                </a:cubicBezTo>
                <a:cubicBezTo>
                  <a:pt x="142" y="234"/>
                  <a:pt x="153" y="225"/>
                  <a:pt x="164" y="217"/>
                </a:cubicBezTo>
                <a:cubicBezTo>
                  <a:pt x="162" y="219"/>
                  <a:pt x="159" y="222"/>
                  <a:pt x="157" y="224"/>
                </a:cubicBezTo>
                <a:cubicBezTo>
                  <a:pt x="149" y="230"/>
                  <a:pt x="140" y="235"/>
                  <a:pt x="132" y="241"/>
                </a:cubicBezTo>
                <a:cubicBezTo>
                  <a:pt x="118" y="250"/>
                  <a:pt x="105" y="260"/>
                  <a:pt x="94" y="272"/>
                </a:cubicBezTo>
                <a:close/>
                <a:moveTo>
                  <a:pt x="173" y="215"/>
                </a:moveTo>
                <a:cubicBezTo>
                  <a:pt x="173" y="215"/>
                  <a:pt x="173" y="215"/>
                  <a:pt x="173" y="215"/>
                </a:cubicBezTo>
                <a:cubicBezTo>
                  <a:pt x="173" y="215"/>
                  <a:pt x="173" y="215"/>
                  <a:pt x="173" y="215"/>
                </a:cubicBezTo>
                <a:close/>
                <a:moveTo>
                  <a:pt x="159" y="227"/>
                </a:moveTo>
                <a:cubicBezTo>
                  <a:pt x="164" y="223"/>
                  <a:pt x="169" y="220"/>
                  <a:pt x="174" y="216"/>
                </a:cubicBezTo>
                <a:cubicBezTo>
                  <a:pt x="173" y="216"/>
                  <a:pt x="173" y="217"/>
                  <a:pt x="173" y="217"/>
                </a:cubicBezTo>
                <a:cubicBezTo>
                  <a:pt x="162" y="225"/>
                  <a:pt x="152" y="234"/>
                  <a:pt x="140" y="242"/>
                </a:cubicBezTo>
                <a:cubicBezTo>
                  <a:pt x="128" y="250"/>
                  <a:pt x="116" y="259"/>
                  <a:pt x="105" y="268"/>
                </a:cubicBezTo>
                <a:cubicBezTo>
                  <a:pt x="103" y="270"/>
                  <a:pt x="100" y="272"/>
                  <a:pt x="98" y="274"/>
                </a:cubicBezTo>
                <a:cubicBezTo>
                  <a:pt x="98" y="274"/>
                  <a:pt x="93" y="279"/>
                  <a:pt x="96" y="275"/>
                </a:cubicBezTo>
                <a:cubicBezTo>
                  <a:pt x="97" y="274"/>
                  <a:pt x="98" y="273"/>
                  <a:pt x="99" y="272"/>
                </a:cubicBezTo>
                <a:cubicBezTo>
                  <a:pt x="105" y="266"/>
                  <a:pt x="111" y="261"/>
                  <a:pt x="117" y="256"/>
                </a:cubicBezTo>
                <a:cubicBezTo>
                  <a:pt x="129" y="247"/>
                  <a:pt x="141" y="240"/>
                  <a:pt x="153" y="231"/>
                </a:cubicBezTo>
                <a:cubicBezTo>
                  <a:pt x="155" y="230"/>
                  <a:pt x="157" y="228"/>
                  <a:pt x="159" y="227"/>
                </a:cubicBezTo>
                <a:close/>
                <a:moveTo>
                  <a:pt x="96" y="300"/>
                </a:moveTo>
                <a:cubicBezTo>
                  <a:pt x="96" y="298"/>
                  <a:pt x="96" y="296"/>
                  <a:pt x="96" y="295"/>
                </a:cubicBezTo>
                <a:cubicBezTo>
                  <a:pt x="98" y="294"/>
                  <a:pt x="100" y="292"/>
                  <a:pt x="102" y="290"/>
                </a:cubicBezTo>
                <a:cubicBezTo>
                  <a:pt x="105" y="287"/>
                  <a:pt x="108" y="284"/>
                  <a:pt x="111" y="281"/>
                </a:cubicBezTo>
                <a:cubicBezTo>
                  <a:pt x="118" y="275"/>
                  <a:pt x="125" y="269"/>
                  <a:pt x="133" y="263"/>
                </a:cubicBezTo>
                <a:cubicBezTo>
                  <a:pt x="140" y="258"/>
                  <a:pt x="147" y="253"/>
                  <a:pt x="154" y="248"/>
                </a:cubicBezTo>
                <a:cubicBezTo>
                  <a:pt x="158" y="245"/>
                  <a:pt x="161" y="242"/>
                  <a:pt x="164" y="240"/>
                </a:cubicBezTo>
                <a:cubicBezTo>
                  <a:pt x="160" y="244"/>
                  <a:pt x="156" y="247"/>
                  <a:pt x="152" y="251"/>
                </a:cubicBezTo>
                <a:cubicBezTo>
                  <a:pt x="145" y="257"/>
                  <a:pt x="138" y="262"/>
                  <a:pt x="131" y="268"/>
                </a:cubicBezTo>
                <a:cubicBezTo>
                  <a:pt x="124" y="274"/>
                  <a:pt x="117" y="280"/>
                  <a:pt x="111" y="286"/>
                </a:cubicBezTo>
                <a:cubicBezTo>
                  <a:pt x="106" y="291"/>
                  <a:pt x="100" y="294"/>
                  <a:pt x="96" y="300"/>
                </a:cubicBezTo>
                <a:close/>
                <a:moveTo>
                  <a:pt x="172" y="232"/>
                </a:moveTo>
                <a:cubicBezTo>
                  <a:pt x="172" y="232"/>
                  <a:pt x="172" y="232"/>
                  <a:pt x="172" y="233"/>
                </a:cubicBezTo>
                <a:cubicBezTo>
                  <a:pt x="159" y="244"/>
                  <a:pt x="145" y="253"/>
                  <a:pt x="131" y="264"/>
                </a:cubicBezTo>
                <a:cubicBezTo>
                  <a:pt x="125" y="269"/>
                  <a:pt x="118" y="274"/>
                  <a:pt x="112" y="280"/>
                </a:cubicBezTo>
                <a:cubicBezTo>
                  <a:pt x="109" y="282"/>
                  <a:pt x="106" y="285"/>
                  <a:pt x="103" y="288"/>
                </a:cubicBezTo>
                <a:cubicBezTo>
                  <a:pt x="102" y="289"/>
                  <a:pt x="100" y="290"/>
                  <a:pt x="99" y="291"/>
                </a:cubicBezTo>
                <a:cubicBezTo>
                  <a:pt x="98" y="293"/>
                  <a:pt x="94" y="296"/>
                  <a:pt x="98" y="292"/>
                </a:cubicBezTo>
                <a:cubicBezTo>
                  <a:pt x="110" y="280"/>
                  <a:pt x="123" y="268"/>
                  <a:pt x="137" y="257"/>
                </a:cubicBezTo>
                <a:cubicBezTo>
                  <a:pt x="149" y="247"/>
                  <a:pt x="162" y="238"/>
                  <a:pt x="173" y="226"/>
                </a:cubicBezTo>
                <a:cubicBezTo>
                  <a:pt x="172" y="228"/>
                  <a:pt x="172" y="230"/>
                  <a:pt x="172" y="232"/>
                </a:cubicBezTo>
                <a:close/>
                <a:moveTo>
                  <a:pt x="173" y="224"/>
                </a:moveTo>
                <a:cubicBezTo>
                  <a:pt x="171" y="225"/>
                  <a:pt x="169" y="227"/>
                  <a:pt x="168" y="229"/>
                </a:cubicBezTo>
                <a:cubicBezTo>
                  <a:pt x="166" y="231"/>
                  <a:pt x="163" y="233"/>
                  <a:pt x="160" y="236"/>
                </a:cubicBezTo>
                <a:cubicBezTo>
                  <a:pt x="153" y="241"/>
                  <a:pt x="145" y="247"/>
                  <a:pt x="138" y="252"/>
                </a:cubicBezTo>
                <a:cubicBezTo>
                  <a:pt x="124" y="262"/>
                  <a:pt x="112" y="273"/>
                  <a:pt x="99" y="284"/>
                </a:cubicBezTo>
                <a:cubicBezTo>
                  <a:pt x="98" y="285"/>
                  <a:pt x="94" y="288"/>
                  <a:pt x="97" y="285"/>
                </a:cubicBezTo>
                <a:cubicBezTo>
                  <a:pt x="98" y="283"/>
                  <a:pt x="100" y="282"/>
                  <a:pt x="102" y="280"/>
                </a:cubicBezTo>
                <a:cubicBezTo>
                  <a:pt x="105" y="277"/>
                  <a:pt x="108" y="275"/>
                  <a:pt x="111" y="272"/>
                </a:cubicBezTo>
                <a:cubicBezTo>
                  <a:pt x="118" y="266"/>
                  <a:pt x="126" y="260"/>
                  <a:pt x="133" y="254"/>
                </a:cubicBezTo>
                <a:cubicBezTo>
                  <a:pt x="147" y="244"/>
                  <a:pt x="160" y="234"/>
                  <a:pt x="173" y="222"/>
                </a:cubicBezTo>
                <a:cubicBezTo>
                  <a:pt x="173" y="223"/>
                  <a:pt x="173" y="224"/>
                  <a:pt x="173" y="224"/>
                </a:cubicBezTo>
                <a:close/>
                <a:moveTo>
                  <a:pt x="95" y="283"/>
                </a:moveTo>
                <a:cubicBezTo>
                  <a:pt x="96" y="283"/>
                  <a:pt x="97" y="282"/>
                  <a:pt x="98" y="281"/>
                </a:cubicBezTo>
                <a:cubicBezTo>
                  <a:pt x="101" y="278"/>
                  <a:pt x="104" y="275"/>
                  <a:pt x="107" y="273"/>
                </a:cubicBezTo>
                <a:cubicBezTo>
                  <a:pt x="114" y="266"/>
                  <a:pt x="121" y="260"/>
                  <a:pt x="129" y="255"/>
                </a:cubicBezTo>
                <a:cubicBezTo>
                  <a:pt x="136" y="250"/>
                  <a:pt x="144" y="245"/>
                  <a:pt x="151" y="240"/>
                </a:cubicBezTo>
                <a:cubicBezTo>
                  <a:pt x="145" y="245"/>
                  <a:pt x="139" y="249"/>
                  <a:pt x="133" y="254"/>
                </a:cubicBezTo>
                <a:cubicBezTo>
                  <a:pt x="120" y="264"/>
                  <a:pt x="105" y="273"/>
                  <a:pt x="95" y="286"/>
                </a:cubicBezTo>
                <a:cubicBezTo>
                  <a:pt x="95" y="285"/>
                  <a:pt x="95" y="284"/>
                  <a:pt x="95" y="283"/>
                </a:cubicBezTo>
                <a:close/>
                <a:moveTo>
                  <a:pt x="172" y="222"/>
                </a:moveTo>
                <a:cubicBezTo>
                  <a:pt x="170" y="224"/>
                  <a:pt x="169" y="225"/>
                  <a:pt x="167" y="227"/>
                </a:cubicBezTo>
                <a:cubicBezTo>
                  <a:pt x="165" y="228"/>
                  <a:pt x="164" y="229"/>
                  <a:pt x="163" y="230"/>
                </a:cubicBezTo>
                <a:cubicBezTo>
                  <a:pt x="165" y="228"/>
                  <a:pt x="167" y="226"/>
                  <a:pt x="169" y="225"/>
                </a:cubicBezTo>
                <a:cubicBezTo>
                  <a:pt x="169" y="225"/>
                  <a:pt x="174" y="221"/>
                  <a:pt x="172" y="222"/>
                </a:cubicBezTo>
                <a:close/>
                <a:moveTo>
                  <a:pt x="156" y="235"/>
                </a:moveTo>
                <a:cubicBezTo>
                  <a:pt x="148" y="241"/>
                  <a:pt x="140" y="247"/>
                  <a:pt x="131" y="252"/>
                </a:cubicBezTo>
                <a:cubicBezTo>
                  <a:pt x="124" y="257"/>
                  <a:pt x="118" y="262"/>
                  <a:pt x="111" y="267"/>
                </a:cubicBezTo>
                <a:cubicBezTo>
                  <a:pt x="108" y="271"/>
                  <a:pt x="104" y="274"/>
                  <a:pt x="101" y="277"/>
                </a:cubicBezTo>
                <a:cubicBezTo>
                  <a:pt x="99" y="278"/>
                  <a:pt x="98" y="280"/>
                  <a:pt x="97" y="281"/>
                </a:cubicBezTo>
                <a:cubicBezTo>
                  <a:pt x="95" y="282"/>
                  <a:pt x="95" y="282"/>
                  <a:pt x="96" y="280"/>
                </a:cubicBezTo>
                <a:cubicBezTo>
                  <a:pt x="97" y="279"/>
                  <a:pt x="98" y="278"/>
                  <a:pt x="99" y="277"/>
                </a:cubicBezTo>
                <a:cubicBezTo>
                  <a:pt x="101" y="274"/>
                  <a:pt x="105" y="272"/>
                  <a:pt x="108" y="270"/>
                </a:cubicBezTo>
                <a:cubicBezTo>
                  <a:pt x="111" y="267"/>
                  <a:pt x="114" y="264"/>
                  <a:pt x="117" y="261"/>
                </a:cubicBezTo>
                <a:cubicBezTo>
                  <a:pt x="125" y="254"/>
                  <a:pt x="133" y="249"/>
                  <a:pt x="141" y="243"/>
                </a:cubicBezTo>
                <a:cubicBezTo>
                  <a:pt x="148" y="239"/>
                  <a:pt x="154" y="234"/>
                  <a:pt x="161" y="229"/>
                </a:cubicBezTo>
                <a:cubicBezTo>
                  <a:pt x="163" y="228"/>
                  <a:pt x="165" y="227"/>
                  <a:pt x="166" y="226"/>
                </a:cubicBezTo>
                <a:cubicBezTo>
                  <a:pt x="163" y="229"/>
                  <a:pt x="160" y="232"/>
                  <a:pt x="156" y="235"/>
                </a:cubicBezTo>
                <a:close/>
                <a:moveTo>
                  <a:pt x="173" y="219"/>
                </a:moveTo>
                <a:cubicBezTo>
                  <a:pt x="173" y="219"/>
                  <a:pt x="172" y="220"/>
                  <a:pt x="172" y="220"/>
                </a:cubicBezTo>
                <a:cubicBezTo>
                  <a:pt x="167" y="226"/>
                  <a:pt x="160" y="229"/>
                  <a:pt x="154" y="233"/>
                </a:cubicBezTo>
                <a:cubicBezTo>
                  <a:pt x="155" y="233"/>
                  <a:pt x="155" y="233"/>
                  <a:pt x="155" y="232"/>
                </a:cubicBezTo>
                <a:cubicBezTo>
                  <a:pt x="159" y="230"/>
                  <a:pt x="162" y="227"/>
                  <a:pt x="166" y="224"/>
                </a:cubicBezTo>
                <a:cubicBezTo>
                  <a:pt x="168" y="222"/>
                  <a:pt x="170" y="220"/>
                  <a:pt x="172" y="219"/>
                </a:cubicBezTo>
                <a:cubicBezTo>
                  <a:pt x="173" y="219"/>
                  <a:pt x="173" y="218"/>
                  <a:pt x="173" y="218"/>
                </a:cubicBezTo>
                <a:cubicBezTo>
                  <a:pt x="173" y="218"/>
                  <a:pt x="173" y="219"/>
                  <a:pt x="173" y="219"/>
                </a:cubicBezTo>
                <a:close/>
                <a:moveTo>
                  <a:pt x="99" y="274"/>
                </a:moveTo>
                <a:cubicBezTo>
                  <a:pt x="103" y="271"/>
                  <a:pt x="106" y="268"/>
                  <a:pt x="110" y="265"/>
                </a:cubicBezTo>
                <a:cubicBezTo>
                  <a:pt x="118" y="258"/>
                  <a:pt x="126" y="253"/>
                  <a:pt x="135" y="247"/>
                </a:cubicBezTo>
                <a:cubicBezTo>
                  <a:pt x="139" y="244"/>
                  <a:pt x="144" y="241"/>
                  <a:pt x="148" y="238"/>
                </a:cubicBezTo>
                <a:cubicBezTo>
                  <a:pt x="142" y="242"/>
                  <a:pt x="136" y="246"/>
                  <a:pt x="130" y="250"/>
                </a:cubicBezTo>
                <a:cubicBezTo>
                  <a:pt x="123" y="255"/>
                  <a:pt x="117" y="260"/>
                  <a:pt x="111" y="266"/>
                </a:cubicBezTo>
                <a:cubicBezTo>
                  <a:pt x="105" y="271"/>
                  <a:pt x="99" y="275"/>
                  <a:pt x="95" y="281"/>
                </a:cubicBezTo>
                <a:cubicBezTo>
                  <a:pt x="94" y="280"/>
                  <a:pt x="94" y="279"/>
                  <a:pt x="94" y="278"/>
                </a:cubicBezTo>
                <a:cubicBezTo>
                  <a:pt x="96" y="277"/>
                  <a:pt x="98" y="276"/>
                  <a:pt x="99" y="274"/>
                </a:cubicBezTo>
                <a:close/>
                <a:moveTo>
                  <a:pt x="100" y="284"/>
                </a:moveTo>
                <a:cubicBezTo>
                  <a:pt x="104" y="281"/>
                  <a:pt x="108" y="277"/>
                  <a:pt x="111" y="274"/>
                </a:cubicBezTo>
                <a:cubicBezTo>
                  <a:pt x="118" y="268"/>
                  <a:pt x="126" y="262"/>
                  <a:pt x="134" y="256"/>
                </a:cubicBezTo>
                <a:cubicBezTo>
                  <a:pt x="141" y="251"/>
                  <a:pt x="148" y="246"/>
                  <a:pt x="155" y="240"/>
                </a:cubicBezTo>
                <a:cubicBezTo>
                  <a:pt x="158" y="238"/>
                  <a:pt x="162" y="235"/>
                  <a:pt x="165" y="233"/>
                </a:cubicBezTo>
                <a:cubicBezTo>
                  <a:pt x="168" y="230"/>
                  <a:pt x="170" y="227"/>
                  <a:pt x="173" y="225"/>
                </a:cubicBezTo>
                <a:cubicBezTo>
                  <a:pt x="173" y="225"/>
                  <a:pt x="173" y="225"/>
                  <a:pt x="173" y="225"/>
                </a:cubicBezTo>
                <a:cubicBezTo>
                  <a:pt x="170" y="227"/>
                  <a:pt x="168" y="230"/>
                  <a:pt x="166" y="232"/>
                </a:cubicBezTo>
                <a:cubicBezTo>
                  <a:pt x="163" y="235"/>
                  <a:pt x="159" y="238"/>
                  <a:pt x="156" y="241"/>
                </a:cubicBezTo>
                <a:cubicBezTo>
                  <a:pt x="149" y="246"/>
                  <a:pt x="142" y="252"/>
                  <a:pt x="135" y="257"/>
                </a:cubicBezTo>
                <a:cubicBezTo>
                  <a:pt x="121" y="268"/>
                  <a:pt x="108" y="281"/>
                  <a:pt x="96" y="294"/>
                </a:cubicBezTo>
                <a:cubicBezTo>
                  <a:pt x="95" y="292"/>
                  <a:pt x="95" y="290"/>
                  <a:pt x="95" y="287"/>
                </a:cubicBezTo>
                <a:cubicBezTo>
                  <a:pt x="97" y="287"/>
                  <a:pt x="99" y="285"/>
                  <a:pt x="100" y="284"/>
                </a:cubicBezTo>
                <a:close/>
                <a:moveTo>
                  <a:pt x="96" y="301"/>
                </a:moveTo>
                <a:cubicBezTo>
                  <a:pt x="96" y="301"/>
                  <a:pt x="97" y="301"/>
                  <a:pt x="97" y="301"/>
                </a:cubicBezTo>
                <a:cubicBezTo>
                  <a:pt x="97" y="301"/>
                  <a:pt x="96" y="301"/>
                  <a:pt x="96" y="301"/>
                </a:cubicBezTo>
                <a:cubicBezTo>
                  <a:pt x="96" y="301"/>
                  <a:pt x="96" y="301"/>
                  <a:pt x="96" y="301"/>
                </a:cubicBezTo>
                <a:close/>
                <a:moveTo>
                  <a:pt x="100" y="298"/>
                </a:moveTo>
                <a:cubicBezTo>
                  <a:pt x="104" y="295"/>
                  <a:pt x="108" y="292"/>
                  <a:pt x="112" y="288"/>
                </a:cubicBezTo>
                <a:cubicBezTo>
                  <a:pt x="114" y="286"/>
                  <a:pt x="117" y="284"/>
                  <a:pt x="120" y="282"/>
                </a:cubicBezTo>
                <a:cubicBezTo>
                  <a:pt x="127" y="276"/>
                  <a:pt x="134" y="270"/>
                  <a:pt x="141" y="265"/>
                </a:cubicBezTo>
                <a:cubicBezTo>
                  <a:pt x="148" y="259"/>
                  <a:pt x="155" y="254"/>
                  <a:pt x="162" y="248"/>
                </a:cubicBezTo>
                <a:cubicBezTo>
                  <a:pt x="166" y="245"/>
                  <a:pt x="170" y="242"/>
                  <a:pt x="172" y="238"/>
                </a:cubicBezTo>
                <a:cubicBezTo>
                  <a:pt x="172" y="240"/>
                  <a:pt x="171" y="241"/>
                  <a:pt x="171" y="243"/>
                </a:cubicBezTo>
                <a:cubicBezTo>
                  <a:pt x="157" y="253"/>
                  <a:pt x="144" y="264"/>
                  <a:pt x="132" y="276"/>
                </a:cubicBezTo>
                <a:cubicBezTo>
                  <a:pt x="125" y="282"/>
                  <a:pt x="117" y="288"/>
                  <a:pt x="110" y="293"/>
                </a:cubicBezTo>
                <a:cubicBezTo>
                  <a:pt x="107" y="295"/>
                  <a:pt x="105" y="296"/>
                  <a:pt x="103" y="298"/>
                </a:cubicBezTo>
                <a:cubicBezTo>
                  <a:pt x="101" y="300"/>
                  <a:pt x="99" y="302"/>
                  <a:pt x="97" y="303"/>
                </a:cubicBezTo>
                <a:cubicBezTo>
                  <a:pt x="97" y="303"/>
                  <a:pt x="99" y="300"/>
                  <a:pt x="100" y="298"/>
                </a:cubicBezTo>
                <a:close/>
                <a:moveTo>
                  <a:pt x="124" y="278"/>
                </a:moveTo>
                <a:cubicBezTo>
                  <a:pt x="127" y="275"/>
                  <a:pt x="131" y="271"/>
                  <a:pt x="134" y="268"/>
                </a:cubicBezTo>
                <a:cubicBezTo>
                  <a:pt x="141" y="262"/>
                  <a:pt x="148" y="256"/>
                  <a:pt x="155" y="250"/>
                </a:cubicBezTo>
                <a:cubicBezTo>
                  <a:pt x="158" y="248"/>
                  <a:pt x="162" y="246"/>
                  <a:pt x="165" y="243"/>
                </a:cubicBezTo>
                <a:cubicBezTo>
                  <a:pt x="166" y="242"/>
                  <a:pt x="167" y="241"/>
                  <a:pt x="169" y="240"/>
                </a:cubicBezTo>
                <a:cubicBezTo>
                  <a:pt x="169" y="240"/>
                  <a:pt x="172" y="237"/>
                  <a:pt x="170" y="240"/>
                </a:cubicBezTo>
                <a:cubicBezTo>
                  <a:pt x="167" y="245"/>
                  <a:pt x="159" y="250"/>
                  <a:pt x="154" y="254"/>
                </a:cubicBezTo>
                <a:cubicBezTo>
                  <a:pt x="147" y="260"/>
                  <a:pt x="139" y="265"/>
                  <a:pt x="132" y="271"/>
                </a:cubicBezTo>
                <a:cubicBezTo>
                  <a:pt x="129" y="273"/>
                  <a:pt x="126" y="276"/>
                  <a:pt x="124" y="278"/>
                </a:cubicBezTo>
                <a:close/>
                <a:moveTo>
                  <a:pt x="169" y="245"/>
                </a:moveTo>
                <a:cubicBezTo>
                  <a:pt x="173" y="243"/>
                  <a:pt x="169" y="246"/>
                  <a:pt x="169" y="246"/>
                </a:cubicBezTo>
                <a:cubicBezTo>
                  <a:pt x="167" y="248"/>
                  <a:pt x="166" y="249"/>
                  <a:pt x="164" y="251"/>
                </a:cubicBezTo>
                <a:cubicBezTo>
                  <a:pt x="162" y="253"/>
                  <a:pt x="159" y="255"/>
                  <a:pt x="156" y="258"/>
                </a:cubicBezTo>
                <a:cubicBezTo>
                  <a:pt x="149" y="263"/>
                  <a:pt x="143" y="268"/>
                  <a:pt x="136" y="273"/>
                </a:cubicBezTo>
                <a:cubicBezTo>
                  <a:pt x="133" y="276"/>
                  <a:pt x="130" y="278"/>
                  <a:pt x="127" y="281"/>
                </a:cubicBezTo>
                <a:cubicBezTo>
                  <a:pt x="127" y="280"/>
                  <a:pt x="128" y="280"/>
                  <a:pt x="128" y="280"/>
                </a:cubicBezTo>
                <a:cubicBezTo>
                  <a:pt x="142" y="268"/>
                  <a:pt x="155" y="256"/>
                  <a:pt x="169" y="245"/>
                </a:cubicBezTo>
                <a:close/>
                <a:moveTo>
                  <a:pt x="172" y="236"/>
                </a:moveTo>
                <a:cubicBezTo>
                  <a:pt x="172" y="236"/>
                  <a:pt x="172" y="236"/>
                  <a:pt x="172" y="236"/>
                </a:cubicBezTo>
                <a:cubicBezTo>
                  <a:pt x="166" y="242"/>
                  <a:pt x="160" y="246"/>
                  <a:pt x="154" y="250"/>
                </a:cubicBezTo>
                <a:cubicBezTo>
                  <a:pt x="147" y="256"/>
                  <a:pt x="140" y="262"/>
                  <a:pt x="134" y="268"/>
                </a:cubicBezTo>
                <a:cubicBezTo>
                  <a:pt x="127" y="274"/>
                  <a:pt x="121" y="280"/>
                  <a:pt x="114" y="285"/>
                </a:cubicBezTo>
                <a:cubicBezTo>
                  <a:pt x="111" y="288"/>
                  <a:pt x="108" y="291"/>
                  <a:pt x="104" y="293"/>
                </a:cubicBezTo>
                <a:cubicBezTo>
                  <a:pt x="102" y="295"/>
                  <a:pt x="98" y="298"/>
                  <a:pt x="97" y="300"/>
                </a:cubicBezTo>
                <a:cubicBezTo>
                  <a:pt x="99" y="297"/>
                  <a:pt x="102" y="295"/>
                  <a:pt x="105" y="293"/>
                </a:cubicBezTo>
                <a:cubicBezTo>
                  <a:pt x="108" y="290"/>
                  <a:pt x="111" y="287"/>
                  <a:pt x="114" y="284"/>
                </a:cubicBezTo>
                <a:cubicBezTo>
                  <a:pt x="120" y="278"/>
                  <a:pt x="127" y="272"/>
                  <a:pt x="134" y="267"/>
                </a:cubicBezTo>
                <a:cubicBezTo>
                  <a:pt x="141" y="261"/>
                  <a:pt x="148" y="255"/>
                  <a:pt x="155" y="249"/>
                </a:cubicBezTo>
                <a:cubicBezTo>
                  <a:pt x="161" y="244"/>
                  <a:pt x="166" y="239"/>
                  <a:pt x="172" y="234"/>
                </a:cubicBezTo>
                <a:cubicBezTo>
                  <a:pt x="172" y="234"/>
                  <a:pt x="172" y="235"/>
                  <a:pt x="172" y="236"/>
                </a:cubicBezTo>
                <a:close/>
                <a:moveTo>
                  <a:pt x="173" y="221"/>
                </a:moveTo>
                <a:cubicBezTo>
                  <a:pt x="172" y="222"/>
                  <a:pt x="171" y="222"/>
                  <a:pt x="170" y="223"/>
                </a:cubicBezTo>
                <a:cubicBezTo>
                  <a:pt x="171" y="222"/>
                  <a:pt x="172" y="221"/>
                  <a:pt x="173" y="220"/>
                </a:cubicBezTo>
                <a:cubicBezTo>
                  <a:pt x="173" y="220"/>
                  <a:pt x="173" y="221"/>
                  <a:pt x="173" y="221"/>
                </a:cubicBezTo>
                <a:close/>
                <a:moveTo>
                  <a:pt x="174" y="209"/>
                </a:moveTo>
                <a:cubicBezTo>
                  <a:pt x="174" y="209"/>
                  <a:pt x="173" y="210"/>
                  <a:pt x="172" y="210"/>
                </a:cubicBezTo>
                <a:cubicBezTo>
                  <a:pt x="172" y="210"/>
                  <a:pt x="172" y="211"/>
                  <a:pt x="172" y="211"/>
                </a:cubicBezTo>
                <a:cubicBezTo>
                  <a:pt x="162" y="218"/>
                  <a:pt x="153" y="225"/>
                  <a:pt x="143" y="232"/>
                </a:cubicBezTo>
                <a:cubicBezTo>
                  <a:pt x="133" y="239"/>
                  <a:pt x="123" y="245"/>
                  <a:pt x="114" y="252"/>
                </a:cubicBezTo>
                <a:cubicBezTo>
                  <a:pt x="109" y="255"/>
                  <a:pt x="105" y="258"/>
                  <a:pt x="101" y="261"/>
                </a:cubicBezTo>
                <a:cubicBezTo>
                  <a:pt x="99" y="263"/>
                  <a:pt x="97" y="264"/>
                  <a:pt x="95" y="266"/>
                </a:cubicBezTo>
                <a:cubicBezTo>
                  <a:pt x="93" y="267"/>
                  <a:pt x="93" y="267"/>
                  <a:pt x="95" y="265"/>
                </a:cubicBezTo>
                <a:cubicBezTo>
                  <a:pt x="96" y="264"/>
                  <a:pt x="98" y="263"/>
                  <a:pt x="100" y="261"/>
                </a:cubicBezTo>
                <a:cubicBezTo>
                  <a:pt x="108" y="255"/>
                  <a:pt x="117" y="249"/>
                  <a:pt x="125" y="242"/>
                </a:cubicBezTo>
                <a:cubicBezTo>
                  <a:pt x="142" y="229"/>
                  <a:pt x="160" y="217"/>
                  <a:pt x="175" y="202"/>
                </a:cubicBezTo>
                <a:cubicBezTo>
                  <a:pt x="175" y="204"/>
                  <a:pt x="174" y="207"/>
                  <a:pt x="174" y="209"/>
                </a:cubicBezTo>
                <a:close/>
                <a:moveTo>
                  <a:pt x="175" y="199"/>
                </a:moveTo>
                <a:cubicBezTo>
                  <a:pt x="175" y="199"/>
                  <a:pt x="175" y="200"/>
                  <a:pt x="175" y="201"/>
                </a:cubicBezTo>
                <a:cubicBezTo>
                  <a:pt x="168" y="205"/>
                  <a:pt x="163" y="211"/>
                  <a:pt x="156" y="216"/>
                </a:cubicBezTo>
                <a:cubicBezTo>
                  <a:pt x="149" y="221"/>
                  <a:pt x="142" y="226"/>
                  <a:pt x="134" y="232"/>
                </a:cubicBezTo>
                <a:cubicBezTo>
                  <a:pt x="128" y="236"/>
                  <a:pt x="122" y="240"/>
                  <a:pt x="115" y="245"/>
                </a:cubicBezTo>
                <a:cubicBezTo>
                  <a:pt x="122" y="240"/>
                  <a:pt x="128" y="235"/>
                  <a:pt x="135" y="230"/>
                </a:cubicBezTo>
                <a:cubicBezTo>
                  <a:pt x="149" y="219"/>
                  <a:pt x="162" y="207"/>
                  <a:pt x="175" y="195"/>
                </a:cubicBezTo>
                <a:cubicBezTo>
                  <a:pt x="175" y="196"/>
                  <a:pt x="175" y="198"/>
                  <a:pt x="175" y="199"/>
                </a:cubicBezTo>
                <a:close/>
                <a:moveTo>
                  <a:pt x="103" y="246"/>
                </a:moveTo>
                <a:cubicBezTo>
                  <a:pt x="100" y="248"/>
                  <a:pt x="98" y="251"/>
                  <a:pt x="95" y="253"/>
                </a:cubicBezTo>
                <a:cubicBezTo>
                  <a:pt x="95" y="253"/>
                  <a:pt x="93" y="254"/>
                  <a:pt x="93" y="254"/>
                </a:cubicBezTo>
                <a:cubicBezTo>
                  <a:pt x="93" y="254"/>
                  <a:pt x="93" y="254"/>
                  <a:pt x="93" y="254"/>
                </a:cubicBezTo>
                <a:cubicBezTo>
                  <a:pt x="94" y="253"/>
                  <a:pt x="95" y="252"/>
                  <a:pt x="97" y="251"/>
                </a:cubicBezTo>
                <a:cubicBezTo>
                  <a:pt x="102" y="246"/>
                  <a:pt x="108" y="242"/>
                  <a:pt x="113" y="237"/>
                </a:cubicBezTo>
                <a:cubicBezTo>
                  <a:pt x="118" y="232"/>
                  <a:pt x="124" y="228"/>
                  <a:pt x="129" y="224"/>
                </a:cubicBezTo>
                <a:cubicBezTo>
                  <a:pt x="136" y="219"/>
                  <a:pt x="143" y="214"/>
                  <a:pt x="149" y="209"/>
                </a:cubicBezTo>
                <a:cubicBezTo>
                  <a:pt x="155" y="205"/>
                  <a:pt x="160" y="201"/>
                  <a:pt x="165" y="197"/>
                </a:cubicBezTo>
                <a:cubicBezTo>
                  <a:pt x="167" y="196"/>
                  <a:pt x="169" y="194"/>
                  <a:pt x="170" y="193"/>
                </a:cubicBezTo>
                <a:cubicBezTo>
                  <a:pt x="172" y="192"/>
                  <a:pt x="174" y="190"/>
                  <a:pt x="176" y="189"/>
                </a:cubicBezTo>
                <a:cubicBezTo>
                  <a:pt x="176" y="189"/>
                  <a:pt x="176" y="189"/>
                  <a:pt x="176" y="189"/>
                </a:cubicBezTo>
                <a:cubicBezTo>
                  <a:pt x="176" y="190"/>
                  <a:pt x="176" y="192"/>
                  <a:pt x="176" y="194"/>
                </a:cubicBezTo>
                <a:cubicBezTo>
                  <a:pt x="152" y="212"/>
                  <a:pt x="127" y="229"/>
                  <a:pt x="103" y="246"/>
                </a:cubicBezTo>
                <a:close/>
                <a:moveTo>
                  <a:pt x="176" y="187"/>
                </a:moveTo>
                <a:cubicBezTo>
                  <a:pt x="175" y="188"/>
                  <a:pt x="174" y="189"/>
                  <a:pt x="172" y="190"/>
                </a:cubicBezTo>
                <a:cubicBezTo>
                  <a:pt x="172" y="191"/>
                  <a:pt x="171" y="191"/>
                  <a:pt x="170" y="192"/>
                </a:cubicBezTo>
                <a:cubicBezTo>
                  <a:pt x="158" y="199"/>
                  <a:pt x="147" y="209"/>
                  <a:pt x="135" y="217"/>
                </a:cubicBezTo>
                <a:cubicBezTo>
                  <a:pt x="123" y="226"/>
                  <a:pt x="111" y="234"/>
                  <a:pt x="100" y="243"/>
                </a:cubicBezTo>
                <a:cubicBezTo>
                  <a:pt x="97" y="245"/>
                  <a:pt x="95" y="247"/>
                  <a:pt x="93" y="249"/>
                </a:cubicBezTo>
                <a:cubicBezTo>
                  <a:pt x="95" y="247"/>
                  <a:pt x="96" y="245"/>
                  <a:pt x="98" y="244"/>
                </a:cubicBezTo>
                <a:cubicBezTo>
                  <a:pt x="104" y="239"/>
                  <a:pt x="109" y="234"/>
                  <a:pt x="114" y="229"/>
                </a:cubicBezTo>
                <a:cubicBezTo>
                  <a:pt x="125" y="221"/>
                  <a:pt x="136" y="212"/>
                  <a:pt x="148" y="204"/>
                </a:cubicBezTo>
                <a:cubicBezTo>
                  <a:pt x="158" y="197"/>
                  <a:pt x="168" y="189"/>
                  <a:pt x="177" y="180"/>
                </a:cubicBezTo>
                <a:cubicBezTo>
                  <a:pt x="177" y="182"/>
                  <a:pt x="177" y="185"/>
                  <a:pt x="176" y="187"/>
                </a:cubicBezTo>
                <a:close/>
                <a:moveTo>
                  <a:pt x="131" y="215"/>
                </a:moveTo>
                <a:cubicBezTo>
                  <a:pt x="123" y="221"/>
                  <a:pt x="116" y="227"/>
                  <a:pt x="109" y="233"/>
                </a:cubicBezTo>
                <a:cubicBezTo>
                  <a:pt x="105" y="236"/>
                  <a:pt x="102" y="239"/>
                  <a:pt x="99" y="242"/>
                </a:cubicBezTo>
                <a:cubicBezTo>
                  <a:pt x="97" y="244"/>
                  <a:pt x="94" y="246"/>
                  <a:pt x="93" y="248"/>
                </a:cubicBezTo>
                <a:cubicBezTo>
                  <a:pt x="93" y="246"/>
                  <a:pt x="92" y="245"/>
                  <a:pt x="92" y="244"/>
                </a:cubicBezTo>
                <a:cubicBezTo>
                  <a:pt x="99" y="239"/>
                  <a:pt x="105" y="234"/>
                  <a:pt x="111" y="229"/>
                </a:cubicBezTo>
                <a:cubicBezTo>
                  <a:pt x="119" y="222"/>
                  <a:pt x="128" y="215"/>
                  <a:pt x="136" y="209"/>
                </a:cubicBezTo>
                <a:cubicBezTo>
                  <a:pt x="144" y="203"/>
                  <a:pt x="152" y="198"/>
                  <a:pt x="160" y="192"/>
                </a:cubicBezTo>
                <a:cubicBezTo>
                  <a:pt x="163" y="189"/>
                  <a:pt x="167" y="186"/>
                  <a:pt x="171" y="184"/>
                </a:cubicBezTo>
                <a:cubicBezTo>
                  <a:pt x="172" y="183"/>
                  <a:pt x="173" y="182"/>
                  <a:pt x="174" y="182"/>
                </a:cubicBezTo>
                <a:cubicBezTo>
                  <a:pt x="161" y="195"/>
                  <a:pt x="145" y="204"/>
                  <a:pt x="131" y="215"/>
                </a:cubicBezTo>
                <a:close/>
                <a:moveTo>
                  <a:pt x="93" y="250"/>
                </a:moveTo>
                <a:cubicBezTo>
                  <a:pt x="95" y="248"/>
                  <a:pt x="97" y="246"/>
                  <a:pt x="99" y="245"/>
                </a:cubicBezTo>
                <a:cubicBezTo>
                  <a:pt x="103" y="241"/>
                  <a:pt x="107" y="238"/>
                  <a:pt x="111" y="235"/>
                </a:cubicBezTo>
                <a:cubicBezTo>
                  <a:pt x="119" y="229"/>
                  <a:pt x="127" y="224"/>
                  <a:pt x="135" y="218"/>
                </a:cubicBezTo>
                <a:cubicBezTo>
                  <a:pt x="143" y="212"/>
                  <a:pt x="151" y="206"/>
                  <a:pt x="159" y="201"/>
                </a:cubicBezTo>
                <a:cubicBezTo>
                  <a:pt x="160" y="199"/>
                  <a:pt x="162" y="198"/>
                  <a:pt x="164" y="197"/>
                </a:cubicBezTo>
                <a:cubicBezTo>
                  <a:pt x="140" y="216"/>
                  <a:pt x="115" y="233"/>
                  <a:pt x="93" y="253"/>
                </a:cubicBezTo>
                <a:cubicBezTo>
                  <a:pt x="93" y="252"/>
                  <a:pt x="93" y="251"/>
                  <a:pt x="93" y="250"/>
                </a:cubicBezTo>
                <a:close/>
                <a:moveTo>
                  <a:pt x="93" y="255"/>
                </a:moveTo>
                <a:cubicBezTo>
                  <a:pt x="100" y="251"/>
                  <a:pt x="106" y="246"/>
                  <a:pt x="112" y="241"/>
                </a:cubicBezTo>
                <a:cubicBezTo>
                  <a:pt x="119" y="236"/>
                  <a:pt x="127" y="231"/>
                  <a:pt x="134" y="226"/>
                </a:cubicBezTo>
                <a:cubicBezTo>
                  <a:pt x="141" y="220"/>
                  <a:pt x="149" y="215"/>
                  <a:pt x="156" y="209"/>
                </a:cubicBezTo>
                <a:cubicBezTo>
                  <a:pt x="160" y="207"/>
                  <a:pt x="164" y="204"/>
                  <a:pt x="167" y="201"/>
                </a:cubicBezTo>
                <a:cubicBezTo>
                  <a:pt x="168" y="200"/>
                  <a:pt x="169" y="200"/>
                  <a:pt x="170" y="199"/>
                </a:cubicBezTo>
                <a:cubicBezTo>
                  <a:pt x="157" y="210"/>
                  <a:pt x="145" y="221"/>
                  <a:pt x="131" y="231"/>
                </a:cubicBezTo>
                <a:cubicBezTo>
                  <a:pt x="125" y="236"/>
                  <a:pt x="118" y="241"/>
                  <a:pt x="112" y="246"/>
                </a:cubicBezTo>
                <a:cubicBezTo>
                  <a:pt x="106" y="251"/>
                  <a:pt x="99" y="255"/>
                  <a:pt x="93" y="261"/>
                </a:cubicBezTo>
                <a:cubicBezTo>
                  <a:pt x="93" y="259"/>
                  <a:pt x="93" y="257"/>
                  <a:pt x="93" y="255"/>
                </a:cubicBezTo>
                <a:close/>
                <a:moveTo>
                  <a:pt x="93" y="262"/>
                </a:moveTo>
                <a:cubicBezTo>
                  <a:pt x="96" y="258"/>
                  <a:pt x="101" y="255"/>
                  <a:pt x="105" y="252"/>
                </a:cubicBezTo>
                <a:cubicBezTo>
                  <a:pt x="104" y="253"/>
                  <a:pt x="103" y="254"/>
                  <a:pt x="102" y="255"/>
                </a:cubicBezTo>
                <a:cubicBezTo>
                  <a:pt x="99" y="257"/>
                  <a:pt x="95" y="259"/>
                  <a:pt x="93" y="262"/>
                </a:cubicBezTo>
                <a:cubicBezTo>
                  <a:pt x="93" y="262"/>
                  <a:pt x="93" y="262"/>
                  <a:pt x="93" y="262"/>
                </a:cubicBezTo>
                <a:close/>
                <a:moveTo>
                  <a:pt x="93" y="196"/>
                </a:moveTo>
                <a:cubicBezTo>
                  <a:pt x="96" y="193"/>
                  <a:pt x="99" y="190"/>
                  <a:pt x="103" y="187"/>
                </a:cubicBezTo>
                <a:cubicBezTo>
                  <a:pt x="99" y="190"/>
                  <a:pt x="96" y="193"/>
                  <a:pt x="93" y="197"/>
                </a:cubicBezTo>
                <a:cubicBezTo>
                  <a:pt x="93" y="197"/>
                  <a:pt x="93" y="196"/>
                  <a:pt x="93" y="196"/>
                </a:cubicBezTo>
                <a:cubicBezTo>
                  <a:pt x="93" y="196"/>
                  <a:pt x="93" y="196"/>
                  <a:pt x="93" y="196"/>
                </a:cubicBezTo>
                <a:close/>
                <a:moveTo>
                  <a:pt x="153" y="167"/>
                </a:moveTo>
                <a:cubicBezTo>
                  <a:pt x="147" y="171"/>
                  <a:pt x="142" y="175"/>
                  <a:pt x="136" y="179"/>
                </a:cubicBezTo>
                <a:cubicBezTo>
                  <a:pt x="136" y="177"/>
                  <a:pt x="136" y="176"/>
                  <a:pt x="136" y="175"/>
                </a:cubicBezTo>
                <a:cubicBezTo>
                  <a:pt x="138" y="173"/>
                  <a:pt x="140" y="171"/>
                  <a:pt x="141" y="170"/>
                </a:cubicBezTo>
                <a:cubicBezTo>
                  <a:pt x="145" y="168"/>
                  <a:pt x="149" y="167"/>
                  <a:pt x="153" y="167"/>
                </a:cubicBezTo>
                <a:close/>
                <a:moveTo>
                  <a:pt x="161" y="165"/>
                </a:moveTo>
                <a:cubicBezTo>
                  <a:pt x="153" y="172"/>
                  <a:pt x="144" y="178"/>
                  <a:pt x="135" y="185"/>
                </a:cubicBezTo>
                <a:cubicBezTo>
                  <a:pt x="135" y="185"/>
                  <a:pt x="135" y="184"/>
                  <a:pt x="135" y="184"/>
                </a:cubicBezTo>
                <a:cubicBezTo>
                  <a:pt x="142" y="179"/>
                  <a:pt x="148" y="173"/>
                  <a:pt x="154" y="167"/>
                </a:cubicBezTo>
                <a:cubicBezTo>
                  <a:pt x="154" y="167"/>
                  <a:pt x="154" y="167"/>
                  <a:pt x="154" y="166"/>
                </a:cubicBezTo>
                <a:cubicBezTo>
                  <a:pt x="156" y="166"/>
                  <a:pt x="159" y="165"/>
                  <a:pt x="161" y="165"/>
                </a:cubicBezTo>
                <a:close/>
                <a:moveTo>
                  <a:pt x="168" y="164"/>
                </a:moveTo>
                <a:cubicBezTo>
                  <a:pt x="155" y="174"/>
                  <a:pt x="143" y="184"/>
                  <a:pt x="130" y="194"/>
                </a:cubicBezTo>
                <a:cubicBezTo>
                  <a:pt x="130" y="194"/>
                  <a:pt x="130" y="194"/>
                  <a:pt x="130" y="194"/>
                </a:cubicBezTo>
                <a:cubicBezTo>
                  <a:pt x="128" y="196"/>
                  <a:pt x="125" y="197"/>
                  <a:pt x="123" y="199"/>
                </a:cubicBezTo>
                <a:cubicBezTo>
                  <a:pt x="117" y="203"/>
                  <a:pt x="111" y="208"/>
                  <a:pt x="105" y="214"/>
                </a:cubicBezTo>
                <a:cubicBezTo>
                  <a:pt x="103" y="216"/>
                  <a:pt x="101" y="217"/>
                  <a:pt x="99" y="219"/>
                </a:cubicBezTo>
                <a:cubicBezTo>
                  <a:pt x="97" y="221"/>
                  <a:pt x="95" y="223"/>
                  <a:pt x="92" y="225"/>
                </a:cubicBezTo>
                <a:cubicBezTo>
                  <a:pt x="92" y="225"/>
                  <a:pt x="92" y="225"/>
                  <a:pt x="92" y="225"/>
                </a:cubicBezTo>
                <a:cubicBezTo>
                  <a:pt x="95" y="223"/>
                  <a:pt x="97" y="220"/>
                  <a:pt x="99" y="218"/>
                </a:cubicBezTo>
                <a:cubicBezTo>
                  <a:pt x="102" y="215"/>
                  <a:pt x="105" y="212"/>
                  <a:pt x="108" y="209"/>
                </a:cubicBezTo>
                <a:cubicBezTo>
                  <a:pt x="114" y="204"/>
                  <a:pt x="120" y="199"/>
                  <a:pt x="127" y="194"/>
                </a:cubicBezTo>
                <a:cubicBezTo>
                  <a:pt x="128" y="193"/>
                  <a:pt x="129" y="192"/>
                  <a:pt x="131" y="191"/>
                </a:cubicBezTo>
                <a:cubicBezTo>
                  <a:pt x="132" y="191"/>
                  <a:pt x="133" y="190"/>
                  <a:pt x="133" y="189"/>
                </a:cubicBezTo>
                <a:cubicBezTo>
                  <a:pt x="144" y="182"/>
                  <a:pt x="154" y="174"/>
                  <a:pt x="163" y="165"/>
                </a:cubicBezTo>
                <a:cubicBezTo>
                  <a:pt x="163" y="165"/>
                  <a:pt x="163" y="165"/>
                  <a:pt x="163" y="165"/>
                </a:cubicBezTo>
                <a:cubicBezTo>
                  <a:pt x="165" y="165"/>
                  <a:pt x="166" y="164"/>
                  <a:pt x="168" y="164"/>
                </a:cubicBezTo>
                <a:close/>
                <a:moveTo>
                  <a:pt x="140" y="170"/>
                </a:moveTo>
                <a:cubicBezTo>
                  <a:pt x="139" y="171"/>
                  <a:pt x="138" y="172"/>
                  <a:pt x="138" y="172"/>
                </a:cubicBezTo>
                <a:cubicBezTo>
                  <a:pt x="138" y="172"/>
                  <a:pt x="137" y="173"/>
                  <a:pt x="136" y="174"/>
                </a:cubicBezTo>
                <a:cubicBezTo>
                  <a:pt x="136" y="173"/>
                  <a:pt x="136" y="172"/>
                  <a:pt x="136" y="171"/>
                </a:cubicBezTo>
                <a:cubicBezTo>
                  <a:pt x="136" y="171"/>
                  <a:pt x="136" y="171"/>
                  <a:pt x="136" y="171"/>
                </a:cubicBezTo>
                <a:cubicBezTo>
                  <a:pt x="137" y="171"/>
                  <a:pt x="137" y="171"/>
                  <a:pt x="137" y="171"/>
                </a:cubicBezTo>
                <a:cubicBezTo>
                  <a:pt x="138" y="170"/>
                  <a:pt x="139" y="170"/>
                  <a:pt x="140" y="170"/>
                </a:cubicBezTo>
                <a:close/>
                <a:moveTo>
                  <a:pt x="133" y="173"/>
                </a:moveTo>
                <a:cubicBezTo>
                  <a:pt x="133" y="173"/>
                  <a:pt x="133" y="173"/>
                  <a:pt x="133" y="173"/>
                </a:cubicBezTo>
                <a:cubicBezTo>
                  <a:pt x="133" y="173"/>
                  <a:pt x="133" y="173"/>
                  <a:pt x="133" y="172"/>
                </a:cubicBezTo>
                <a:cubicBezTo>
                  <a:pt x="133" y="172"/>
                  <a:pt x="133" y="173"/>
                  <a:pt x="133" y="173"/>
                </a:cubicBezTo>
                <a:close/>
                <a:moveTo>
                  <a:pt x="132" y="175"/>
                </a:moveTo>
                <a:cubicBezTo>
                  <a:pt x="132" y="174"/>
                  <a:pt x="133" y="174"/>
                  <a:pt x="133" y="174"/>
                </a:cubicBezTo>
                <a:cubicBezTo>
                  <a:pt x="133" y="174"/>
                  <a:pt x="133" y="175"/>
                  <a:pt x="133" y="176"/>
                </a:cubicBezTo>
                <a:cubicBezTo>
                  <a:pt x="132" y="178"/>
                  <a:pt x="131" y="179"/>
                  <a:pt x="129" y="180"/>
                </a:cubicBezTo>
                <a:cubicBezTo>
                  <a:pt x="130" y="178"/>
                  <a:pt x="131" y="176"/>
                  <a:pt x="132" y="175"/>
                </a:cubicBezTo>
                <a:close/>
                <a:moveTo>
                  <a:pt x="132" y="178"/>
                </a:moveTo>
                <a:cubicBezTo>
                  <a:pt x="132" y="178"/>
                  <a:pt x="133" y="177"/>
                  <a:pt x="133" y="177"/>
                </a:cubicBezTo>
                <a:cubicBezTo>
                  <a:pt x="133" y="178"/>
                  <a:pt x="133" y="180"/>
                  <a:pt x="133" y="181"/>
                </a:cubicBezTo>
                <a:cubicBezTo>
                  <a:pt x="131" y="182"/>
                  <a:pt x="130" y="183"/>
                  <a:pt x="128" y="185"/>
                </a:cubicBezTo>
                <a:cubicBezTo>
                  <a:pt x="128" y="183"/>
                  <a:pt x="129" y="181"/>
                  <a:pt x="129" y="180"/>
                </a:cubicBezTo>
                <a:cubicBezTo>
                  <a:pt x="130" y="179"/>
                  <a:pt x="131" y="179"/>
                  <a:pt x="132" y="178"/>
                </a:cubicBezTo>
                <a:close/>
                <a:moveTo>
                  <a:pt x="132" y="186"/>
                </a:moveTo>
                <a:cubicBezTo>
                  <a:pt x="131" y="187"/>
                  <a:pt x="130" y="188"/>
                  <a:pt x="128" y="188"/>
                </a:cubicBezTo>
                <a:cubicBezTo>
                  <a:pt x="128" y="188"/>
                  <a:pt x="128" y="187"/>
                  <a:pt x="128" y="186"/>
                </a:cubicBezTo>
                <a:cubicBezTo>
                  <a:pt x="130" y="184"/>
                  <a:pt x="131" y="183"/>
                  <a:pt x="133" y="182"/>
                </a:cubicBezTo>
                <a:cubicBezTo>
                  <a:pt x="133" y="183"/>
                  <a:pt x="133" y="185"/>
                  <a:pt x="132" y="186"/>
                </a:cubicBezTo>
                <a:close/>
                <a:moveTo>
                  <a:pt x="136" y="180"/>
                </a:moveTo>
                <a:cubicBezTo>
                  <a:pt x="137" y="179"/>
                  <a:pt x="138" y="178"/>
                  <a:pt x="139" y="178"/>
                </a:cubicBezTo>
                <a:cubicBezTo>
                  <a:pt x="142" y="175"/>
                  <a:pt x="145" y="173"/>
                  <a:pt x="148" y="171"/>
                </a:cubicBezTo>
                <a:cubicBezTo>
                  <a:pt x="149" y="170"/>
                  <a:pt x="150" y="169"/>
                  <a:pt x="151" y="169"/>
                </a:cubicBezTo>
                <a:cubicBezTo>
                  <a:pt x="151" y="169"/>
                  <a:pt x="151" y="169"/>
                  <a:pt x="151" y="169"/>
                </a:cubicBezTo>
                <a:cubicBezTo>
                  <a:pt x="150" y="169"/>
                  <a:pt x="150" y="170"/>
                  <a:pt x="149" y="171"/>
                </a:cubicBezTo>
                <a:cubicBezTo>
                  <a:pt x="145" y="175"/>
                  <a:pt x="140" y="179"/>
                  <a:pt x="136" y="183"/>
                </a:cubicBezTo>
                <a:cubicBezTo>
                  <a:pt x="136" y="182"/>
                  <a:pt x="136" y="181"/>
                  <a:pt x="136" y="180"/>
                </a:cubicBezTo>
                <a:close/>
                <a:moveTo>
                  <a:pt x="128" y="191"/>
                </a:moveTo>
                <a:cubicBezTo>
                  <a:pt x="128" y="191"/>
                  <a:pt x="129" y="191"/>
                  <a:pt x="129" y="191"/>
                </a:cubicBezTo>
                <a:cubicBezTo>
                  <a:pt x="126" y="193"/>
                  <a:pt x="124" y="195"/>
                  <a:pt x="121" y="197"/>
                </a:cubicBezTo>
                <a:cubicBezTo>
                  <a:pt x="115" y="201"/>
                  <a:pt x="110" y="206"/>
                  <a:pt x="105" y="211"/>
                </a:cubicBezTo>
                <a:cubicBezTo>
                  <a:pt x="102" y="214"/>
                  <a:pt x="100" y="217"/>
                  <a:pt x="97" y="219"/>
                </a:cubicBezTo>
                <a:cubicBezTo>
                  <a:pt x="95" y="221"/>
                  <a:pt x="94" y="222"/>
                  <a:pt x="92" y="224"/>
                </a:cubicBezTo>
                <a:cubicBezTo>
                  <a:pt x="92" y="223"/>
                  <a:pt x="92" y="222"/>
                  <a:pt x="92" y="221"/>
                </a:cubicBezTo>
                <a:cubicBezTo>
                  <a:pt x="97" y="217"/>
                  <a:pt x="101" y="212"/>
                  <a:pt x="106" y="209"/>
                </a:cubicBezTo>
                <a:cubicBezTo>
                  <a:pt x="112" y="203"/>
                  <a:pt x="119" y="197"/>
                  <a:pt x="126" y="192"/>
                </a:cubicBezTo>
                <a:cubicBezTo>
                  <a:pt x="127" y="192"/>
                  <a:pt x="127" y="192"/>
                  <a:pt x="128" y="191"/>
                </a:cubicBezTo>
                <a:cubicBezTo>
                  <a:pt x="128" y="191"/>
                  <a:pt x="128" y="191"/>
                  <a:pt x="128" y="191"/>
                </a:cubicBezTo>
                <a:close/>
                <a:moveTo>
                  <a:pt x="135" y="186"/>
                </a:moveTo>
                <a:cubicBezTo>
                  <a:pt x="139" y="183"/>
                  <a:pt x="143" y="180"/>
                  <a:pt x="147" y="177"/>
                </a:cubicBezTo>
                <a:cubicBezTo>
                  <a:pt x="150" y="175"/>
                  <a:pt x="153" y="173"/>
                  <a:pt x="156" y="171"/>
                </a:cubicBezTo>
                <a:cubicBezTo>
                  <a:pt x="156" y="170"/>
                  <a:pt x="157" y="169"/>
                  <a:pt x="158" y="169"/>
                </a:cubicBezTo>
                <a:cubicBezTo>
                  <a:pt x="151" y="176"/>
                  <a:pt x="142" y="182"/>
                  <a:pt x="134" y="188"/>
                </a:cubicBezTo>
                <a:cubicBezTo>
                  <a:pt x="134" y="187"/>
                  <a:pt x="135" y="187"/>
                  <a:pt x="135" y="186"/>
                </a:cubicBezTo>
                <a:close/>
                <a:moveTo>
                  <a:pt x="92" y="213"/>
                </a:moveTo>
                <a:cubicBezTo>
                  <a:pt x="96" y="211"/>
                  <a:pt x="99" y="207"/>
                  <a:pt x="103" y="204"/>
                </a:cubicBezTo>
                <a:cubicBezTo>
                  <a:pt x="109" y="199"/>
                  <a:pt x="115" y="195"/>
                  <a:pt x="121" y="190"/>
                </a:cubicBezTo>
                <a:cubicBezTo>
                  <a:pt x="122" y="190"/>
                  <a:pt x="123" y="189"/>
                  <a:pt x="125" y="188"/>
                </a:cubicBezTo>
                <a:cubicBezTo>
                  <a:pt x="125" y="189"/>
                  <a:pt x="125" y="190"/>
                  <a:pt x="126" y="190"/>
                </a:cubicBezTo>
                <a:cubicBezTo>
                  <a:pt x="123" y="193"/>
                  <a:pt x="120" y="195"/>
                  <a:pt x="117" y="197"/>
                </a:cubicBezTo>
                <a:cubicBezTo>
                  <a:pt x="112" y="201"/>
                  <a:pt x="107" y="204"/>
                  <a:pt x="103" y="208"/>
                </a:cubicBezTo>
                <a:cubicBezTo>
                  <a:pt x="99" y="211"/>
                  <a:pt x="95" y="215"/>
                  <a:pt x="92" y="218"/>
                </a:cubicBezTo>
                <a:cubicBezTo>
                  <a:pt x="92" y="217"/>
                  <a:pt x="92" y="215"/>
                  <a:pt x="92" y="213"/>
                </a:cubicBezTo>
                <a:close/>
                <a:moveTo>
                  <a:pt x="125" y="193"/>
                </a:moveTo>
                <a:cubicBezTo>
                  <a:pt x="119" y="197"/>
                  <a:pt x="113" y="201"/>
                  <a:pt x="108" y="206"/>
                </a:cubicBezTo>
                <a:cubicBezTo>
                  <a:pt x="105" y="208"/>
                  <a:pt x="103" y="210"/>
                  <a:pt x="100" y="213"/>
                </a:cubicBezTo>
                <a:cubicBezTo>
                  <a:pt x="99" y="214"/>
                  <a:pt x="98" y="215"/>
                  <a:pt x="96" y="216"/>
                </a:cubicBezTo>
                <a:cubicBezTo>
                  <a:pt x="95" y="217"/>
                  <a:pt x="93" y="218"/>
                  <a:pt x="92" y="220"/>
                </a:cubicBezTo>
                <a:cubicBezTo>
                  <a:pt x="92" y="220"/>
                  <a:pt x="92" y="220"/>
                  <a:pt x="92" y="220"/>
                </a:cubicBezTo>
                <a:cubicBezTo>
                  <a:pt x="94" y="217"/>
                  <a:pt x="96" y="215"/>
                  <a:pt x="98" y="213"/>
                </a:cubicBezTo>
                <a:cubicBezTo>
                  <a:pt x="101" y="211"/>
                  <a:pt x="103" y="209"/>
                  <a:pt x="106" y="206"/>
                </a:cubicBezTo>
                <a:cubicBezTo>
                  <a:pt x="111" y="202"/>
                  <a:pt x="117" y="197"/>
                  <a:pt x="123" y="193"/>
                </a:cubicBezTo>
                <a:cubicBezTo>
                  <a:pt x="124" y="192"/>
                  <a:pt x="125" y="191"/>
                  <a:pt x="126" y="191"/>
                </a:cubicBezTo>
                <a:cubicBezTo>
                  <a:pt x="126" y="191"/>
                  <a:pt x="127" y="191"/>
                  <a:pt x="127" y="191"/>
                </a:cubicBezTo>
                <a:cubicBezTo>
                  <a:pt x="126" y="191"/>
                  <a:pt x="125" y="192"/>
                  <a:pt x="125" y="193"/>
                </a:cubicBezTo>
                <a:close/>
                <a:moveTo>
                  <a:pt x="130" y="188"/>
                </a:moveTo>
                <a:cubicBezTo>
                  <a:pt x="130" y="189"/>
                  <a:pt x="129" y="189"/>
                  <a:pt x="129" y="189"/>
                </a:cubicBezTo>
                <a:cubicBezTo>
                  <a:pt x="130" y="188"/>
                  <a:pt x="131" y="188"/>
                  <a:pt x="131" y="187"/>
                </a:cubicBezTo>
                <a:cubicBezTo>
                  <a:pt x="131" y="188"/>
                  <a:pt x="130" y="188"/>
                  <a:pt x="130" y="188"/>
                </a:cubicBezTo>
                <a:close/>
                <a:moveTo>
                  <a:pt x="124" y="187"/>
                </a:moveTo>
                <a:cubicBezTo>
                  <a:pt x="123" y="188"/>
                  <a:pt x="122" y="189"/>
                  <a:pt x="121" y="190"/>
                </a:cubicBezTo>
                <a:cubicBezTo>
                  <a:pt x="116" y="193"/>
                  <a:pt x="111" y="197"/>
                  <a:pt x="107" y="200"/>
                </a:cubicBezTo>
                <a:cubicBezTo>
                  <a:pt x="102" y="204"/>
                  <a:pt x="98" y="209"/>
                  <a:pt x="93" y="212"/>
                </a:cubicBezTo>
                <a:cubicBezTo>
                  <a:pt x="93" y="212"/>
                  <a:pt x="92" y="213"/>
                  <a:pt x="92" y="213"/>
                </a:cubicBezTo>
                <a:cubicBezTo>
                  <a:pt x="92" y="213"/>
                  <a:pt x="92" y="212"/>
                  <a:pt x="92" y="212"/>
                </a:cubicBezTo>
                <a:cubicBezTo>
                  <a:pt x="93" y="211"/>
                  <a:pt x="95" y="209"/>
                  <a:pt x="96" y="209"/>
                </a:cubicBezTo>
                <a:cubicBezTo>
                  <a:pt x="98" y="207"/>
                  <a:pt x="100" y="204"/>
                  <a:pt x="102" y="202"/>
                </a:cubicBezTo>
                <a:cubicBezTo>
                  <a:pt x="107" y="198"/>
                  <a:pt x="112" y="194"/>
                  <a:pt x="117" y="190"/>
                </a:cubicBezTo>
                <a:cubicBezTo>
                  <a:pt x="119" y="187"/>
                  <a:pt x="122" y="185"/>
                  <a:pt x="125" y="183"/>
                </a:cubicBezTo>
                <a:cubicBezTo>
                  <a:pt x="125" y="185"/>
                  <a:pt x="124" y="186"/>
                  <a:pt x="124" y="187"/>
                </a:cubicBezTo>
                <a:close/>
                <a:moveTo>
                  <a:pt x="92" y="230"/>
                </a:moveTo>
                <a:cubicBezTo>
                  <a:pt x="94" y="229"/>
                  <a:pt x="95" y="228"/>
                  <a:pt x="96" y="227"/>
                </a:cubicBezTo>
                <a:cubicBezTo>
                  <a:pt x="95" y="228"/>
                  <a:pt x="93" y="230"/>
                  <a:pt x="92" y="231"/>
                </a:cubicBezTo>
                <a:cubicBezTo>
                  <a:pt x="92" y="231"/>
                  <a:pt x="92" y="230"/>
                  <a:pt x="92" y="230"/>
                </a:cubicBezTo>
                <a:close/>
                <a:moveTo>
                  <a:pt x="92" y="226"/>
                </a:moveTo>
                <a:cubicBezTo>
                  <a:pt x="93" y="225"/>
                  <a:pt x="94" y="225"/>
                  <a:pt x="95" y="224"/>
                </a:cubicBezTo>
                <a:cubicBezTo>
                  <a:pt x="94" y="225"/>
                  <a:pt x="93" y="226"/>
                  <a:pt x="92" y="228"/>
                </a:cubicBezTo>
                <a:cubicBezTo>
                  <a:pt x="92" y="227"/>
                  <a:pt x="92" y="226"/>
                  <a:pt x="92" y="226"/>
                </a:cubicBezTo>
                <a:close/>
                <a:moveTo>
                  <a:pt x="93" y="198"/>
                </a:moveTo>
                <a:cubicBezTo>
                  <a:pt x="97" y="193"/>
                  <a:pt x="101" y="189"/>
                  <a:pt x="106" y="186"/>
                </a:cubicBezTo>
                <a:cubicBezTo>
                  <a:pt x="107" y="185"/>
                  <a:pt x="108" y="184"/>
                  <a:pt x="109" y="183"/>
                </a:cubicBezTo>
                <a:cubicBezTo>
                  <a:pt x="111" y="182"/>
                  <a:pt x="113" y="181"/>
                  <a:pt x="115" y="180"/>
                </a:cubicBezTo>
                <a:cubicBezTo>
                  <a:pt x="107" y="187"/>
                  <a:pt x="99" y="193"/>
                  <a:pt x="93" y="200"/>
                </a:cubicBezTo>
                <a:cubicBezTo>
                  <a:pt x="93" y="199"/>
                  <a:pt x="93" y="199"/>
                  <a:pt x="93" y="198"/>
                </a:cubicBezTo>
                <a:close/>
                <a:moveTo>
                  <a:pt x="93" y="201"/>
                </a:moveTo>
                <a:cubicBezTo>
                  <a:pt x="94" y="200"/>
                  <a:pt x="95" y="199"/>
                  <a:pt x="96" y="198"/>
                </a:cubicBezTo>
                <a:cubicBezTo>
                  <a:pt x="98" y="195"/>
                  <a:pt x="102" y="192"/>
                  <a:pt x="105" y="190"/>
                </a:cubicBezTo>
                <a:cubicBezTo>
                  <a:pt x="109" y="186"/>
                  <a:pt x="113" y="183"/>
                  <a:pt x="117" y="179"/>
                </a:cubicBezTo>
                <a:cubicBezTo>
                  <a:pt x="118" y="179"/>
                  <a:pt x="119" y="178"/>
                  <a:pt x="120" y="178"/>
                </a:cubicBezTo>
                <a:cubicBezTo>
                  <a:pt x="118" y="179"/>
                  <a:pt x="116" y="181"/>
                  <a:pt x="114" y="183"/>
                </a:cubicBezTo>
                <a:cubicBezTo>
                  <a:pt x="108" y="188"/>
                  <a:pt x="101" y="192"/>
                  <a:pt x="96" y="198"/>
                </a:cubicBezTo>
                <a:cubicBezTo>
                  <a:pt x="95" y="199"/>
                  <a:pt x="94" y="200"/>
                  <a:pt x="93" y="201"/>
                </a:cubicBezTo>
                <a:cubicBezTo>
                  <a:pt x="93" y="201"/>
                  <a:pt x="93" y="201"/>
                  <a:pt x="93" y="201"/>
                </a:cubicBezTo>
                <a:close/>
                <a:moveTo>
                  <a:pt x="127" y="178"/>
                </a:moveTo>
                <a:cubicBezTo>
                  <a:pt x="124" y="180"/>
                  <a:pt x="122" y="182"/>
                  <a:pt x="119" y="184"/>
                </a:cubicBezTo>
                <a:cubicBezTo>
                  <a:pt x="111" y="191"/>
                  <a:pt x="103" y="198"/>
                  <a:pt x="95" y="205"/>
                </a:cubicBezTo>
                <a:cubicBezTo>
                  <a:pt x="95" y="205"/>
                  <a:pt x="93" y="206"/>
                  <a:pt x="92" y="207"/>
                </a:cubicBezTo>
                <a:cubicBezTo>
                  <a:pt x="92" y="207"/>
                  <a:pt x="92" y="207"/>
                  <a:pt x="92" y="207"/>
                </a:cubicBezTo>
                <a:cubicBezTo>
                  <a:pt x="93" y="207"/>
                  <a:pt x="93" y="207"/>
                  <a:pt x="93" y="206"/>
                </a:cubicBezTo>
                <a:cubicBezTo>
                  <a:pt x="94" y="204"/>
                  <a:pt x="97" y="203"/>
                  <a:pt x="98" y="201"/>
                </a:cubicBezTo>
                <a:cubicBezTo>
                  <a:pt x="102" y="198"/>
                  <a:pt x="105" y="195"/>
                  <a:pt x="109" y="191"/>
                </a:cubicBezTo>
                <a:cubicBezTo>
                  <a:pt x="116" y="186"/>
                  <a:pt x="123" y="180"/>
                  <a:pt x="129" y="174"/>
                </a:cubicBezTo>
                <a:cubicBezTo>
                  <a:pt x="128" y="175"/>
                  <a:pt x="128" y="176"/>
                  <a:pt x="127" y="178"/>
                </a:cubicBezTo>
                <a:close/>
                <a:moveTo>
                  <a:pt x="115" y="188"/>
                </a:moveTo>
                <a:cubicBezTo>
                  <a:pt x="119" y="185"/>
                  <a:pt x="123" y="182"/>
                  <a:pt x="126" y="179"/>
                </a:cubicBezTo>
                <a:cubicBezTo>
                  <a:pt x="126" y="180"/>
                  <a:pt x="125" y="181"/>
                  <a:pt x="125" y="183"/>
                </a:cubicBezTo>
                <a:cubicBezTo>
                  <a:pt x="121" y="186"/>
                  <a:pt x="117" y="188"/>
                  <a:pt x="113" y="191"/>
                </a:cubicBezTo>
                <a:cubicBezTo>
                  <a:pt x="109" y="195"/>
                  <a:pt x="105" y="199"/>
                  <a:pt x="101" y="203"/>
                </a:cubicBezTo>
                <a:cubicBezTo>
                  <a:pt x="98" y="205"/>
                  <a:pt x="95" y="208"/>
                  <a:pt x="92" y="211"/>
                </a:cubicBezTo>
                <a:cubicBezTo>
                  <a:pt x="92" y="210"/>
                  <a:pt x="92" y="209"/>
                  <a:pt x="92" y="208"/>
                </a:cubicBezTo>
                <a:cubicBezTo>
                  <a:pt x="100" y="202"/>
                  <a:pt x="107" y="194"/>
                  <a:pt x="115" y="188"/>
                </a:cubicBezTo>
                <a:close/>
                <a:moveTo>
                  <a:pt x="92" y="233"/>
                </a:moveTo>
                <a:cubicBezTo>
                  <a:pt x="95" y="232"/>
                  <a:pt x="97" y="230"/>
                  <a:pt x="99" y="228"/>
                </a:cubicBezTo>
                <a:cubicBezTo>
                  <a:pt x="102" y="224"/>
                  <a:pt x="106" y="221"/>
                  <a:pt x="110" y="218"/>
                </a:cubicBezTo>
                <a:cubicBezTo>
                  <a:pt x="118" y="211"/>
                  <a:pt x="127" y="205"/>
                  <a:pt x="135" y="199"/>
                </a:cubicBezTo>
                <a:cubicBezTo>
                  <a:pt x="139" y="196"/>
                  <a:pt x="143" y="194"/>
                  <a:pt x="147" y="191"/>
                </a:cubicBezTo>
                <a:cubicBezTo>
                  <a:pt x="141" y="196"/>
                  <a:pt x="135" y="201"/>
                  <a:pt x="128" y="206"/>
                </a:cubicBezTo>
                <a:cubicBezTo>
                  <a:pt x="121" y="211"/>
                  <a:pt x="113" y="217"/>
                  <a:pt x="107" y="224"/>
                </a:cubicBezTo>
                <a:cubicBezTo>
                  <a:pt x="104" y="227"/>
                  <a:pt x="101" y="230"/>
                  <a:pt x="97" y="233"/>
                </a:cubicBezTo>
                <a:cubicBezTo>
                  <a:pt x="96" y="234"/>
                  <a:pt x="94" y="236"/>
                  <a:pt x="92" y="237"/>
                </a:cubicBezTo>
                <a:cubicBezTo>
                  <a:pt x="92" y="236"/>
                  <a:pt x="92" y="234"/>
                  <a:pt x="92" y="233"/>
                </a:cubicBezTo>
                <a:close/>
                <a:moveTo>
                  <a:pt x="92" y="238"/>
                </a:moveTo>
                <a:cubicBezTo>
                  <a:pt x="93" y="238"/>
                  <a:pt x="93" y="237"/>
                  <a:pt x="94" y="237"/>
                </a:cubicBezTo>
                <a:cubicBezTo>
                  <a:pt x="95" y="236"/>
                  <a:pt x="96" y="235"/>
                  <a:pt x="97" y="234"/>
                </a:cubicBezTo>
                <a:cubicBezTo>
                  <a:pt x="100" y="232"/>
                  <a:pt x="102" y="229"/>
                  <a:pt x="105" y="227"/>
                </a:cubicBezTo>
                <a:cubicBezTo>
                  <a:pt x="116" y="216"/>
                  <a:pt x="128" y="207"/>
                  <a:pt x="140" y="197"/>
                </a:cubicBezTo>
                <a:cubicBezTo>
                  <a:pt x="151" y="189"/>
                  <a:pt x="162" y="180"/>
                  <a:pt x="173" y="171"/>
                </a:cubicBezTo>
                <a:cubicBezTo>
                  <a:pt x="173" y="170"/>
                  <a:pt x="174" y="170"/>
                  <a:pt x="174" y="170"/>
                </a:cubicBezTo>
                <a:cubicBezTo>
                  <a:pt x="174" y="170"/>
                  <a:pt x="174" y="170"/>
                  <a:pt x="174" y="170"/>
                </a:cubicBezTo>
                <a:cubicBezTo>
                  <a:pt x="175" y="169"/>
                  <a:pt x="176" y="169"/>
                  <a:pt x="176" y="168"/>
                </a:cubicBezTo>
                <a:cubicBezTo>
                  <a:pt x="176" y="168"/>
                  <a:pt x="176" y="168"/>
                  <a:pt x="176" y="168"/>
                </a:cubicBezTo>
                <a:cubicBezTo>
                  <a:pt x="177" y="169"/>
                  <a:pt x="177" y="171"/>
                  <a:pt x="177" y="173"/>
                </a:cubicBezTo>
                <a:cubicBezTo>
                  <a:pt x="154" y="192"/>
                  <a:pt x="128" y="207"/>
                  <a:pt x="106" y="227"/>
                </a:cubicBezTo>
                <a:cubicBezTo>
                  <a:pt x="101" y="231"/>
                  <a:pt x="97" y="236"/>
                  <a:pt x="92" y="239"/>
                </a:cubicBezTo>
                <a:cubicBezTo>
                  <a:pt x="92" y="239"/>
                  <a:pt x="92" y="239"/>
                  <a:pt x="92" y="238"/>
                </a:cubicBezTo>
                <a:close/>
                <a:moveTo>
                  <a:pt x="176" y="164"/>
                </a:moveTo>
                <a:cubicBezTo>
                  <a:pt x="176" y="165"/>
                  <a:pt x="176" y="166"/>
                  <a:pt x="176" y="167"/>
                </a:cubicBezTo>
                <a:cubicBezTo>
                  <a:pt x="175" y="168"/>
                  <a:pt x="174" y="169"/>
                  <a:pt x="172" y="170"/>
                </a:cubicBezTo>
                <a:cubicBezTo>
                  <a:pt x="172" y="171"/>
                  <a:pt x="172" y="171"/>
                  <a:pt x="171" y="171"/>
                </a:cubicBezTo>
                <a:cubicBezTo>
                  <a:pt x="169" y="173"/>
                  <a:pt x="167" y="174"/>
                  <a:pt x="165" y="176"/>
                </a:cubicBezTo>
                <a:cubicBezTo>
                  <a:pt x="159" y="181"/>
                  <a:pt x="152" y="186"/>
                  <a:pt x="145" y="191"/>
                </a:cubicBezTo>
                <a:cubicBezTo>
                  <a:pt x="133" y="200"/>
                  <a:pt x="121" y="208"/>
                  <a:pt x="110" y="217"/>
                </a:cubicBezTo>
                <a:cubicBezTo>
                  <a:pt x="104" y="222"/>
                  <a:pt x="99" y="228"/>
                  <a:pt x="93" y="232"/>
                </a:cubicBezTo>
                <a:cubicBezTo>
                  <a:pt x="93" y="232"/>
                  <a:pt x="92" y="232"/>
                  <a:pt x="92" y="232"/>
                </a:cubicBezTo>
                <a:cubicBezTo>
                  <a:pt x="92" y="232"/>
                  <a:pt x="92" y="232"/>
                  <a:pt x="92" y="232"/>
                </a:cubicBezTo>
                <a:cubicBezTo>
                  <a:pt x="93" y="232"/>
                  <a:pt x="93" y="231"/>
                  <a:pt x="93" y="231"/>
                </a:cubicBezTo>
                <a:cubicBezTo>
                  <a:pt x="94" y="230"/>
                  <a:pt x="96" y="229"/>
                  <a:pt x="97" y="227"/>
                </a:cubicBezTo>
                <a:cubicBezTo>
                  <a:pt x="99" y="224"/>
                  <a:pt x="102" y="222"/>
                  <a:pt x="105" y="219"/>
                </a:cubicBezTo>
                <a:cubicBezTo>
                  <a:pt x="116" y="209"/>
                  <a:pt x="128" y="200"/>
                  <a:pt x="139" y="191"/>
                </a:cubicBezTo>
                <a:cubicBezTo>
                  <a:pt x="144" y="188"/>
                  <a:pt x="149" y="184"/>
                  <a:pt x="153" y="181"/>
                </a:cubicBezTo>
                <a:cubicBezTo>
                  <a:pt x="157" y="178"/>
                  <a:pt x="160" y="175"/>
                  <a:pt x="163" y="173"/>
                </a:cubicBezTo>
                <a:cubicBezTo>
                  <a:pt x="165" y="171"/>
                  <a:pt x="167" y="170"/>
                  <a:pt x="169" y="168"/>
                </a:cubicBezTo>
                <a:cubicBezTo>
                  <a:pt x="170" y="167"/>
                  <a:pt x="171" y="166"/>
                  <a:pt x="173" y="165"/>
                </a:cubicBezTo>
                <a:cubicBezTo>
                  <a:pt x="173" y="165"/>
                  <a:pt x="174" y="165"/>
                  <a:pt x="174" y="165"/>
                </a:cubicBezTo>
                <a:cubicBezTo>
                  <a:pt x="174" y="164"/>
                  <a:pt x="175" y="164"/>
                  <a:pt x="175" y="164"/>
                </a:cubicBezTo>
                <a:cubicBezTo>
                  <a:pt x="176" y="163"/>
                  <a:pt x="175" y="163"/>
                  <a:pt x="175" y="163"/>
                </a:cubicBezTo>
                <a:cubicBezTo>
                  <a:pt x="174" y="163"/>
                  <a:pt x="174" y="164"/>
                  <a:pt x="174" y="164"/>
                </a:cubicBezTo>
                <a:cubicBezTo>
                  <a:pt x="173" y="164"/>
                  <a:pt x="173" y="164"/>
                  <a:pt x="173" y="164"/>
                </a:cubicBezTo>
                <a:cubicBezTo>
                  <a:pt x="166" y="168"/>
                  <a:pt x="160" y="174"/>
                  <a:pt x="154" y="179"/>
                </a:cubicBezTo>
                <a:cubicBezTo>
                  <a:pt x="148" y="183"/>
                  <a:pt x="142" y="188"/>
                  <a:pt x="137" y="192"/>
                </a:cubicBezTo>
                <a:cubicBezTo>
                  <a:pt x="135" y="193"/>
                  <a:pt x="134" y="194"/>
                  <a:pt x="133" y="195"/>
                </a:cubicBezTo>
                <a:cubicBezTo>
                  <a:pt x="119" y="205"/>
                  <a:pt x="107" y="216"/>
                  <a:pt x="94" y="228"/>
                </a:cubicBezTo>
                <a:cubicBezTo>
                  <a:pt x="93" y="228"/>
                  <a:pt x="93" y="229"/>
                  <a:pt x="92" y="229"/>
                </a:cubicBezTo>
                <a:cubicBezTo>
                  <a:pt x="92" y="229"/>
                  <a:pt x="92" y="229"/>
                  <a:pt x="92" y="229"/>
                </a:cubicBezTo>
                <a:cubicBezTo>
                  <a:pt x="93" y="228"/>
                  <a:pt x="93" y="227"/>
                  <a:pt x="94" y="227"/>
                </a:cubicBezTo>
                <a:cubicBezTo>
                  <a:pt x="95" y="226"/>
                  <a:pt x="96" y="224"/>
                  <a:pt x="98" y="223"/>
                </a:cubicBezTo>
                <a:cubicBezTo>
                  <a:pt x="99" y="221"/>
                  <a:pt x="101" y="219"/>
                  <a:pt x="102" y="218"/>
                </a:cubicBezTo>
                <a:cubicBezTo>
                  <a:pt x="104" y="216"/>
                  <a:pt x="106" y="214"/>
                  <a:pt x="108" y="212"/>
                </a:cubicBezTo>
                <a:cubicBezTo>
                  <a:pt x="114" y="206"/>
                  <a:pt x="122" y="201"/>
                  <a:pt x="129" y="195"/>
                </a:cubicBezTo>
                <a:cubicBezTo>
                  <a:pt x="129" y="195"/>
                  <a:pt x="129" y="195"/>
                  <a:pt x="129" y="195"/>
                </a:cubicBezTo>
                <a:cubicBezTo>
                  <a:pt x="134" y="192"/>
                  <a:pt x="139" y="188"/>
                  <a:pt x="143" y="185"/>
                </a:cubicBezTo>
                <a:cubicBezTo>
                  <a:pt x="144" y="184"/>
                  <a:pt x="145" y="183"/>
                  <a:pt x="146" y="182"/>
                </a:cubicBezTo>
                <a:cubicBezTo>
                  <a:pt x="148" y="181"/>
                  <a:pt x="149" y="180"/>
                  <a:pt x="150" y="180"/>
                </a:cubicBezTo>
                <a:cubicBezTo>
                  <a:pt x="157" y="174"/>
                  <a:pt x="163" y="169"/>
                  <a:pt x="170" y="164"/>
                </a:cubicBezTo>
                <a:cubicBezTo>
                  <a:pt x="170" y="164"/>
                  <a:pt x="171" y="164"/>
                  <a:pt x="171" y="164"/>
                </a:cubicBezTo>
                <a:cubicBezTo>
                  <a:pt x="173" y="163"/>
                  <a:pt x="174" y="163"/>
                  <a:pt x="176" y="163"/>
                </a:cubicBezTo>
                <a:cubicBezTo>
                  <a:pt x="176" y="163"/>
                  <a:pt x="176" y="163"/>
                  <a:pt x="176" y="164"/>
                </a:cubicBezTo>
                <a:close/>
                <a:moveTo>
                  <a:pt x="154" y="179"/>
                </a:moveTo>
                <a:cubicBezTo>
                  <a:pt x="156" y="177"/>
                  <a:pt x="159" y="176"/>
                  <a:pt x="161" y="174"/>
                </a:cubicBezTo>
                <a:cubicBezTo>
                  <a:pt x="159" y="175"/>
                  <a:pt x="158" y="177"/>
                  <a:pt x="156" y="178"/>
                </a:cubicBezTo>
                <a:cubicBezTo>
                  <a:pt x="155" y="178"/>
                  <a:pt x="155" y="179"/>
                  <a:pt x="154" y="179"/>
                </a:cubicBezTo>
                <a:close/>
                <a:moveTo>
                  <a:pt x="174" y="160"/>
                </a:moveTo>
                <a:cubicBezTo>
                  <a:pt x="173" y="160"/>
                  <a:pt x="173" y="160"/>
                  <a:pt x="173" y="160"/>
                </a:cubicBezTo>
                <a:cubicBezTo>
                  <a:pt x="173" y="160"/>
                  <a:pt x="172" y="161"/>
                  <a:pt x="171" y="161"/>
                </a:cubicBezTo>
                <a:cubicBezTo>
                  <a:pt x="171" y="160"/>
                  <a:pt x="171" y="159"/>
                  <a:pt x="171" y="159"/>
                </a:cubicBezTo>
                <a:cubicBezTo>
                  <a:pt x="171" y="159"/>
                  <a:pt x="171" y="159"/>
                  <a:pt x="172" y="159"/>
                </a:cubicBezTo>
                <a:cubicBezTo>
                  <a:pt x="172" y="158"/>
                  <a:pt x="173" y="158"/>
                  <a:pt x="174" y="158"/>
                </a:cubicBezTo>
                <a:cubicBezTo>
                  <a:pt x="174" y="159"/>
                  <a:pt x="174" y="159"/>
                  <a:pt x="174" y="160"/>
                </a:cubicBezTo>
                <a:close/>
                <a:moveTo>
                  <a:pt x="168" y="160"/>
                </a:moveTo>
                <a:cubicBezTo>
                  <a:pt x="168" y="160"/>
                  <a:pt x="168" y="161"/>
                  <a:pt x="168" y="161"/>
                </a:cubicBezTo>
                <a:cubicBezTo>
                  <a:pt x="167" y="161"/>
                  <a:pt x="167" y="161"/>
                  <a:pt x="166" y="161"/>
                </a:cubicBezTo>
                <a:cubicBezTo>
                  <a:pt x="166" y="161"/>
                  <a:pt x="166" y="160"/>
                  <a:pt x="166" y="160"/>
                </a:cubicBezTo>
                <a:cubicBezTo>
                  <a:pt x="167" y="160"/>
                  <a:pt x="167" y="159"/>
                  <a:pt x="168" y="159"/>
                </a:cubicBezTo>
                <a:cubicBezTo>
                  <a:pt x="168" y="159"/>
                  <a:pt x="168" y="160"/>
                  <a:pt x="168" y="160"/>
                </a:cubicBezTo>
                <a:close/>
                <a:moveTo>
                  <a:pt x="163" y="162"/>
                </a:moveTo>
                <a:cubicBezTo>
                  <a:pt x="162" y="162"/>
                  <a:pt x="161" y="162"/>
                  <a:pt x="160" y="162"/>
                </a:cubicBezTo>
                <a:cubicBezTo>
                  <a:pt x="160" y="162"/>
                  <a:pt x="160" y="161"/>
                  <a:pt x="160" y="161"/>
                </a:cubicBezTo>
                <a:cubicBezTo>
                  <a:pt x="161" y="161"/>
                  <a:pt x="162" y="161"/>
                  <a:pt x="163" y="160"/>
                </a:cubicBezTo>
                <a:cubicBezTo>
                  <a:pt x="163" y="161"/>
                  <a:pt x="163" y="161"/>
                  <a:pt x="163" y="162"/>
                </a:cubicBezTo>
                <a:close/>
                <a:moveTo>
                  <a:pt x="157" y="163"/>
                </a:moveTo>
                <a:cubicBezTo>
                  <a:pt x="156" y="163"/>
                  <a:pt x="154" y="163"/>
                  <a:pt x="153" y="164"/>
                </a:cubicBezTo>
                <a:cubicBezTo>
                  <a:pt x="153" y="163"/>
                  <a:pt x="153" y="163"/>
                  <a:pt x="153" y="163"/>
                </a:cubicBezTo>
                <a:cubicBezTo>
                  <a:pt x="154" y="163"/>
                  <a:pt x="156" y="162"/>
                  <a:pt x="157" y="162"/>
                </a:cubicBezTo>
                <a:cubicBezTo>
                  <a:pt x="157" y="162"/>
                  <a:pt x="157" y="162"/>
                  <a:pt x="157" y="163"/>
                </a:cubicBezTo>
                <a:close/>
                <a:moveTo>
                  <a:pt x="150" y="164"/>
                </a:moveTo>
                <a:cubicBezTo>
                  <a:pt x="146" y="165"/>
                  <a:pt x="143" y="166"/>
                  <a:pt x="140" y="167"/>
                </a:cubicBezTo>
                <a:cubicBezTo>
                  <a:pt x="143" y="166"/>
                  <a:pt x="146" y="165"/>
                  <a:pt x="150" y="164"/>
                </a:cubicBezTo>
                <a:cubicBezTo>
                  <a:pt x="150" y="164"/>
                  <a:pt x="150" y="164"/>
                  <a:pt x="150" y="164"/>
                </a:cubicBezTo>
                <a:close/>
                <a:moveTo>
                  <a:pt x="93" y="192"/>
                </a:moveTo>
                <a:cubicBezTo>
                  <a:pt x="93" y="192"/>
                  <a:pt x="93" y="192"/>
                  <a:pt x="93" y="191"/>
                </a:cubicBezTo>
                <a:cubicBezTo>
                  <a:pt x="94" y="191"/>
                  <a:pt x="94" y="190"/>
                  <a:pt x="95" y="190"/>
                </a:cubicBezTo>
                <a:cubicBezTo>
                  <a:pt x="94" y="191"/>
                  <a:pt x="94" y="191"/>
                  <a:pt x="93" y="192"/>
                </a:cubicBezTo>
                <a:close/>
                <a:moveTo>
                  <a:pt x="93" y="202"/>
                </a:moveTo>
                <a:cubicBezTo>
                  <a:pt x="95" y="200"/>
                  <a:pt x="97" y="198"/>
                  <a:pt x="98" y="197"/>
                </a:cubicBezTo>
                <a:cubicBezTo>
                  <a:pt x="102" y="193"/>
                  <a:pt x="106" y="190"/>
                  <a:pt x="110" y="187"/>
                </a:cubicBezTo>
                <a:cubicBezTo>
                  <a:pt x="114" y="184"/>
                  <a:pt x="117" y="182"/>
                  <a:pt x="120" y="179"/>
                </a:cubicBezTo>
                <a:cubicBezTo>
                  <a:pt x="121" y="178"/>
                  <a:pt x="123" y="177"/>
                  <a:pt x="124" y="176"/>
                </a:cubicBezTo>
                <a:cubicBezTo>
                  <a:pt x="125" y="176"/>
                  <a:pt x="126" y="175"/>
                  <a:pt x="126" y="175"/>
                </a:cubicBezTo>
                <a:cubicBezTo>
                  <a:pt x="127" y="175"/>
                  <a:pt x="127" y="175"/>
                  <a:pt x="127" y="174"/>
                </a:cubicBezTo>
                <a:cubicBezTo>
                  <a:pt x="121" y="181"/>
                  <a:pt x="114" y="186"/>
                  <a:pt x="107" y="192"/>
                </a:cubicBezTo>
                <a:cubicBezTo>
                  <a:pt x="104" y="195"/>
                  <a:pt x="101" y="198"/>
                  <a:pt x="98" y="201"/>
                </a:cubicBezTo>
                <a:cubicBezTo>
                  <a:pt x="96" y="202"/>
                  <a:pt x="94" y="204"/>
                  <a:pt x="92" y="206"/>
                </a:cubicBezTo>
                <a:cubicBezTo>
                  <a:pt x="93" y="204"/>
                  <a:pt x="93" y="203"/>
                  <a:pt x="93" y="202"/>
                </a:cubicBezTo>
                <a:close/>
                <a:moveTo>
                  <a:pt x="96" y="237"/>
                </a:moveTo>
                <a:cubicBezTo>
                  <a:pt x="99" y="234"/>
                  <a:pt x="102" y="231"/>
                  <a:pt x="105" y="228"/>
                </a:cubicBezTo>
                <a:cubicBezTo>
                  <a:pt x="113" y="221"/>
                  <a:pt x="121" y="215"/>
                  <a:pt x="130" y="208"/>
                </a:cubicBezTo>
                <a:cubicBezTo>
                  <a:pt x="146" y="197"/>
                  <a:pt x="162" y="187"/>
                  <a:pt x="177" y="174"/>
                </a:cubicBezTo>
                <a:cubicBezTo>
                  <a:pt x="177" y="175"/>
                  <a:pt x="177" y="177"/>
                  <a:pt x="177" y="178"/>
                </a:cubicBezTo>
                <a:cubicBezTo>
                  <a:pt x="174" y="181"/>
                  <a:pt x="171" y="182"/>
                  <a:pt x="169" y="184"/>
                </a:cubicBezTo>
                <a:cubicBezTo>
                  <a:pt x="165" y="187"/>
                  <a:pt x="161" y="190"/>
                  <a:pt x="156" y="193"/>
                </a:cubicBezTo>
                <a:cubicBezTo>
                  <a:pt x="149" y="199"/>
                  <a:pt x="141" y="204"/>
                  <a:pt x="133" y="210"/>
                </a:cubicBezTo>
                <a:cubicBezTo>
                  <a:pt x="126" y="215"/>
                  <a:pt x="120" y="220"/>
                  <a:pt x="113" y="226"/>
                </a:cubicBezTo>
                <a:cubicBezTo>
                  <a:pt x="106" y="231"/>
                  <a:pt x="100" y="238"/>
                  <a:pt x="92" y="243"/>
                </a:cubicBezTo>
                <a:cubicBezTo>
                  <a:pt x="92" y="242"/>
                  <a:pt x="92" y="241"/>
                  <a:pt x="92" y="240"/>
                </a:cubicBezTo>
                <a:cubicBezTo>
                  <a:pt x="94" y="239"/>
                  <a:pt x="95" y="238"/>
                  <a:pt x="96" y="237"/>
                </a:cubicBezTo>
                <a:close/>
                <a:moveTo>
                  <a:pt x="98" y="258"/>
                </a:moveTo>
                <a:cubicBezTo>
                  <a:pt x="102" y="255"/>
                  <a:pt x="106" y="252"/>
                  <a:pt x="110" y="249"/>
                </a:cubicBezTo>
                <a:cubicBezTo>
                  <a:pt x="118" y="244"/>
                  <a:pt x="125" y="238"/>
                  <a:pt x="133" y="233"/>
                </a:cubicBezTo>
                <a:cubicBezTo>
                  <a:pt x="147" y="224"/>
                  <a:pt x="163" y="213"/>
                  <a:pt x="174" y="202"/>
                </a:cubicBezTo>
                <a:cubicBezTo>
                  <a:pt x="162" y="214"/>
                  <a:pt x="147" y="224"/>
                  <a:pt x="133" y="235"/>
                </a:cubicBezTo>
                <a:cubicBezTo>
                  <a:pt x="126" y="240"/>
                  <a:pt x="119" y="246"/>
                  <a:pt x="112" y="251"/>
                </a:cubicBezTo>
                <a:cubicBezTo>
                  <a:pt x="106" y="256"/>
                  <a:pt x="99" y="260"/>
                  <a:pt x="93" y="266"/>
                </a:cubicBezTo>
                <a:cubicBezTo>
                  <a:pt x="93" y="265"/>
                  <a:pt x="93" y="264"/>
                  <a:pt x="93" y="262"/>
                </a:cubicBezTo>
                <a:cubicBezTo>
                  <a:pt x="95" y="261"/>
                  <a:pt x="97" y="260"/>
                  <a:pt x="98" y="258"/>
                </a:cubicBezTo>
                <a:close/>
                <a:moveTo>
                  <a:pt x="111" y="260"/>
                </a:moveTo>
                <a:cubicBezTo>
                  <a:pt x="119" y="254"/>
                  <a:pt x="126" y="248"/>
                  <a:pt x="134" y="243"/>
                </a:cubicBezTo>
                <a:cubicBezTo>
                  <a:pt x="136" y="242"/>
                  <a:pt x="137" y="241"/>
                  <a:pt x="139" y="240"/>
                </a:cubicBezTo>
                <a:cubicBezTo>
                  <a:pt x="137" y="241"/>
                  <a:pt x="135" y="242"/>
                  <a:pt x="134" y="244"/>
                </a:cubicBezTo>
                <a:cubicBezTo>
                  <a:pt x="120" y="253"/>
                  <a:pt x="105" y="263"/>
                  <a:pt x="94" y="276"/>
                </a:cubicBezTo>
                <a:cubicBezTo>
                  <a:pt x="94" y="275"/>
                  <a:pt x="94" y="274"/>
                  <a:pt x="94" y="273"/>
                </a:cubicBezTo>
                <a:cubicBezTo>
                  <a:pt x="100" y="269"/>
                  <a:pt x="105" y="264"/>
                  <a:pt x="111" y="260"/>
                </a:cubicBezTo>
                <a:close/>
                <a:moveTo>
                  <a:pt x="101" y="301"/>
                </a:moveTo>
                <a:cubicBezTo>
                  <a:pt x="104" y="298"/>
                  <a:pt x="107" y="296"/>
                  <a:pt x="110" y="294"/>
                </a:cubicBezTo>
                <a:cubicBezTo>
                  <a:pt x="110" y="294"/>
                  <a:pt x="110" y="294"/>
                  <a:pt x="110" y="294"/>
                </a:cubicBezTo>
                <a:cubicBezTo>
                  <a:pt x="106" y="297"/>
                  <a:pt x="102" y="301"/>
                  <a:pt x="98" y="304"/>
                </a:cubicBezTo>
                <a:cubicBezTo>
                  <a:pt x="98" y="304"/>
                  <a:pt x="97" y="304"/>
                  <a:pt x="97" y="303"/>
                </a:cubicBezTo>
                <a:cubicBezTo>
                  <a:pt x="97" y="303"/>
                  <a:pt x="97" y="303"/>
                  <a:pt x="97" y="303"/>
                </a:cubicBezTo>
                <a:cubicBezTo>
                  <a:pt x="98" y="303"/>
                  <a:pt x="100" y="302"/>
                  <a:pt x="101" y="301"/>
                </a:cubicBezTo>
                <a:close/>
                <a:moveTo>
                  <a:pt x="115" y="294"/>
                </a:moveTo>
                <a:cubicBezTo>
                  <a:pt x="122" y="289"/>
                  <a:pt x="129" y="283"/>
                  <a:pt x="136" y="278"/>
                </a:cubicBezTo>
                <a:cubicBezTo>
                  <a:pt x="142" y="273"/>
                  <a:pt x="148" y="267"/>
                  <a:pt x="155" y="262"/>
                </a:cubicBezTo>
                <a:cubicBezTo>
                  <a:pt x="160" y="257"/>
                  <a:pt x="166" y="254"/>
                  <a:pt x="171" y="250"/>
                </a:cubicBezTo>
                <a:cubicBezTo>
                  <a:pt x="171" y="252"/>
                  <a:pt x="171" y="254"/>
                  <a:pt x="171" y="255"/>
                </a:cubicBezTo>
                <a:cubicBezTo>
                  <a:pt x="168" y="257"/>
                  <a:pt x="166" y="259"/>
                  <a:pt x="164" y="260"/>
                </a:cubicBezTo>
                <a:cubicBezTo>
                  <a:pt x="161" y="263"/>
                  <a:pt x="158" y="265"/>
                  <a:pt x="154" y="267"/>
                </a:cubicBezTo>
                <a:cubicBezTo>
                  <a:pt x="148" y="272"/>
                  <a:pt x="142" y="276"/>
                  <a:pt x="135" y="281"/>
                </a:cubicBezTo>
                <a:cubicBezTo>
                  <a:pt x="124" y="288"/>
                  <a:pt x="112" y="296"/>
                  <a:pt x="103" y="305"/>
                </a:cubicBezTo>
                <a:cubicBezTo>
                  <a:pt x="102" y="306"/>
                  <a:pt x="102" y="306"/>
                  <a:pt x="101" y="306"/>
                </a:cubicBezTo>
                <a:cubicBezTo>
                  <a:pt x="101" y="306"/>
                  <a:pt x="100" y="305"/>
                  <a:pt x="100" y="305"/>
                </a:cubicBezTo>
                <a:cubicBezTo>
                  <a:pt x="105" y="302"/>
                  <a:pt x="110" y="298"/>
                  <a:pt x="115" y="294"/>
                </a:cubicBezTo>
                <a:close/>
                <a:moveTo>
                  <a:pt x="115" y="300"/>
                </a:moveTo>
                <a:cubicBezTo>
                  <a:pt x="121" y="297"/>
                  <a:pt x="127" y="293"/>
                  <a:pt x="133" y="290"/>
                </a:cubicBezTo>
                <a:cubicBezTo>
                  <a:pt x="139" y="286"/>
                  <a:pt x="145" y="282"/>
                  <a:pt x="151" y="278"/>
                </a:cubicBezTo>
                <a:cubicBezTo>
                  <a:pt x="157" y="274"/>
                  <a:pt x="162" y="270"/>
                  <a:pt x="168" y="265"/>
                </a:cubicBezTo>
                <a:cubicBezTo>
                  <a:pt x="169" y="264"/>
                  <a:pt x="171" y="263"/>
                  <a:pt x="168" y="266"/>
                </a:cubicBezTo>
                <a:cubicBezTo>
                  <a:pt x="167" y="267"/>
                  <a:pt x="166" y="268"/>
                  <a:pt x="165" y="269"/>
                </a:cubicBezTo>
                <a:cubicBezTo>
                  <a:pt x="162" y="271"/>
                  <a:pt x="159" y="273"/>
                  <a:pt x="157" y="275"/>
                </a:cubicBezTo>
                <a:cubicBezTo>
                  <a:pt x="151" y="279"/>
                  <a:pt x="145" y="283"/>
                  <a:pt x="139" y="287"/>
                </a:cubicBezTo>
                <a:cubicBezTo>
                  <a:pt x="133" y="291"/>
                  <a:pt x="127" y="295"/>
                  <a:pt x="121" y="299"/>
                </a:cubicBezTo>
                <a:cubicBezTo>
                  <a:pt x="117" y="302"/>
                  <a:pt x="111" y="305"/>
                  <a:pt x="107" y="308"/>
                </a:cubicBezTo>
                <a:cubicBezTo>
                  <a:pt x="107" y="308"/>
                  <a:pt x="107" y="308"/>
                  <a:pt x="107" y="309"/>
                </a:cubicBezTo>
                <a:cubicBezTo>
                  <a:pt x="106" y="308"/>
                  <a:pt x="105" y="308"/>
                  <a:pt x="104" y="307"/>
                </a:cubicBezTo>
                <a:cubicBezTo>
                  <a:pt x="107" y="306"/>
                  <a:pt x="111" y="302"/>
                  <a:pt x="115" y="300"/>
                </a:cubicBezTo>
                <a:close/>
                <a:moveTo>
                  <a:pt x="141" y="290"/>
                </a:moveTo>
                <a:cubicBezTo>
                  <a:pt x="146" y="286"/>
                  <a:pt x="152" y="283"/>
                  <a:pt x="158" y="280"/>
                </a:cubicBezTo>
                <a:cubicBezTo>
                  <a:pt x="153" y="284"/>
                  <a:pt x="147" y="287"/>
                  <a:pt x="142" y="290"/>
                </a:cubicBezTo>
                <a:cubicBezTo>
                  <a:pt x="132" y="297"/>
                  <a:pt x="122" y="304"/>
                  <a:pt x="112" y="310"/>
                </a:cubicBezTo>
                <a:cubicBezTo>
                  <a:pt x="111" y="310"/>
                  <a:pt x="109" y="309"/>
                  <a:pt x="108" y="309"/>
                </a:cubicBezTo>
                <a:cubicBezTo>
                  <a:pt x="119" y="302"/>
                  <a:pt x="130" y="296"/>
                  <a:pt x="141" y="290"/>
                </a:cubicBezTo>
                <a:close/>
                <a:moveTo>
                  <a:pt x="149" y="289"/>
                </a:moveTo>
                <a:cubicBezTo>
                  <a:pt x="154" y="286"/>
                  <a:pt x="158" y="283"/>
                  <a:pt x="163" y="280"/>
                </a:cubicBezTo>
                <a:cubicBezTo>
                  <a:pt x="160" y="282"/>
                  <a:pt x="157" y="284"/>
                  <a:pt x="154" y="286"/>
                </a:cubicBezTo>
                <a:cubicBezTo>
                  <a:pt x="143" y="293"/>
                  <a:pt x="131" y="301"/>
                  <a:pt x="120" y="310"/>
                </a:cubicBezTo>
                <a:cubicBezTo>
                  <a:pt x="120" y="311"/>
                  <a:pt x="120" y="311"/>
                  <a:pt x="120" y="311"/>
                </a:cubicBezTo>
                <a:cubicBezTo>
                  <a:pt x="119" y="311"/>
                  <a:pt x="119" y="312"/>
                  <a:pt x="118" y="312"/>
                </a:cubicBezTo>
                <a:cubicBezTo>
                  <a:pt x="117" y="312"/>
                  <a:pt x="115" y="311"/>
                  <a:pt x="113" y="311"/>
                </a:cubicBezTo>
                <a:cubicBezTo>
                  <a:pt x="125" y="303"/>
                  <a:pt x="137" y="296"/>
                  <a:pt x="149" y="289"/>
                </a:cubicBezTo>
                <a:close/>
                <a:moveTo>
                  <a:pt x="122" y="311"/>
                </a:moveTo>
                <a:cubicBezTo>
                  <a:pt x="122" y="310"/>
                  <a:pt x="123" y="310"/>
                  <a:pt x="123" y="310"/>
                </a:cubicBezTo>
                <a:cubicBezTo>
                  <a:pt x="125" y="309"/>
                  <a:pt x="126" y="308"/>
                  <a:pt x="128" y="307"/>
                </a:cubicBezTo>
                <a:cubicBezTo>
                  <a:pt x="131" y="305"/>
                  <a:pt x="134" y="303"/>
                  <a:pt x="137" y="301"/>
                </a:cubicBezTo>
                <a:cubicBezTo>
                  <a:pt x="143" y="296"/>
                  <a:pt x="150" y="292"/>
                  <a:pt x="157" y="288"/>
                </a:cubicBezTo>
                <a:cubicBezTo>
                  <a:pt x="159" y="287"/>
                  <a:pt x="161" y="286"/>
                  <a:pt x="163" y="284"/>
                </a:cubicBezTo>
                <a:cubicBezTo>
                  <a:pt x="159" y="287"/>
                  <a:pt x="155" y="290"/>
                  <a:pt x="151" y="292"/>
                </a:cubicBezTo>
                <a:cubicBezTo>
                  <a:pt x="145" y="296"/>
                  <a:pt x="140" y="300"/>
                  <a:pt x="135" y="304"/>
                </a:cubicBezTo>
                <a:cubicBezTo>
                  <a:pt x="133" y="306"/>
                  <a:pt x="131" y="307"/>
                  <a:pt x="129" y="309"/>
                </a:cubicBezTo>
                <a:cubicBezTo>
                  <a:pt x="128" y="309"/>
                  <a:pt x="128" y="310"/>
                  <a:pt x="127" y="310"/>
                </a:cubicBezTo>
                <a:cubicBezTo>
                  <a:pt x="127" y="311"/>
                  <a:pt x="126" y="311"/>
                  <a:pt x="126" y="312"/>
                </a:cubicBezTo>
                <a:cubicBezTo>
                  <a:pt x="125" y="312"/>
                  <a:pt x="125" y="313"/>
                  <a:pt x="124" y="313"/>
                </a:cubicBezTo>
                <a:cubicBezTo>
                  <a:pt x="124" y="313"/>
                  <a:pt x="124" y="313"/>
                  <a:pt x="124" y="313"/>
                </a:cubicBezTo>
                <a:cubicBezTo>
                  <a:pt x="122" y="313"/>
                  <a:pt x="121" y="313"/>
                  <a:pt x="119" y="312"/>
                </a:cubicBezTo>
                <a:cubicBezTo>
                  <a:pt x="120" y="312"/>
                  <a:pt x="121" y="311"/>
                  <a:pt x="122" y="311"/>
                </a:cubicBezTo>
                <a:close/>
                <a:moveTo>
                  <a:pt x="126" y="313"/>
                </a:moveTo>
                <a:cubicBezTo>
                  <a:pt x="126" y="313"/>
                  <a:pt x="126" y="313"/>
                  <a:pt x="126" y="313"/>
                </a:cubicBezTo>
                <a:cubicBezTo>
                  <a:pt x="128" y="311"/>
                  <a:pt x="130" y="310"/>
                  <a:pt x="131" y="309"/>
                </a:cubicBezTo>
                <a:cubicBezTo>
                  <a:pt x="137" y="304"/>
                  <a:pt x="143" y="300"/>
                  <a:pt x="149" y="297"/>
                </a:cubicBezTo>
                <a:cubicBezTo>
                  <a:pt x="154" y="294"/>
                  <a:pt x="159" y="291"/>
                  <a:pt x="164" y="288"/>
                </a:cubicBezTo>
                <a:cubicBezTo>
                  <a:pt x="164" y="288"/>
                  <a:pt x="163" y="289"/>
                  <a:pt x="162" y="289"/>
                </a:cubicBezTo>
                <a:cubicBezTo>
                  <a:pt x="160" y="291"/>
                  <a:pt x="157" y="293"/>
                  <a:pt x="154" y="294"/>
                </a:cubicBezTo>
                <a:cubicBezTo>
                  <a:pt x="149" y="298"/>
                  <a:pt x="144" y="301"/>
                  <a:pt x="139" y="305"/>
                </a:cubicBezTo>
                <a:cubicBezTo>
                  <a:pt x="135" y="308"/>
                  <a:pt x="132" y="311"/>
                  <a:pt x="128" y="314"/>
                </a:cubicBezTo>
                <a:cubicBezTo>
                  <a:pt x="128" y="314"/>
                  <a:pt x="128" y="314"/>
                  <a:pt x="128" y="314"/>
                </a:cubicBezTo>
                <a:cubicBezTo>
                  <a:pt x="127" y="314"/>
                  <a:pt x="126" y="314"/>
                  <a:pt x="125" y="314"/>
                </a:cubicBezTo>
                <a:cubicBezTo>
                  <a:pt x="125" y="313"/>
                  <a:pt x="125" y="313"/>
                  <a:pt x="126" y="313"/>
                </a:cubicBezTo>
                <a:close/>
                <a:moveTo>
                  <a:pt x="130" y="313"/>
                </a:moveTo>
                <a:cubicBezTo>
                  <a:pt x="130" y="313"/>
                  <a:pt x="131" y="313"/>
                  <a:pt x="131" y="313"/>
                </a:cubicBezTo>
                <a:cubicBezTo>
                  <a:pt x="138" y="307"/>
                  <a:pt x="146" y="303"/>
                  <a:pt x="154" y="298"/>
                </a:cubicBezTo>
                <a:cubicBezTo>
                  <a:pt x="153" y="299"/>
                  <a:pt x="152" y="300"/>
                  <a:pt x="151" y="301"/>
                </a:cubicBezTo>
                <a:cubicBezTo>
                  <a:pt x="144" y="305"/>
                  <a:pt x="138" y="309"/>
                  <a:pt x="132" y="315"/>
                </a:cubicBezTo>
                <a:cubicBezTo>
                  <a:pt x="131" y="315"/>
                  <a:pt x="130" y="314"/>
                  <a:pt x="129" y="314"/>
                </a:cubicBezTo>
                <a:cubicBezTo>
                  <a:pt x="129" y="314"/>
                  <a:pt x="129" y="314"/>
                  <a:pt x="130" y="313"/>
                </a:cubicBezTo>
                <a:close/>
                <a:moveTo>
                  <a:pt x="147" y="306"/>
                </a:moveTo>
                <a:cubicBezTo>
                  <a:pt x="153" y="302"/>
                  <a:pt x="158" y="298"/>
                  <a:pt x="164" y="295"/>
                </a:cubicBezTo>
                <a:cubicBezTo>
                  <a:pt x="165" y="295"/>
                  <a:pt x="165" y="294"/>
                  <a:pt x="166" y="294"/>
                </a:cubicBezTo>
                <a:cubicBezTo>
                  <a:pt x="165" y="294"/>
                  <a:pt x="165" y="295"/>
                  <a:pt x="165" y="295"/>
                </a:cubicBezTo>
                <a:cubicBezTo>
                  <a:pt x="163" y="296"/>
                  <a:pt x="162" y="298"/>
                  <a:pt x="160" y="299"/>
                </a:cubicBezTo>
                <a:cubicBezTo>
                  <a:pt x="157" y="301"/>
                  <a:pt x="155" y="302"/>
                  <a:pt x="152" y="304"/>
                </a:cubicBezTo>
                <a:cubicBezTo>
                  <a:pt x="147" y="307"/>
                  <a:pt x="142" y="311"/>
                  <a:pt x="137" y="315"/>
                </a:cubicBezTo>
                <a:cubicBezTo>
                  <a:pt x="136" y="315"/>
                  <a:pt x="135" y="315"/>
                  <a:pt x="133" y="315"/>
                </a:cubicBezTo>
                <a:cubicBezTo>
                  <a:pt x="138" y="312"/>
                  <a:pt x="142" y="309"/>
                  <a:pt x="147" y="306"/>
                </a:cubicBezTo>
                <a:close/>
                <a:moveTo>
                  <a:pt x="153" y="306"/>
                </a:moveTo>
                <a:cubicBezTo>
                  <a:pt x="157" y="303"/>
                  <a:pt x="163" y="301"/>
                  <a:pt x="167" y="297"/>
                </a:cubicBezTo>
                <a:cubicBezTo>
                  <a:pt x="160" y="305"/>
                  <a:pt x="151" y="309"/>
                  <a:pt x="143" y="316"/>
                </a:cubicBezTo>
                <a:cubicBezTo>
                  <a:pt x="141" y="316"/>
                  <a:pt x="140" y="316"/>
                  <a:pt x="138" y="315"/>
                </a:cubicBezTo>
                <a:cubicBezTo>
                  <a:pt x="143" y="312"/>
                  <a:pt x="148" y="309"/>
                  <a:pt x="153" y="306"/>
                </a:cubicBezTo>
                <a:close/>
                <a:moveTo>
                  <a:pt x="153" y="310"/>
                </a:moveTo>
                <a:cubicBezTo>
                  <a:pt x="156" y="308"/>
                  <a:pt x="160" y="306"/>
                  <a:pt x="164" y="304"/>
                </a:cubicBezTo>
                <a:cubicBezTo>
                  <a:pt x="164" y="303"/>
                  <a:pt x="165" y="303"/>
                  <a:pt x="165" y="303"/>
                </a:cubicBezTo>
                <a:cubicBezTo>
                  <a:pt x="164" y="304"/>
                  <a:pt x="164" y="304"/>
                  <a:pt x="163" y="304"/>
                </a:cubicBezTo>
                <a:cubicBezTo>
                  <a:pt x="161" y="306"/>
                  <a:pt x="159" y="307"/>
                  <a:pt x="157" y="309"/>
                </a:cubicBezTo>
                <a:cubicBezTo>
                  <a:pt x="154" y="311"/>
                  <a:pt x="151" y="313"/>
                  <a:pt x="149" y="316"/>
                </a:cubicBezTo>
                <a:cubicBezTo>
                  <a:pt x="149" y="316"/>
                  <a:pt x="149" y="316"/>
                  <a:pt x="149" y="316"/>
                </a:cubicBezTo>
                <a:cubicBezTo>
                  <a:pt x="147" y="316"/>
                  <a:pt x="146" y="316"/>
                  <a:pt x="145" y="316"/>
                </a:cubicBezTo>
                <a:cubicBezTo>
                  <a:pt x="148" y="314"/>
                  <a:pt x="150" y="312"/>
                  <a:pt x="153" y="310"/>
                </a:cubicBezTo>
                <a:close/>
                <a:moveTo>
                  <a:pt x="155" y="313"/>
                </a:moveTo>
                <a:cubicBezTo>
                  <a:pt x="158" y="311"/>
                  <a:pt x="160" y="310"/>
                  <a:pt x="163" y="308"/>
                </a:cubicBezTo>
                <a:cubicBezTo>
                  <a:pt x="162" y="308"/>
                  <a:pt x="162" y="309"/>
                  <a:pt x="161" y="309"/>
                </a:cubicBezTo>
                <a:cubicBezTo>
                  <a:pt x="159" y="311"/>
                  <a:pt x="157" y="313"/>
                  <a:pt x="155" y="315"/>
                </a:cubicBezTo>
                <a:cubicBezTo>
                  <a:pt x="155" y="316"/>
                  <a:pt x="156" y="316"/>
                  <a:pt x="156" y="316"/>
                </a:cubicBezTo>
                <a:cubicBezTo>
                  <a:pt x="159" y="314"/>
                  <a:pt x="161" y="313"/>
                  <a:pt x="164" y="311"/>
                </a:cubicBezTo>
                <a:cubicBezTo>
                  <a:pt x="166" y="309"/>
                  <a:pt x="163" y="313"/>
                  <a:pt x="162" y="313"/>
                </a:cubicBezTo>
                <a:cubicBezTo>
                  <a:pt x="161" y="314"/>
                  <a:pt x="161" y="314"/>
                  <a:pt x="160" y="315"/>
                </a:cubicBezTo>
                <a:cubicBezTo>
                  <a:pt x="160" y="315"/>
                  <a:pt x="160" y="316"/>
                  <a:pt x="160" y="316"/>
                </a:cubicBezTo>
                <a:cubicBezTo>
                  <a:pt x="157" y="316"/>
                  <a:pt x="154" y="316"/>
                  <a:pt x="150" y="316"/>
                </a:cubicBezTo>
                <a:cubicBezTo>
                  <a:pt x="152" y="315"/>
                  <a:pt x="154" y="314"/>
                  <a:pt x="155" y="313"/>
                </a:cubicBezTo>
                <a:close/>
                <a:moveTo>
                  <a:pt x="162" y="316"/>
                </a:moveTo>
                <a:cubicBezTo>
                  <a:pt x="162" y="316"/>
                  <a:pt x="164" y="315"/>
                  <a:pt x="165" y="315"/>
                </a:cubicBezTo>
                <a:cubicBezTo>
                  <a:pt x="165" y="315"/>
                  <a:pt x="165" y="315"/>
                  <a:pt x="165" y="315"/>
                </a:cubicBezTo>
                <a:cubicBezTo>
                  <a:pt x="165" y="315"/>
                  <a:pt x="165" y="315"/>
                  <a:pt x="165" y="316"/>
                </a:cubicBezTo>
                <a:cubicBezTo>
                  <a:pt x="164" y="316"/>
                  <a:pt x="164" y="316"/>
                  <a:pt x="163" y="316"/>
                </a:cubicBezTo>
                <a:cubicBezTo>
                  <a:pt x="163" y="316"/>
                  <a:pt x="162" y="316"/>
                  <a:pt x="162" y="316"/>
                </a:cubicBezTo>
                <a:cubicBezTo>
                  <a:pt x="162" y="316"/>
                  <a:pt x="162" y="316"/>
                  <a:pt x="162" y="316"/>
                </a:cubicBezTo>
                <a:close/>
                <a:moveTo>
                  <a:pt x="168" y="315"/>
                </a:moveTo>
                <a:cubicBezTo>
                  <a:pt x="169" y="302"/>
                  <a:pt x="172" y="290"/>
                  <a:pt x="172" y="277"/>
                </a:cubicBezTo>
                <a:cubicBezTo>
                  <a:pt x="173" y="264"/>
                  <a:pt x="174" y="251"/>
                  <a:pt x="175" y="238"/>
                </a:cubicBezTo>
                <a:cubicBezTo>
                  <a:pt x="176" y="225"/>
                  <a:pt x="177" y="212"/>
                  <a:pt x="178" y="199"/>
                </a:cubicBezTo>
                <a:cubicBezTo>
                  <a:pt x="179" y="187"/>
                  <a:pt x="181" y="175"/>
                  <a:pt x="178" y="163"/>
                </a:cubicBezTo>
                <a:cubicBezTo>
                  <a:pt x="178" y="163"/>
                  <a:pt x="178" y="163"/>
                  <a:pt x="178" y="163"/>
                </a:cubicBezTo>
                <a:cubicBezTo>
                  <a:pt x="187" y="161"/>
                  <a:pt x="196" y="161"/>
                  <a:pt x="204" y="161"/>
                </a:cubicBezTo>
                <a:cubicBezTo>
                  <a:pt x="205" y="172"/>
                  <a:pt x="203" y="184"/>
                  <a:pt x="202" y="195"/>
                </a:cubicBezTo>
                <a:cubicBezTo>
                  <a:pt x="201" y="208"/>
                  <a:pt x="200" y="221"/>
                  <a:pt x="199" y="234"/>
                </a:cubicBezTo>
                <a:cubicBezTo>
                  <a:pt x="198" y="247"/>
                  <a:pt x="198" y="260"/>
                  <a:pt x="196" y="273"/>
                </a:cubicBezTo>
                <a:cubicBezTo>
                  <a:pt x="194" y="286"/>
                  <a:pt x="193" y="299"/>
                  <a:pt x="191" y="312"/>
                </a:cubicBezTo>
                <a:cubicBezTo>
                  <a:pt x="191" y="312"/>
                  <a:pt x="191" y="312"/>
                  <a:pt x="191" y="312"/>
                </a:cubicBezTo>
                <a:cubicBezTo>
                  <a:pt x="183" y="314"/>
                  <a:pt x="175" y="315"/>
                  <a:pt x="168" y="315"/>
                </a:cubicBezTo>
                <a:cubicBezTo>
                  <a:pt x="168" y="315"/>
                  <a:pt x="168" y="315"/>
                  <a:pt x="168" y="315"/>
                </a:cubicBezTo>
                <a:close/>
                <a:moveTo>
                  <a:pt x="194" y="311"/>
                </a:moveTo>
                <a:cubicBezTo>
                  <a:pt x="195" y="311"/>
                  <a:pt x="195" y="311"/>
                  <a:pt x="196" y="311"/>
                </a:cubicBezTo>
                <a:cubicBezTo>
                  <a:pt x="195" y="311"/>
                  <a:pt x="194" y="312"/>
                  <a:pt x="194" y="312"/>
                </a:cubicBezTo>
                <a:cubicBezTo>
                  <a:pt x="194" y="312"/>
                  <a:pt x="194" y="311"/>
                  <a:pt x="194" y="311"/>
                </a:cubicBezTo>
                <a:close/>
                <a:moveTo>
                  <a:pt x="250" y="293"/>
                </a:moveTo>
                <a:cubicBezTo>
                  <a:pt x="250" y="293"/>
                  <a:pt x="250" y="293"/>
                  <a:pt x="250" y="293"/>
                </a:cubicBezTo>
                <a:cubicBezTo>
                  <a:pt x="249" y="293"/>
                  <a:pt x="249" y="293"/>
                  <a:pt x="248" y="293"/>
                </a:cubicBezTo>
                <a:cubicBezTo>
                  <a:pt x="246" y="294"/>
                  <a:pt x="245" y="295"/>
                  <a:pt x="243" y="296"/>
                </a:cubicBezTo>
                <a:cubicBezTo>
                  <a:pt x="235" y="298"/>
                  <a:pt x="226" y="300"/>
                  <a:pt x="218" y="303"/>
                </a:cubicBezTo>
                <a:cubicBezTo>
                  <a:pt x="214" y="304"/>
                  <a:pt x="210" y="305"/>
                  <a:pt x="205" y="307"/>
                </a:cubicBezTo>
                <a:cubicBezTo>
                  <a:pt x="203" y="308"/>
                  <a:pt x="201" y="309"/>
                  <a:pt x="199" y="310"/>
                </a:cubicBezTo>
                <a:cubicBezTo>
                  <a:pt x="195" y="311"/>
                  <a:pt x="195" y="310"/>
                  <a:pt x="199" y="309"/>
                </a:cubicBezTo>
                <a:cubicBezTo>
                  <a:pt x="203" y="307"/>
                  <a:pt x="208" y="306"/>
                  <a:pt x="213" y="304"/>
                </a:cubicBezTo>
                <a:cubicBezTo>
                  <a:pt x="219" y="302"/>
                  <a:pt x="224" y="300"/>
                  <a:pt x="230" y="298"/>
                </a:cubicBezTo>
                <a:cubicBezTo>
                  <a:pt x="236" y="296"/>
                  <a:pt x="241" y="295"/>
                  <a:pt x="247" y="293"/>
                </a:cubicBezTo>
                <a:cubicBezTo>
                  <a:pt x="248" y="293"/>
                  <a:pt x="250" y="292"/>
                  <a:pt x="251" y="291"/>
                </a:cubicBezTo>
                <a:cubicBezTo>
                  <a:pt x="252" y="290"/>
                  <a:pt x="252" y="289"/>
                  <a:pt x="253" y="288"/>
                </a:cubicBezTo>
                <a:cubicBezTo>
                  <a:pt x="252" y="290"/>
                  <a:pt x="251" y="292"/>
                  <a:pt x="250" y="293"/>
                </a:cubicBezTo>
                <a:close/>
                <a:moveTo>
                  <a:pt x="238" y="298"/>
                </a:moveTo>
                <a:cubicBezTo>
                  <a:pt x="226" y="303"/>
                  <a:pt x="212" y="308"/>
                  <a:pt x="199" y="311"/>
                </a:cubicBezTo>
                <a:cubicBezTo>
                  <a:pt x="200" y="310"/>
                  <a:pt x="201" y="310"/>
                  <a:pt x="202" y="309"/>
                </a:cubicBezTo>
                <a:cubicBezTo>
                  <a:pt x="207" y="307"/>
                  <a:pt x="212" y="306"/>
                  <a:pt x="217" y="304"/>
                </a:cubicBezTo>
                <a:cubicBezTo>
                  <a:pt x="224" y="301"/>
                  <a:pt x="231" y="300"/>
                  <a:pt x="238" y="298"/>
                </a:cubicBezTo>
                <a:close/>
                <a:moveTo>
                  <a:pt x="254" y="286"/>
                </a:moveTo>
                <a:cubicBezTo>
                  <a:pt x="254" y="286"/>
                  <a:pt x="253" y="286"/>
                  <a:pt x="253" y="286"/>
                </a:cubicBezTo>
                <a:cubicBezTo>
                  <a:pt x="252" y="286"/>
                  <a:pt x="252" y="286"/>
                  <a:pt x="252" y="287"/>
                </a:cubicBezTo>
                <a:cubicBezTo>
                  <a:pt x="242" y="290"/>
                  <a:pt x="232" y="293"/>
                  <a:pt x="222" y="296"/>
                </a:cubicBezTo>
                <a:cubicBezTo>
                  <a:pt x="217" y="297"/>
                  <a:pt x="212" y="299"/>
                  <a:pt x="207" y="301"/>
                </a:cubicBezTo>
                <a:cubicBezTo>
                  <a:pt x="204" y="302"/>
                  <a:pt x="202" y="303"/>
                  <a:pt x="200" y="303"/>
                </a:cubicBezTo>
                <a:cubicBezTo>
                  <a:pt x="199" y="304"/>
                  <a:pt x="198" y="304"/>
                  <a:pt x="197" y="304"/>
                </a:cubicBezTo>
                <a:cubicBezTo>
                  <a:pt x="194" y="305"/>
                  <a:pt x="199" y="303"/>
                  <a:pt x="199" y="303"/>
                </a:cubicBezTo>
                <a:cubicBezTo>
                  <a:pt x="210" y="299"/>
                  <a:pt x="221" y="295"/>
                  <a:pt x="232" y="291"/>
                </a:cubicBezTo>
                <a:cubicBezTo>
                  <a:pt x="234" y="291"/>
                  <a:pt x="236" y="290"/>
                  <a:pt x="238" y="289"/>
                </a:cubicBezTo>
                <a:cubicBezTo>
                  <a:pt x="244" y="288"/>
                  <a:pt x="250" y="286"/>
                  <a:pt x="255" y="283"/>
                </a:cubicBezTo>
                <a:cubicBezTo>
                  <a:pt x="255" y="284"/>
                  <a:pt x="255" y="285"/>
                  <a:pt x="254" y="286"/>
                </a:cubicBezTo>
                <a:close/>
                <a:moveTo>
                  <a:pt x="257" y="279"/>
                </a:moveTo>
                <a:cubicBezTo>
                  <a:pt x="257" y="280"/>
                  <a:pt x="256" y="281"/>
                  <a:pt x="256" y="281"/>
                </a:cubicBezTo>
                <a:cubicBezTo>
                  <a:pt x="250" y="284"/>
                  <a:pt x="244" y="286"/>
                  <a:pt x="237" y="289"/>
                </a:cubicBezTo>
                <a:cubicBezTo>
                  <a:pt x="232" y="290"/>
                  <a:pt x="226" y="291"/>
                  <a:pt x="221" y="293"/>
                </a:cubicBezTo>
                <a:cubicBezTo>
                  <a:pt x="216" y="294"/>
                  <a:pt x="210" y="296"/>
                  <a:pt x="206" y="297"/>
                </a:cubicBezTo>
                <a:cubicBezTo>
                  <a:pt x="203" y="298"/>
                  <a:pt x="200" y="299"/>
                  <a:pt x="197" y="300"/>
                </a:cubicBezTo>
                <a:cubicBezTo>
                  <a:pt x="193" y="302"/>
                  <a:pt x="199" y="299"/>
                  <a:pt x="200" y="299"/>
                </a:cubicBezTo>
                <a:cubicBezTo>
                  <a:pt x="211" y="294"/>
                  <a:pt x="223" y="291"/>
                  <a:pt x="234" y="287"/>
                </a:cubicBezTo>
                <a:cubicBezTo>
                  <a:pt x="239" y="285"/>
                  <a:pt x="244" y="283"/>
                  <a:pt x="249" y="280"/>
                </a:cubicBezTo>
                <a:cubicBezTo>
                  <a:pt x="252" y="279"/>
                  <a:pt x="256" y="278"/>
                  <a:pt x="258" y="275"/>
                </a:cubicBezTo>
                <a:cubicBezTo>
                  <a:pt x="258" y="277"/>
                  <a:pt x="258" y="278"/>
                  <a:pt x="257" y="279"/>
                </a:cubicBezTo>
                <a:close/>
                <a:moveTo>
                  <a:pt x="259" y="274"/>
                </a:moveTo>
                <a:cubicBezTo>
                  <a:pt x="247" y="279"/>
                  <a:pt x="235" y="283"/>
                  <a:pt x="224" y="287"/>
                </a:cubicBezTo>
                <a:cubicBezTo>
                  <a:pt x="218" y="288"/>
                  <a:pt x="212" y="290"/>
                  <a:pt x="207" y="292"/>
                </a:cubicBezTo>
                <a:cubicBezTo>
                  <a:pt x="204" y="293"/>
                  <a:pt x="201" y="295"/>
                  <a:pt x="198" y="295"/>
                </a:cubicBezTo>
                <a:cubicBezTo>
                  <a:pt x="193" y="297"/>
                  <a:pt x="200" y="294"/>
                  <a:pt x="201" y="294"/>
                </a:cubicBezTo>
                <a:cubicBezTo>
                  <a:pt x="212" y="289"/>
                  <a:pt x="224" y="285"/>
                  <a:pt x="236" y="281"/>
                </a:cubicBezTo>
                <a:cubicBezTo>
                  <a:pt x="241" y="279"/>
                  <a:pt x="246" y="277"/>
                  <a:pt x="251" y="275"/>
                </a:cubicBezTo>
                <a:cubicBezTo>
                  <a:pt x="254" y="274"/>
                  <a:pt x="257" y="272"/>
                  <a:pt x="260" y="270"/>
                </a:cubicBezTo>
                <a:cubicBezTo>
                  <a:pt x="260" y="271"/>
                  <a:pt x="259" y="273"/>
                  <a:pt x="259" y="274"/>
                </a:cubicBezTo>
                <a:close/>
                <a:moveTo>
                  <a:pt x="258" y="271"/>
                </a:moveTo>
                <a:cubicBezTo>
                  <a:pt x="258" y="271"/>
                  <a:pt x="259" y="271"/>
                  <a:pt x="259" y="270"/>
                </a:cubicBezTo>
                <a:cubicBezTo>
                  <a:pt x="259" y="271"/>
                  <a:pt x="258" y="271"/>
                  <a:pt x="258" y="271"/>
                </a:cubicBezTo>
                <a:close/>
                <a:moveTo>
                  <a:pt x="263" y="257"/>
                </a:moveTo>
                <a:cubicBezTo>
                  <a:pt x="263" y="257"/>
                  <a:pt x="263" y="257"/>
                  <a:pt x="263" y="257"/>
                </a:cubicBezTo>
                <a:cubicBezTo>
                  <a:pt x="247" y="265"/>
                  <a:pt x="229" y="269"/>
                  <a:pt x="213" y="276"/>
                </a:cubicBezTo>
                <a:cubicBezTo>
                  <a:pt x="212" y="276"/>
                  <a:pt x="210" y="277"/>
                  <a:pt x="209" y="278"/>
                </a:cubicBezTo>
                <a:cubicBezTo>
                  <a:pt x="206" y="279"/>
                  <a:pt x="204" y="280"/>
                  <a:pt x="202" y="281"/>
                </a:cubicBezTo>
                <a:cubicBezTo>
                  <a:pt x="203" y="280"/>
                  <a:pt x="204" y="280"/>
                  <a:pt x="205" y="279"/>
                </a:cubicBezTo>
                <a:cubicBezTo>
                  <a:pt x="224" y="270"/>
                  <a:pt x="245" y="266"/>
                  <a:pt x="263" y="255"/>
                </a:cubicBezTo>
                <a:cubicBezTo>
                  <a:pt x="263" y="256"/>
                  <a:pt x="263" y="256"/>
                  <a:pt x="263" y="257"/>
                </a:cubicBezTo>
                <a:close/>
                <a:moveTo>
                  <a:pt x="264" y="248"/>
                </a:moveTo>
                <a:cubicBezTo>
                  <a:pt x="259" y="249"/>
                  <a:pt x="254" y="252"/>
                  <a:pt x="248" y="254"/>
                </a:cubicBezTo>
                <a:cubicBezTo>
                  <a:pt x="242" y="256"/>
                  <a:pt x="236" y="258"/>
                  <a:pt x="231" y="260"/>
                </a:cubicBezTo>
                <a:cubicBezTo>
                  <a:pt x="224" y="262"/>
                  <a:pt x="217" y="265"/>
                  <a:pt x="210" y="267"/>
                </a:cubicBezTo>
                <a:cubicBezTo>
                  <a:pt x="208" y="268"/>
                  <a:pt x="207" y="269"/>
                  <a:pt x="205" y="269"/>
                </a:cubicBezTo>
                <a:cubicBezTo>
                  <a:pt x="206" y="269"/>
                  <a:pt x="207" y="268"/>
                  <a:pt x="208" y="268"/>
                </a:cubicBezTo>
                <a:cubicBezTo>
                  <a:pt x="217" y="263"/>
                  <a:pt x="227" y="259"/>
                  <a:pt x="236" y="256"/>
                </a:cubicBezTo>
                <a:cubicBezTo>
                  <a:pt x="246" y="252"/>
                  <a:pt x="255" y="247"/>
                  <a:pt x="264" y="244"/>
                </a:cubicBezTo>
                <a:cubicBezTo>
                  <a:pt x="264" y="245"/>
                  <a:pt x="264" y="246"/>
                  <a:pt x="264" y="248"/>
                </a:cubicBezTo>
                <a:close/>
                <a:moveTo>
                  <a:pt x="264" y="243"/>
                </a:moveTo>
                <a:cubicBezTo>
                  <a:pt x="258" y="244"/>
                  <a:pt x="252" y="247"/>
                  <a:pt x="246" y="249"/>
                </a:cubicBezTo>
                <a:cubicBezTo>
                  <a:pt x="242" y="251"/>
                  <a:pt x="239" y="252"/>
                  <a:pt x="235" y="253"/>
                </a:cubicBezTo>
                <a:cubicBezTo>
                  <a:pt x="241" y="251"/>
                  <a:pt x="247" y="249"/>
                  <a:pt x="253" y="246"/>
                </a:cubicBezTo>
                <a:cubicBezTo>
                  <a:pt x="254" y="245"/>
                  <a:pt x="256" y="244"/>
                  <a:pt x="258" y="243"/>
                </a:cubicBezTo>
                <a:cubicBezTo>
                  <a:pt x="260" y="243"/>
                  <a:pt x="262" y="242"/>
                  <a:pt x="264" y="241"/>
                </a:cubicBezTo>
                <a:cubicBezTo>
                  <a:pt x="265" y="242"/>
                  <a:pt x="264" y="242"/>
                  <a:pt x="264" y="243"/>
                </a:cubicBezTo>
                <a:close/>
                <a:moveTo>
                  <a:pt x="264" y="240"/>
                </a:moveTo>
                <a:cubicBezTo>
                  <a:pt x="263" y="240"/>
                  <a:pt x="261" y="241"/>
                  <a:pt x="260" y="242"/>
                </a:cubicBezTo>
                <a:cubicBezTo>
                  <a:pt x="253" y="243"/>
                  <a:pt x="245" y="246"/>
                  <a:pt x="238" y="248"/>
                </a:cubicBezTo>
                <a:cubicBezTo>
                  <a:pt x="232" y="250"/>
                  <a:pt x="225" y="252"/>
                  <a:pt x="219" y="255"/>
                </a:cubicBezTo>
                <a:cubicBezTo>
                  <a:pt x="215" y="256"/>
                  <a:pt x="211" y="258"/>
                  <a:pt x="207" y="260"/>
                </a:cubicBezTo>
                <a:cubicBezTo>
                  <a:pt x="211" y="258"/>
                  <a:pt x="215" y="256"/>
                  <a:pt x="219" y="254"/>
                </a:cubicBezTo>
                <a:cubicBezTo>
                  <a:pt x="227" y="250"/>
                  <a:pt x="235" y="248"/>
                  <a:pt x="243" y="245"/>
                </a:cubicBezTo>
                <a:cubicBezTo>
                  <a:pt x="248" y="243"/>
                  <a:pt x="253" y="240"/>
                  <a:pt x="258" y="238"/>
                </a:cubicBezTo>
                <a:cubicBezTo>
                  <a:pt x="260" y="237"/>
                  <a:pt x="262" y="236"/>
                  <a:pt x="264" y="235"/>
                </a:cubicBezTo>
                <a:cubicBezTo>
                  <a:pt x="264" y="237"/>
                  <a:pt x="264" y="238"/>
                  <a:pt x="264" y="240"/>
                </a:cubicBezTo>
                <a:close/>
                <a:moveTo>
                  <a:pt x="259" y="236"/>
                </a:moveTo>
                <a:cubicBezTo>
                  <a:pt x="257" y="237"/>
                  <a:pt x="254" y="238"/>
                  <a:pt x="251" y="240"/>
                </a:cubicBezTo>
                <a:cubicBezTo>
                  <a:pt x="237" y="246"/>
                  <a:pt x="222" y="249"/>
                  <a:pt x="209" y="255"/>
                </a:cubicBezTo>
                <a:cubicBezTo>
                  <a:pt x="206" y="256"/>
                  <a:pt x="204" y="257"/>
                  <a:pt x="202" y="258"/>
                </a:cubicBezTo>
                <a:cubicBezTo>
                  <a:pt x="200" y="259"/>
                  <a:pt x="200" y="259"/>
                  <a:pt x="202" y="258"/>
                </a:cubicBezTo>
                <a:cubicBezTo>
                  <a:pt x="205" y="256"/>
                  <a:pt x="208" y="255"/>
                  <a:pt x="212" y="253"/>
                </a:cubicBezTo>
                <a:cubicBezTo>
                  <a:pt x="218" y="251"/>
                  <a:pt x="224" y="249"/>
                  <a:pt x="230" y="247"/>
                </a:cubicBezTo>
                <a:cubicBezTo>
                  <a:pt x="235" y="244"/>
                  <a:pt x="241" y="242"/>
                  <a:pt x="247" y="240"/>
                </a:cubicBezTo>
                <a:cubicBezTo>
                  <a:pt x="252" y="237"/>
                  <a:pt x="259" y="235"/>
                  <a:pt x="264" y="232"/>
                </a:cubicBezTo>
                <a:cubicBezTo>
                  <a:pt x="264" y="232"/>
                  <a:pt x="264" y="233"/>
                  <a:pt x="264" y="234"/>
                </a:cubicBezTo>
                <a:cubicBezTo>
                  <a:pt x="263" y="235"/>
                  <a:pt x="261" y="235"/>
                  <a:pt x="259" y="236"/>
                </a:cubicBezTo>
                <a:close/>
                <a:moveTo>
                  <a:pt x="258" y="167"/>
                </a:moveTo>
                <a:cubicBezTo>
                  <a:pt x="246" y="161"/>
                  <a:pt x="233" y="159"/>
                  <a:pt x="220" y="156"/>
                </a:cubicBezTo>
                <a:cubicBezTo>
                  <a:pt x="205" y="152"/>
                  <a:pt x="189" y="153"/>
                  <a:pt x="174" y="155"/>
                </a:cubicBezTo>
                <a:cubicBezTo>
                  <a:pt x="162" y="157"/>
                  <a:pt x="150" y="160"/>
                  <a:pt x="138" y="164"/>
                </a:cubicBezTo>
                <a:cubicBezTo>
                  <a:pt x="138" y="163"/>
                  <a:pt x="137" y="162"/>
                  <a:pt x="136" y="161"/>
                </a:cubicBezTo>
                <a:cubicBezTo>
                  <a:pt x="134" y="161"/>
                  <a:pt x="132" y="162"/>
                  <a:pt x="131" y="163"/>
                </a:cubicBezTo>
                <a:cubicBezTo>
                  <a:pt x="131" y="164"/>
                  <a:pt x="130" y="166"/>
                  <a:pt x="130" y="167"/>
                </a:cubicBezTo>
                <a:cubicBezTo>
                  <a:pt x="117" y="172"/>
                  <a:pt x="105" y="179"/>
                  <a:pt x="94" y="187"/>
                </a:cubicBezTo>
                <a:cubicBezTo>
                  <a:pt x="95" y="169"/>
                  <a:pt x="102" y="151"/>
                  <a:pt x="109" y="135"/>
                </a:cubicBezTo>
                <a:cubicBezTo>
                  <a:pt x="113" y="127"/>
                  <a:pt x="117" y="120"/>
                  <a:pt x="123" y="115"/>
                </a:cubicBezTo>
                <a:cubicBezTo>
                  <a:pt x="129" y="108"/>
                  <a:pt x="138" y="104"/>
                  <a:pt x="146" y="100"/>
                </a:cubicBezTo>
                <a:cubicBezTo>
                  <a:pt x="152" y="97"/>
                  <a:pt x="158" y="95"/>
                  <a:pt x="165" y="93"/>
                </a:cubicBezTo>
                <a:cubicBezTo>
                  <a:pt x="164" y="101"/>
                  <a:pt x="160" y="119"/>
                  <a:pt x="169" y="117"/>
                </a:cubicBezTo>
                <a:cubicBezTo>
                  <a:pt x="172" y="116"/>
                  <a:pt x="174" y="112"/>
                  <a:pt x="174" y="108"/>
                </a:cubicBezTo>
                <a:cubicBezTo>
                  <a:pt x="176" y="114"/>
                  <a:pt x="180" y="118"/>
                  <a:pt x="185" y="115"/>
                </a:cubicBezTo>
                <a:cubicBezTo>
                  <a:pt x="191" y="113"/>
                  <a:pt x="190" y="106"/>
                  <a:pt x="187" y="102"/>
                </a:cubicBezTo>
                <a:cubicBezTo>
                  <a:pt x="183" y="98"/>
                  <a:pt x="179" y="94"/>
                  <a:pt x="174" y="91"/>
                </a:cubicBezTo>
                <a:cubicBezTo>
                  <a:pt x="175" y="91"/>
                  <a:pt x="175" y="91"/>
                  <a:pt x="175" y="91"/>
                </a:cubicBezTo>
                <a:cubicBezTo>
                  <a:pt x="185" y="90"/>
                  <a:pt x="194" y="92"/>
                  <a:pt x="203" y="95"/>
                </a:cubicBezTo>
                <a:cubicBezTo>
                  <a:pt x="212" y="98"/>
                  <a:pt x="220" y="101"/>
                  <a:pt x="228" y="105"/>
                </a:cubicBezTo>
                <a:cubicBezTo>
                  <a:pt x="233" y="109"/>
                  <a:pt x="238" y="113"/>
                  <a:pt x="243" y="117"/>
                </a:cubicBezTo>
                <a:cubicBezTo>
                  <a:pt x="244" y="119"/>
                  <a:pt x="245" y="120"/>
                  <a:pt x="246" y="122"/>
                </a:cubicBezTo>
                <a:cubicBezTo>
                  <a:pt x="247" y="122"/>
                  <a:pt x="247" y="123"/>
                  <a:pt x="247" y="123"/>
                </a:cubicBezTo>
                <a:cubicBezTo>
                  <a:pt x="254" y="137"/>
                  <a:pt x="257" y="152"/>
                  <a:pt x="258" y="167"/>
                </a:cubicBezTo>
                <a:close/>
                <a:moveTo>
                  <a:pt x="98" y="158"/>
                </a:moveTo>
                <a:cubicBezTo>
                  <a:pt x="100" y="149"/>
                  <a:pt x="103" y="141"/>
                  <a:pt x="107" y="133"/>
                </a:cubicBezTo>
                <a:cubicBezTo>
                  <a:pt x="103" y="141"/>
                  <a:pt x="100" y="150"/>
                  <a:pt x="98" y="158"/>
                </a:cubicBezTo>
                <a:close/>
                <a:moveTo>
                  <a:pt x="241" y="111"/>
                </a:moveTo>
                <a:cubicBezTo>
                  <a:pt x="238" y="108"/>
                  <a:pt x="234" y="105"/>
                  <a:pt x="230" y="103"/>
                </a:cubicBezTo>
                <a:cubicBezTo>
                  <a:pt x="217" y="93"/>
                  <a:pt x="202" y="85"/>
                  <a:pt x="185" y="84"/>
                </a:cubicBezTo>
                <a:cubicBezTo>
                  <a:pt x="182" y="84"/>
                  <a:pt x="179" y="84"/>
                  <a:pt x="175" y="85"/>
                </a:cubicBezTo>
                <a:cubicBezTo>
                  <a:pt x="175" y="83"/>
                  <a:pt x="173" y="82"/>
                  <a:pt x="171" y="82"/>
                </a:cubicBezTo>
                <a:cubicBezTo>
                  <a:pt x="169" y="82"/>
                  <a:pt x="166" y="83"/>
                  <a:pt x="165" y="86"/>
                </a:cubicBezTo>
                <a:cubicBezTo>
                  <a:pt x="165" y="86"/>
                  <a:pt x="165" y="86"/>
                  <a:pt x="165" y="86"/>
                </a:cubicBezTo>
                <a:cubicBezTo>
                  <a:pt x="147" y="91"/>
                  <a:pt x="130" y="101"/>
                  <a:pt x="118" y="113"/>
                </a:cubicBezTo>
                <a:cubicBezTo>
                  <a:pt x="100" y="131"/>
                  <a:pt x="93" y="157"/>
                  <a:pt x="91" y="182"/>
                </a:cubicBezTo>
                <a:cubicBezTo>
                  <a:pt x="88" y="213"/>
                  <a:pt x="89" y="245"/>
                  <a:pt x="91" y="276"/>
                </a:cubicBezTo>
                <a:cubicBezTo>
                  <a:pt x="92" y="285"/>
                  <a:pt x="93" y="293"/>
                  <a:pt x="93" y="301"/>
                </a:cubicBezTo>
                <a:cubicBezTo>
                  <a:pt x="86" y="296"/>
                  <a:pt x="80" y="289"/>
                  <a:pt x="77" y="281"/>
                </a:cubicBezTo>
                <a:cubicBezTo>
                  <a:pt x="72" y="270"/>
                  <a:pt x="74" y="258"/>
                  <a:pt x="76" y="246"/>
                </a:cubicBezTo>
                <a:cubicBezTo>
                  <a:pt x="78" y="231"/>
                  <a:pt x="77" y="216"/>
                  <a:pt x="78" y="201"/>
                </a:cubicBezTo>
                <a:cubicBezTo>
                  <a:pt x="78" y="194"/>
                  <a:pt x="80" y="186"/>
                  <a:pt x="80" y="179"/>
                </a:cubicBezTo>
                <a:cubicBezTo>
                  <a:pt x="81" y="172"/>
                  <a:pt x="80" y="165"/>
                  <a:pt x="79" y="158"/>
                </a:cubicBezTo>
                <a:cubicBezTo>
                  <a:pt x="77" y="143"/>
                  <a:pt x="73" y="129"/>
                  <a:pt x="75" y="114"/>
                </a:cubicBezTo>
                <a:cubicBezTo>
                  <a:pt x="78" y="100"/>
                  <a:pt x="86" y="88"/>
                  <a:pt x="97" y="79"/>
                </a:cubicBezTo>
                <a:cubicBezTo>
                  <a:pt x="108" y="70"/>
                  <a:pt x="121" y="64"/>
                  <a:pt x="135" y="62"/>
                </a:cubicBezTo>
                <a:cubicBezTo>
                  <a:pt x="143" y="61"/>
                  <a:pt x="151" y="61"/>
                  <a:pt x="160" y="60"/>
                </a:cubicBezTo>
                <a:cubicBezTo>
                  <a:pt x="167" y="59"/>
                  <a:pt x="174" y="57"/>
                  <a:pt x="181" y="56"/>
                </a:cubicBezTo>
                <a:cubicBezTo>
                  <a:pt x="182" y="56"/>
                  <a:pt x="182" y="56"/>
                  <a:pt x="182" y="56"/>
                </a:cubicBezTo>
                <a:cubicBezTo>
                  <a:pt x="184" y="57"/>
                  <a:pt x="187" y="58"/>
                  <a:pt x="189" y="60"/>
                </a:cubicBezTo>
                <a:cubicBezTo>
                  <a:pt x="210" y="72"/>
                  <a:pt x="229" y="90"/>
                  <a:pt x="241" y="111"/>
                </a:cubicBezTo>
                <a:close/>
                <a:moveTo>
                  <a:pt x="42" y="229"/>
                </a:moveTo>
                <a:cubicBezTo>
                  <a:pt x="40" y="243"/>
                  <a:pt x="39" y="257"/>
                  <a:pt x="39" y="272"/>
                </a:cubicBezTo>
                <a:cubicBezTo>
                  <a:pt x="39" y="272"/>
                  <a:pt x="39" y="272"/>
                  <a:pt x="39" y="272"/>
                </a:cubicBezTo>
                <a:cubicBezTo>
                  <a:pt x="39" y="275"/>
                  <a:pt x="40" y="278"/>
                  <a:pt x="41" y="280"/>
                </a:cubicBezTo>
                <a:cubicBezTo>
                  <a:pt x="34" y="277"/>
                  <a:pt x="25" y="275"/>
                  <a:pt x="29" y="266"/>
                </a:cubicBezTo>
                <a:cubicBezTo>
                  <a:pt x="29" y="266"/>
                  <a:pt x="29" y="266"/>
                  <a:pt x="29" y="266"/>
                </a:cubicBezTo>
                <a:cubicBezTo>
                  <a:pt x="34" y="262"/>
                  <a:pt x="36" y="256"/>
                  <a:pt x="37" y="250"/>
                </a:cubicBezTo>
                <a:cubicBezTo>
                  <a:pt x="37" y="243"/>
                  <a:pt x="35" y="237"/>
                  <a:pt x="35" y="231"/>
                </a:cubicBezTo>
                <a:cubicBezTo>
                  <a:pt x="34" y="222"/>
                  <a:pt x="37" y="213"/>
                  <a:pt x="38" y="204"/>
                </a:cubicBezTo>
                <a:cubicBezTo>
                  <a:pt x="40" y="189"/>
                  <a:pt x="40" y="174"/>
                  <a:pt x="43" y="160"/>
                </a:cubicBezTo>
                <a:cubicBezTo>
                  <a:pt x="44" y="169"/>
                  <a:pt x="45" y="178"/>
                  <a:pt x="45" y="187"/>
                </a:cubicBezTo>
                <a:cubicBezTo>
                  <a:pt x="45" y="188"/>
                  <a:pt x="45" y="189"/>
                  <a:pt x="45" y="190"/>
                </a:cubicBezTo>
                <a:cubicBezTo>
                  <a:pt x="45" y="190"/>
                  <a:pt x="45" y="190"/>
                  <a:pt x="45" y="190"/>
                </a:cubicBezTo>
                <a:cubicBezTo>
                  <a:pt x="45" y="203"/>
                  <a:pt x="43" y="216"/>
                  <a:pt x="42" y="229"/>
                </a:cubicBezTo>
                <a:close/>
                <a:moveTo>
                  <a:pt x="16" y="266"/>
                </a:moveTo>
                <a:cubicBezTo>
                  <a:pt x="20" y="265"/>
                  <a:pt x="23" y="262"/>
                  <a:pt x="27" y="259"/>
                </a:cubicBezTo>
                <a:cubicBezTo>
                  <a:pt x="28" y="258"/>
                  <a:pt x="33" y="252"/>
                  <a:pt x="31" y="256"/>
                </a:cubicBezTo>
                <a:cubicBezTo>
                  <a:pt x="29" y="259"/>
                  <a:pt x="25" y="262"/>
                  <a:pt x="23" y="264"/>
                </a:cubicBezTo>
                <a:cubicBezTo>
                  <a:pt x="22" y="265"/>
                  <a:pt x="23" y="265"/>
                  <a:pt x="23" y="265"/>
                </a:cubicBezTo>
                <a:cubicBezTo>
                  <a:pt x="26" y="265"/>
                  <a:pt x="28" y="262"/>
                  <a:pt x="31" y="260"/>
                </a:cubicBezTo>
                <a:cubicBezTo>
                  <a:pt x="31" y="260"/>
                  <a:pt x="31" y="260"/>
                  <a:pt x="31" y="260"/>
                </a:cubicBezTo>
                <a:cubicBezTo>
                  <a:pt x="29" y="263"/>
                  <a:pt x="26" y="266"/>
                  <a:pt x="20" y="266"/>
                </a:cubicBezTo>
                <a:cubicBezTo>
                  <a:pt x="19" y="267"/>
                  <a:pt x="17" y="266"/>
                  <a:pt x="16" y="266"/>
                </a:cubicBezTo>
                <a:close/>
                <a:moveTo>
                  <a:pt x="9" y="186"/>
                </a:moveTo>
                <a:cubicBezTo>
                  <a:pt x="9" y="186"/>
                  <a:pt x="9" y="186"/>
                  <a:pt x="9" y="186"/>
                </a:cubicBezTo>
                <a:cubicBezTo>
                  <a:pt x="14" y="183"/>
                  <a:pt x="20" y="182"/>
                  <a:pt x="25" y="180"/>
                </a:cubicBezTo>
                <a:cubicBezTo>
                  <a:pt x="27" y="179"/>
                  <a:pt x="29" y="178"/>
                  <a:pt x="31" y="177"/>
                </a:cubicBezTo>
                <a:cubicBezTo>
                  <a:pt x="33" y="176"/>
                  <a:pt x="35" y="175"/>
                  <a:pt x="36" y="175"/>
                </a:cubicBezTo>
                <a:cubicBezTo>
                  <a:pt x="35" y="175"/>
                  <a:pt x="34" y="176"/>
                  <a:pt x="33" y="177"/>
                </a:cubicBezTo>
                <a:cubicBezTo>
                  <a:pt x="25" y="182"/>
                  <a:pt x="16" y="184"/>
                  <a:pt x="9" y="190"/>
                </a:cubicBezTo>
                <a:cubicBezTo>
                  <a:pt x="9" y="188"/>
                  <a:pt x="9" y="187"/>
                  <a:pt x="9" y="186"/>
                </a:cubicBezTo>
                <a:close/>
                <a:moveTo>
                  <a:pt x="46" y="69"/>
                </a:moveTo>
                <a:cubicBezTo>
                  <a:pt x="51" y="66"/>
                  <a:pt x="57" y="63"/>
                  <a:pt x="63" y="60"/>
                </a:cubicBezTo>
                <a:cubicBezTo>
                  <a:pt x="66" y="58"/>
                  <a:pt x="69" y="57"/>
                  <a:pt x="72" y="55"/>
                </a:cubicBezTo>
                <a:cubicBezTo>
                  <a:pt x="72" y="55"/>
                  <a:pt x="72" y="55"/>
                  <a:pt x="72" y="55"/>
                </a:cubicBezTo>
                <a:cubicBezTo>
                  <a:pt x="62" y="61"/>
                  <a:pt x="52" y="67"/>
                  <a:pt x="42" y="74"/>
                </a:cubicBezTo>
                <a:cubicBezTo>
                  <a:pt x="44" y="72"/>
                  <a:pt x="45" y="71"/>
                  <a:pt x="46" y="69"/>
                </a:cubicBezTo>
                <a:close/>
                <a:moveTo>
                  <a:pt x="84" y="51"/>
                </a:moveTo>
                <a:cubicBezTo>
                  <a:pt x="83" y="52"/>
                  <a:pt x="82" y="52"/>
                  <a:pt x="81" y="53"/>
                </a:cubicBezTo>
                <a:cubicBezTo>
                  <a:pt x="77" y="55"/>
                  <a:pt x="72" y="57"/>
                  <a:pt x="68" y="60"/>
                </a:cubicBezTo>
                <a:cubicBezTo>
                  <a:pt x="60" y="64"/>
                  <a:pt x="52" y="68"/>
                  <a:pt x="45" y="73"/>
                </a:cubicBezTo>
                <a:cubicBezTo>
                  <a:pt x="45" y="73"/>
                  <a:pt x="46" y="72"/>
                  <a:pt x="46" y="72"/>
                </a:cubicBezTo>
                <a:cubicBezTo>
                  <a:pt x="50" y="69"/>
                  <a:pt x="54" y="67"/>
                  <a:pt x="58" y="64"/>
                </a:cubicBezTo>
                <a:cubicBezTo>
                  <a:pt x="65" y="60"/>
                  <a:pt x="72" y="56"/>
                  <a:pt x="79" y="52"/>
                </a:cubicBezTo>
                <a:cubicBezTo>
                  <a:pt x="81" y="52"/>
                  <a:pt x="82" y="51"/>
                  <a:pt x="84" y="51"/>
                </a:cubicBezTo>
                <a:close/>
                <a:moveTo>
                  <a:pt x="41" y="76"/>
                </a:moveTo>
                <a:cubicBezTo>
                  <a:pt x="41" y="76"/>
                  <a:pt x="41" y="76"/>
                  <a:pt x="41" y="76"/>
                </a:cubicBezTo>
                <a:cubicBezTo>
                  <a:pt x="49" y="71"/>
                  <a:pt x="56" y="67"/>
                  <a:pt x="64" y="63"/>
                </a:cubicBezTo>
                <a:cubicBezTo>
                  <a:pt x="68" y="60"/>
                  <a:pt x="72" y="58"/>
                  <a:pt x="77" y="56"/>
                </a:cubicBezTo>
                <a:cubicBezTo>
                  <a:pt x="79" y="55"/>
                  <a:pt x="81" y="54"/>
                  <a:pt x="83" y="52"/>
                </a:cubicBezTo>
                <a:cubicBezTo>
                  <a:pt x="84" y="52"/>
                  <a:pt x="85" y="51"/>
                  <a:pt x="85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5" y="51"/>
                  <a:pt x="85" y="51"/>
                </a:cubicBezTo>
                <a:cubicBezTo>
                  <a:pt x="77" y="57"/>
                  <a:pt x="68" y="61"/>
                  <a:pt x="60" y="65"/>
                </a:cubicBezTo>
                <a:cubicBezTo>
                  <a:pt x="53" y="70"/>
                  <a:pt x="46" y="75"/>
                  <a:pt x="39" y="80"/>
                </a:cubicBezTo>
                <a:cubicBezTo>
                  <a:pt x="39" y="79"/>
                  <a:pt x="40" y="78"/>
                  <a:pt x="41" y="76"/>
                </a:cubicBezTo>
                <a:close/>
                <a:moveTo>
                  <a:pt x="38" y="82"/>
                </a:moveTo>
                <a:cubicBezTo>
                  <a:pt x="41" y="80"/>
                  <a:pt x="45" y="78"/>
                  <a:pt x="49" y="76"/>
                </a:cubicBezTo>
                <a:cubicBezTo>
                  <a:pt x="54" y="73"/>
                  <a:pt x="59" y="71"/>
                  <a:pt x="64" y="68"/>
                </a:cubicBezTo>
                <a:cubicBezTo>
                  <a:pt x="66" y="67"/>
                  <a:pt x="69" y="65"/>
                  <a:pt x="71" y="64"/>
                </a:cubicBezTo>
                <a:cubicBezTo>
                  <a:pt x="69" y="66"/>
                  <a:pt x="67" y="68"/>
                  <a:pt x="65" y="69"/>
                </a:cubicBezTo>
                <a:cubicBezTo>
                  <a:pt x="56" y="75"/>
                  <a:pt x="46" y="80"/>
                  <a:pt x="37" y="84"/>
                </a:cubicBezTo>
                <a:cubicBezTo>
                  <a:pt x="37" y="83"/>
                  <a:pt x="37" y="83"/>
                  <a:pt x="38" y="82"/>
                </a:cubicBezTo>
                <a:close/>
                <a:moveTo>
                  <a:pt x="106" y="11"/>
                </a:moveTo>
                <a:cubicBezTo>
                  <a:pt x="107" y="11"/>
                  <a:pt x="108" y="11"/>
                  <a:pt x="109" y="10"/>
                </a:cubicBezTo>
                <a:cubicBezTo>
                  <a:pt x="110" y="10"/>
                  <a:pt x="111" y="9"/>
                  <a:pt x="112" y="9"/>
                </a:cubicBezTo>
                <a:cubicBezTo>
                  <a:pt x="112" y="9"/>
                  <a:pt x="116" y="6"/>
                  <a:pt x="114" y="8"/>
                </a:cubicBezTo>
                <a:cubicBezTo>
                  <a:pt x="111" y="10"/>
                  <a:pt x="108" y="11"/>
                  <a:pt x="105" y="12"/>
                </a:cubicBezTo>
                <a:cubicBezTo>
                  <a:pt x="105" y="12"/>
                  <a:pt x="106" y="11"/>
                  <a:pt x="106" y="11"/>
                </a:cubicBezTo>
                <a:close/>
                <a:moveTo>
                  <a:pt x="117" y="9"/>
                </a:moveTo>
                <a:cubicBezTo>
                  <a:pt x="117" y="9"/>
                  <a:pt x="117" y="9"/>
                  <a:pt x="117" y="9"/>
                </a:cubicBezTo>
                <a:cubicBezTo>
                  <a:pt x="115" y="10"/>
                  <a:pt x="113" y="10"/>
                  <a:pt x="110" y="11"/>
                </a:cubicBezTo>
                <a:cubicBezTo>
                  <a:pt x="109" y="12"/>
                  <a:pt x="107" y="13"/>
                  <a:pt x="106" y="13"/>
                </a:cubicBezTo>
                <a:cubicBezTo>
                  <a:pt x="106" y="13"/>
                  <a:pt x="105" y="13"/>
                  <a:pt x="104" y="14"/>
                </a:cubicBezTo>
                <a:cubicBezTo>
                  <a:pt x="104" y="14"/>
                  <a:pt x="104" y="13"/>
                  <a:pt x="104" y="13"/>
                </a:cubicBezTo>
                <a:cubicBezTo>
                  <a:pt x="108" y="12"/>
                  <a:pt x="112" y="10"/>
                  <a:pt x="115" y="8"/>
                </a:cubicBezTo>
                <a:cubicBezTo>
                  <a:pt x="116" y="8"/>
                  <a:pt x="117" y="8"/>
                  <a:pt x="117" y="9"/>
                </a:cubicBezTo>
                <a:close/>
                <a:moveTo>
                  <a:pt x="104" y="14"/>
                </a:moveTo>
                <a:cubicBezTo>
                  <a:pt x="105" y="14"/>
                  <a:pt x="107" y="13"/>
                  <a:pt x="109" y="13"/>
                </a:cubicBezTo>
                <a:cubicBezTo>
                  <a:pt x="110" y="12"/>
                  <a:pt x="112" y="12"/>
                  <a:pt x="113" y="11"/>
                </a:cubicBezTo>
                <a:cubicBezTo>
                  <a:pt x="115" y="10"/>
                  <a:pt x="117" y="9"/>
                  <a:pt x="114" y="11"/>
                </a:cubicBezTo>
                <a:cubicBezTo>
                  <a:pt x="110" y="13"/>
                  <a:pt x="106" y="14"/>
                  <a:pt x="103" y="16"/>
                </a:cubicBezTo>
                <a:cubicBezTo>
                  <a:pt x="103" y="15"/>
                  <a:pt x="103" y="15"/>
                  <a:pt x="104" y="14"/>
                </a:cubicBezTo>
                <a:close/>
                <a:moveTo>
                  <a:pt x="101" y="19"/>
                </a:moveTo>
                <a:cubicBezTo>
                  <a:pt x="104" y="18"/>
                  <a:pt x="106" y="17"/>
                  <a:pt x="108" y="16"/>
                </a:cubicBezTo>
                <a:cubicBezTo>
                  <a:pt x="107" y="17"/>
                  <a:pt x="106" y="18"/>
                  <a:pt x="106" y="19"/>
                </a:cubicBezTo>
                <a:cubicBezTo>
                  <a:pt x="104" y="19"/>
                  <a:pt x="102" y="20"/>
                  <a:pt x="100" y="21"/>
                </a:cubicBezTo>
                <a:cubicBezTo>
                  <a:pt x="101" y="20"/>
                  <a:pt x="101" y="19"/>
                  <a:pt x="101" y="19"/>
                </a:cubicBezTo>
                <a:close/>
                <a:moveTo>
                  <a:pt x="120" y="12"/>
                </a:moveTo>
                <a:cubicBezTo>
                  <a:pt x="120" y="13"/>
                  <a:pt x="120" y="13"/>
                  <a:pt x="121" y="14"/>
                </a:cubicBezTo>
                <a:cubicBezTo>
                  <a:pt x="119" y="14"/>
                  <a:pt x="118" y="14"/>
                  <a:pt x="116" y="15"/>
                </a:cubicBezTo>
                <a:cubicBezTo>
                  <a:pt x="116" y="15"/>
                  <a:pt x="115" y="15"/>
                  <a:pt x="115" y="15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7" y="13"/>
                  <a:pt x="118" y="13"/>
                  <a:pt x="120" y="12"/>
                </a:cubicBezTo>
                <a:cubicBezTo>
                  <a:pt x="120" y="12"/>
                  <a:pt x="120" y="12"/>
                  <a:pt x="120" y="12"/>
                </a:cubicBezTo>
                <a:close/>
                <a:moveTo>
                  <a:pt x="123" y="19"/>
                </a:moveTo>
                <a:cubicBezTo>
                  <a:pt x="123" y="18"/>
                  <a:pt x="123" y="18"/>
                  <a:pt x="122" y="18"/>
                </a:cubicBezTo>
                <a:cubicBezTo>
                  <a:pt x="123" y="18"/>
                  <a:pt x="123" y="18"/>
                  <a:pt x="122" y="17"/>
                </a:cubicBezTo>
                <a:cubicBezTo>
                  <a:pt x="120" y="16"/>
                  <a:pt x="120" y="16"/>
                  <a:pt x="121" y="15"/>
                </a:cubicBezTo>
                <a:cubicBezTo>
                  <a:pt x="122" y="16"/>
                  <a:pt x="123" y="17"/>
                  <a:pt x="123" y="19"/>
                </a:cubicBezTo>
                <a:close/>
                <a:moveTo>
                  <a:pt x="143" y="40"/>
                </a:moveTo>
                <a:cubicBezTo>
                  <a:pt x="142" y="40"/>
                  <a:pt x="141" y="40"/>
                  <a:pt x="140" y="40"/>
                </a:cubicBezTo>
                <a:cubicBezTo>
                  <a:pt x="140" y="40"/>
                  <a:pt x="140" y="39"/>
                  <a:pt x="140" y="39"/>
                </a:cubicBezTo>
                <a:cubicBezTo>
                  <a:pt x="143" y="38"/>
                  <a:pt x="145" y="37"/>
                  <a:pt x="148" y="37"/>
                </a:cubicBezTo>
                <a:cubicBezTo>
                  <a:pt x="149" y="37"/>
                  <a:pt x="146" y="39"/>
                  <a:pt x="145" y="39"/>
                </a:cubicBezTo>
                <a:cubicBezTo>
                  <a:pt x="144" y="39"/>
                  <a:pt x="144" y="40"/>
                  <a:pt x="143" y="40"/>
                </a:cubicBezTo>
                <a:close/>
                <a:moveTo>
                  <a:pt x="106" y="44"/>
                </a:moveTo>
                <a:cubicBezTo>
                  <a:pt x="106" y="37"/>
                  <a:pt x="104" y="23"/>
                  <a:pt x="110" y="18"/>
                </a:cubicBezTo>
                <a:cubicBezTo>
                  <a:pt x="115" y="15"/>
                  <a:pt x="122" y="22"/>
                  <a:pt x="126" y="24"/>
                </a:cubicBezTo>
                <a:cubicBezTo>
                  <a:pt x="131" y="28"/>
                  <a:pt x="138" y="32"/>
                  <a:pt x="137" y="40"/>
                </a:cubicBezTo>
                <a:cubicBezTo>
                  <a:pt x="126" y="39"/>
                  <a:pt x="116" y="40"/>
                  <a:pt x="106" y="44"/>
                </a:cubicBezTo>
                <a:close/>
                <a:moveTo>
                  <a:pt x="93" y="42"/>
                </a:moveTo>
                <a:cubicBezTo>
                  <a:pt x="95" y="41"/>
                  <a:pt x="97" y="40"/>
                  <a:pt x="99" y="39"/>
                </a:cubicBezTo>
                <a:cubicBezTo>
                  <a:pt x="99" y="40"/>
                  <a:pt x="99" y="40"/>
                  <a:pt x="98" y="41"/>
                </a:cubicBezTo>
                <a:cubicBezTo>
                  <a:pt x="98" y="42"/>
                  <a:pt x="97" y="42"/>
                  <a:pt x="96" y="42"/>
                </a:cubicBezTo>
                <a:cubicBezTo>
                  <a:pt x="95" y="43"/>
                  <a:pt x="94" y="44"/>
                  <a:pt x="93" y="44"/>
                </a:cubicBezTo>
                <a:cubicBezTo>
                  <a:pt x="93" y="43"/>
                  <a:pt x="93" y="43"/>
                  <a:pt x="93" y="42"/>
                </a:cubicBezTo>
                <a:close/>
                <a:moveTo>
                  <a:pt x="93" y="41"/>
                </a:moveTo>
                <a:cubicBezTo>
                  <a:pt x="93" y="40"/>
                  <a:pt x="93" y="39"/>
                  <a:pt x="93" y="38"/>
                </a:cubicBezTo>
                <a:cubicBezTo>
                  <a:pt x="93" y="38"/>
                  <a:pt x="93" y="38"/>
                  <a:pt x="93" y="38"/>
                </a:cubicBezTo>
                <a:cubicBezTo>
                  <a:pt x="94" y="38"/>
                  <a:pt x="94" y="38"/>
                  <a:pt x="95" y="37"/>
                </a:cubicBezTo>
                <a:cubicBezTo>
                  <a:pt x="96" y="37"/>
                  <a:pt x="101" y="36"/>
                  <a:pt x="98" y="37"/>
                </a:cubicBezTo>
                <a:cubicBezTo>
                  <a:pt x="97" y="39"/>
                  <a:pt x="95" y="39"/>
                  <a:pt x="93" y="41"/>
                </a:cubicBezTo>
                <a:close/>
                <a:moveTo>
                  <a:pt x="95" y="37"/>
                </a:moveTo>
                <a:cubicBezTo>
                  <a:pt x="95" y="37"/>
                  <a:pt x="96" y="36"/>
                  <a:pt x="97" y="36"/>
                </a:cubicBezTo>
                <a:cubicBezTo>
                  <a:pt x="95" y="37"/>
                  <a:pt x="92" y="38"/>
                  <a:pt x="95" y="37"/>
                </a:cubicBezTo>
                <a:close/>
                <a:moveTo>
                  <a:pt x="93" y="38"/>
                </a:moveTo>
                <a:cubicBezTo>
                  <a:pt x="93" y="37"/>
                  <a:pt x="93" y="36"/>
                  <a:pt x="93" y="35"/>
                </a:cubicBezTo>
                <a:cubicBezTo>
                  <a:pt x="94" y="35"/>
                  <a:pt x="94" y="35"/>
                  <a:pt x="95" y="35"/>
                </a:cubicBezTo>
                <a:cubicBezTo>
                  <a:pt x="96" y="34"/>
                  <a:pt x="103" y="31"/>
                  <a:pt x="100" y="34"/>
                </a:cubicBezTo>
                <a:cubicBezTo>
                  <a:pt x="97" y="35"/>
                  <a:pt x="95" y="36"/>
                  <a:pt x="93" y="38"/>
                </a:cubicBezTo>
                <a:close/>
                <a:moveTo>
                  <a:pt x="94" y="48"/>
                </a:moveTo>
                <a:cubicBezTo>
                  <a:pt x="94" y="47"/>
                  <a:pt x="94" y="46"/>
                  <a:pt x="93" y="45"/>
                </a:cubicBezTo>
                <a:cubicBezTo>
                  <a:pt x="95" y="45"/>
                  <a:pt x="96" y="44"/>
                  <a:pt x="98" y="44"/>
                </a:cubicBezTo>
                <a:cubicBezTo>
                  <a:pt x="99" y="44"/>
                  <a:pt x="100" y="44"/>
                  <a:pt x="101" y="44"/>
                </a:cubicBezTo>
                <a:cubicBezTo>
                  <a:pt x="100" y="45"/>
                  <a:pt x="99" y="45"/>
                  <a:pt x="98" y="46"/>
                </a:cubicBezTo>
                <a:cubicBezTo>
                  <a:pt x="97" y="46"/>
                  <a:pt x="96" y="47"/>
                  <a:pt x="95" y="47"/>
                </a:cubicBezTo>
                <a:cubicBezTo>
                  <a:pt x="95" y="48"/>
                  <a:pt x="95" y="48"/>
                  <a:pt x="95" y="48"/>
                </a:cubicBezTo>
                <a:cubicBezTo>
                  <a:pt x="95" y="48"/>
                  <a:pt x="94" y="48"/>
                  <a:pt x="94" y="48"/>
                </a:cubicBezTo>
                <a:close/>
                <a:moveTo>
                  <a:pt x="100" y="46"/>
                </a:moveTo>
                <a:cubicBezTo>
                  <a:pt x="100" y="46"/>
                  <a:pt x="100" y="46"/>
                  <a:pt x="100" y="46"/>
                </a:cubicBezTo>
                <a:cubicBezTo>
                  <a:pt x="100" y="46"/>
                  <a:pt x="99" y="46"/>
                  <a:pt x="99" y="46"/>
                </a:cubicBezTo>
                <a:cubicBezTo>
                  <a:pt x="101" y="45"/>
                  <a:pt x="102" y="44"/>
                  <a:pt x="102" y="43"/>
                </a:cubicBezTo>
                <a:cubicBezTo>
                  <a:pt x="102" y="43"/>
                  <a:pt x="102" y="42"/>
                  <a:pt x="102" y="42"/>
                </a:cubicBezTo>
                <a:cubicBezTo>
                  <a:pt x="101" y="42"/>
                  <a:pt x="100" y="42"/>
                  <a:pt x="99" y="43"/>
                </a:cubicBezTo>
                <a:cubicBezTo>
                  <a:pt x="98" y="43"/>
                  <a:pt x="92" y="46"/>
                  <a:pt x="95" y="44"/>
                </a:cubicBezTo>
                <a:cubicBezTo>
                  <a:pt x="97" y="43"/>
                  <a:pt x="100" y="42"/>
                  <a:pt x="101" y="39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99" y="38"/>
                  <a:pt x="97" y="39"/>
                  <a:pt x="95" y="40"/>
                </a:cubicBezTo>
                <a:cubicBezTo>
                  <a:pt x="98" y="38"/>
                  <a:pt x="100" y="37"/>
                  <a:pt x="102" y="35"/>
                </a:cubicBezTo>
                <a:cubicBezTo>
                  <a:pt x="102" y="35"/>
                  <a:pt x="102" y="34"/>
                  <a:pt x="102" y="34"/>
                </a:cubicBezTo>
                <a:cubicBezTo>
                  <a:pt x="101" y="34"/>
                  <a:pt x="100" y="34"/>
                  <a:pt x="99" y="35"/>
                </a:cubicBezTo>
                <a:cubicBezTo>
                  <a:pt x="99" y="35"/>
                  <a:pt x="99" y="35"/>
                  <a:pt x="99" y="35"/>
                </a:cubicBezTo>
                <a:cubicBezTo>
                  <a:pt x="100" y="34"/>
                  <a:pt x="101" y="33"/>
                  <a:pt x="102" y="32"/>
                </a:cubicBezTo>
                <a:cubicBezTo>
                  <a:pt x="102" y="32"/>
                  <a:pt x="102" y="31"/>
                  <a:pt x="102" y="31"/>
                </a:cubicBezTo>
                <a:cubicBezTo>
                  <a:pt x="100" y="32"/>
                  <a:pt x="99" y="32"/>
                  <a:pt x="98" y="33"/>
                </a:cubicBezTo>
                <a:cubicBezTo>
                  <a:pt x="96" y="33"/>
                  <a:pt x="91" y="36"/>
                  <a:pt x="95" y="33"/>
                </a:cubicBezTo>
                <a:cubicBezTo>
                  <a:pt x="98" y="31"/>
                  <a:pt x="101" y="30"/>
                  <a:pt x="102" y="28"/>
                </a:cubicBezTo>
                <a:cubicBezTo>
                  <a:pt x="103" y="27"/>
                  <a:pt x="102" y="27"/>
                  <a:pt x="102" y="27"/>
                </a:cubicBezTo>
                <a:cubicBezTo>
                  <a:pt x="101" y="27"/>
                  <a:pt x="100" y="27"/>
                  <a:pt x="99" y="28"/>
                </a:cubicBezTo>
                <a:cubicBezTo>
                  <a:pt x="99" y="28"/>
                  <a:pt x="96" y="29"/>
                  <a:pt x="95" y="30"/>
                </a:cubicBezTo>
                <a:cubicBezTo>
                  <a:pt x="95" y="29"/>
                  <a:pt x="95" y="29"/>
                  <a:pt x="95" y="28"/>
                </a:cubicBezTo>
                <a:cubicBezTo>
                  <a:pt x="98" y="27"/>
                  <a:pt x="101" y="26"/>
                  <a:pt x="104" y="24"/>
                </a:cubicBezTo>
                <a:cubicBezTo>
                  <a:pt x="104" y="23"/>
                  <a:pt x="104" y="23"/>
                  <a:pt x="103" y="23"/>
                </a:cubicBezTo>
                <a:cubicBezTo>
                  <a:pt x="102" y="23"/>
                  <a:pt x="101" y="23"/>
                  <a:pt x="100" y="24"/>
                </a:cubicBezTo>
                <a:cubicBezTo>
                  <a:pt x="99" y="24"/>
                  <a:pt x="98" y="25"/>
                  <a:pt x="97" y="25"/>
                </a:cubicBezTo>
                <a:cubicBezTo>
                  <a:pt x="97" y="25"/>
                  <a:pt x="97" y="25"/>
                  <a:pt x="98" y="25"/>
                </a:cubicBezTo>
                <a:cubicBezTo>
                  <a:pt x="98" y="25"/>
                  <a:pt x="98" y="25"/>
                  <a:pt x="98" y="25"/>
                </a:cubicBezTo>
                <a:cubicBezTo>
                  <a:pt x="100" y="23"/>
                  <a:pt x="102" y="22"/>
                  <a:pt x="105" y="21"/>
                </a:cubicBezTo>
                <a:cubicBezTo>
                  <a:pt x="102" y="28"/>
                  <a:pt x="103" y="39"/>
                  <a:pt x="103" y="44"/>
                </a:cubicBezTo>
                <a:cubicBezTo>
                  <a:pt x="103" y="44"/>
                  <a:pt x="103" y="44"/>
                  <a:pt x="103" y="45"/>
                </a:cubicBezTo>
                <a:cubicBezTo>
                  <a:pt x="102" y="45"/>
                  <a:pt x="101" y="45"/>
                  <a:pt x="100" y="46"/>
                </a:cubicBezTo>
                <a:close/>
                <a:moveTo>
                  <a:pt x="119" y="16"/>
                </a:moveTo>
                <a:cubicBezTo>
                  <a:pt x="118" y="16"/>
                  <a:pt x="117" y="15"/>
                  <a:pt x="117" y="15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118" y="14"/>
                  <a:pt x="119" y="14"/>
                  <a:pt x="120" y="15"/>
                </a:cubicBezTo>
                <a:cubicBezTo>
                  <a:pt x="119" y="15"/>
                  <a:pt x="119" y="16"/>
                  <a:pt x="119" y="16"/>
                </a:cubicBezTo>
                <a:close/>
                <a:moveTo>
                  <a:pt x="140" y="35"/>
                </a:moveTo>
                <a:cubicBezTo>
                  <a:pt x="142" y="35"/>
                  <a:pt x="144" y="34"/>
                  <a:pt x="147" y="34"/>
                </a:cubicBezTo>
                <a:cubicBezTo>
                  <a:pt x="147" y="34"/>
                  <a:pt x="145" y="35"/>
                  <a:pt x="145" y="35"/>
                </a:cubicBezTo>
                <a:cubicBezTo>
                  <a:pt x="144" y="36"/>
                  <a:pt x="143" y="36"/>
                  <a:pt x="142" y="37"/>
                </a:cubicBezTo>
                <a:cubicBezTo>
                  <a:pt x="141" y="37"/>
                  <a:pt x="141" y="37"/>
                  <a:pt x="140" y="38"/>
                </a:cubicBezTo>
                <a:cubicBezTo>
                  <a:pt x="140" y="37"/>
                  <a:pt x="140" y="36"/>
                  <a:pt x="140" y="35"/>
                </a:cubicBezTo>
                <a:close/>
                <a:moveTo>
                  <a:pt x="139" y="32"/>
                </a:moveTo>
                <a:cubicBezTo>
                  <a:pt x="139" y="32"/>
                  <a:pt x="140" y="32"/>
                  <a:pt x="140" y="32"/>
                </a:cubicBezTo>
                <a:cubicBezTo>
                  <a:pt x="141" y="32"/>
                  <a:pt x="145" y="31"/>
                  <a:pt x="145" y="30"/>
                </a:cubicBezTo>
                <a:cubicBezTo>
                  <a:pt x="144" y="32"/>
                  <a:pt x="141" y="33"/>
                  <a:pt x="139" y="34"/>
                </a:cubicBezTo>
                <a:cubicBezTo>
                  <a:pt x="139" y="34"/>
                  <a:pt x="139" y="33"/>
                  <a:pt x="139" y="32"/>
                </a:cubicBezTo>
                <a:close/>
                <a:moveTo>
                  <a:pt x="138" y="32"/>
                </a:moveTo>
                <a:cubicBezTo>
                  <a:pt x="138" y="32"/>
                  <a:pt x="138" y="31"/>
                  <a:pt x="138" y="31"/>
                </a:cubicBezTo>
                <a:cubicBezTo>
                  <a:pt x="139" y="31"/>
                  <a:pt x="140" y="30"/>
                  <a:pt x="140" y="30"/>
                </a:cubicBezTo>
                <a:cubicBezTo>
                  <a:pt x="141" y="29"/>
                  <a:pt x="141" y="29"/>
                  <a:pt x="142" y="28"/>
                </a:cubicBezTo>
                <a:cubicBezTo>
                  <a:pt x="143" y="29"/>
                  <a:pt x="144" y="29"/>
                  <a:pt x="145" y="30"/>
                </a:cubicBezTo>
                <a:cubicBezTo>
                  <a:pt x="143" y="30"/>
                  <a:pt x="140" y="31"/>
                  <a:pt x="138" y="32"/>
                </a:cubicBezTo>
                <a:close/>
                <a:moveTo>
                  <a:pt x="141" y="28"/>
                </a:moveTo>
                <a:cubicBezTo>
                  <a:pt x="140" y="29"/>
                  <a:pt x="139" y="30"/>
                  <a:pt x="138" y="30"/>
                </a:cubicBezTo>
                <a:cubicBezTo>
                  <a:pt x="138" y="30"/>
                  <a:pt x="138" y="30"/>
                  <a:pt x="137" y="31"/>
                </a:cubicBezTo>
                <a:cubicBezTo>
                  <a:pt x="137" y="30"/>
                  <a:pt x="137" y="30"/>
                  <a:pt x="137" y="29"/>
                </a:cubicBezTo>
                <a:cubicBezTo>
                  <a:pt x="138" y="29"/>
                  <a:pt x="139" y="29"/>
                  <a:pt x="141" y="28"/>
                </a:cubicBezTo>
                <a:cubicBezTo>
                  <a:pt x="141" y="28"/>
                  <a:pt x="141" y="28"/>
                  <a:pt x="141" y="28"/>
                </a:cubicBezTo>
                <a:close/>
                <a:moveTo>
                  <a:pt x="117" y="12"/>
                </a:moveTo>
                <a:cubicBezTo>
                  <a:pt x="116" y="13"/>
                  <a:pt x="115" y="14"/>
                  <a:pt x="114" y="15"/>
                </a:cubicBezTo>
                <a:cubicBezTo>
                  <a:pt x="113" y="15"/>
                  <a:pt x="113" y="15"/>
                  <a:pt x="112" y="15"/>
                </a:cubicBezTo>
                <a:cubicBezTo>
                  <a:pt x="112" y="15"/>
                  <a:pt x="111" y="15"/>
                  <a:pt x="111" y="15"/>
                </a:cubicBezTo>
                <a:cubicBezTo>
                  <a:pt x="112" y="14"/>
                  <a:pt x="113" y="14"/>
                  <a:pt x="114" y="13"/>
                </a:cubicBezTo>
                <a:cubicBezTo>
                  <a:pt x="115" y="13"/>
                  <a:pt x="116" y="13"/>
                  <a:pt x="117" y="13"/>
                </a:cubicBezTo>
                <a:cubicBezTo>
                  <a:pt x="117" y="12"/>
                  <a:pt x="117" y="12"/>
                  <a:pt x="118" y="12"/>
                </a:cubicBezTo>
                <a:cubicBezTo>
                  <a:pt x="118" y="12"/>
                  <a:pt x="117" y="12"/>
                  <a:pt x="117" y="12"/>
                </a:cubicBezTo>
                <a:close/>
                <a:moveTo>
                  <a:pt x="100" y="22"/>
                </a:moveTo>
                <a:cubicBezTo>
                  <a:pt x="101" y="21"/>
                  <a:pt x="102" y="21"/>
                  <a:pt x="103" y="20"/>
                </a:cubicBezTo>
                <a:cubicBezTo>
                  <a:pt x="107" y="19"/>
                  <a:pt x="104" y="21"/>
                  <a:pt x="103" y="21"/>
                </a:cubicBezTo>
                <a:cubicBezTo>
                  <a:pt x="101" y="22"/>
                  <a:pt x="100" y="23"/>
                  <a:pt x="98" y="24"/>
                </a:cubicBezTo>
                <a:cubicBezTo>
                  <a:pt x="99" y="23"/>
                  <a:pt x="99" y="22"/>
                  <a:pt x="100" y="22"/>
                </a:cubicBezTo>
                <a:close/>
                <a:moveTo>
                  <a:pt x="97" y="26"/>
                </a:moveTo>
                <a:cubicBezTo>
                  <a:pt x="98" y="26"/>
                  <a:pt x="98" y="25"/>
                  <a:pt x="99" y="25"/>
                </a:cubicBezTo>
                <a:cubicBezTo>
                  <a:pt x="101" y="24"/>
                  <a:pt x="103" y="23"/>
                  <a:pt x="100" y="25"/>
                </a:cubicBezTo>
                <a:cubicBezTo>
                  <a:pt x="99" y="26"/>
                  <a:pt x="97" y="27"/>
                  <a:pt x="96" y="28"/>
                </a:cubicBezTo>
                <a:cubicBezTo>
                  <a:pt x="96" y="27"/>
                  <a:pt x="97" y="26"/>
                  <a:pt x="97" y="26"/>
                </a:cubicBezTo>
                <a:close/>
                <a:moveTo>
                  <a:pt x="95" y="31"/>
                </a:moveTo>
                <a:cubicBezTo>
                  <a:pt x="95" y="30"/>
                  <a:pt x="96" y="30"/>
                  <a:pt x="97" y="30"/>
                </a:cubicBezTo>
                <a:cubicBezTo>
                  <a:pt x="98" y="29"/>
                  <a:pt x="99" y="29"/>
                  <a:pt x="100" y="29"/>
                </a:cubicBezTo>
                <a:cubicBezTo>
                  <a:pt x="98" y="31"/>
                  <a:pt x="95" y="32"/>
                  <a:pt x="93" y="34"/>
                </a:cubicBezTo>
                <a:cubicBezTo>
                  <a:pt x="93" y="33"/>
                  <a:pt x="93" y="32"/>
                  <a:pt x="94" y="31"/>
                </a:cubicBezTo>
                <a:cubicBezTo>
                  <a:pt x="94" y="31"/>
                  <a:pt x="94" y="31"/>
                  <a:pt x="95" y="31"/>
                </a:cubicBezTo>
                <a:close/>
                <a:moveTo>
                  <a:pt x="38" y="168"/>
                </a:moveTo>
                <a:cubicBezTo>
                  <a:pt x="34" y="170"/>
                  <a:pt x="29" y="173"/>
                  <a:pt x="25" y="175"/>
                </a:cubicBezTo>
                <a:cubicBezTo>
                  <a:pt x="22" y="177"/>
                  <a:pt x="20" y="178"/>
                  <a:pt x="17" y="179"/>
                </a:cubicBezTo>
                <a:cubicBezTo>
                  <a:pt x="16" y="180"/>
                  <a:pt x="15" y="181"/>
                  <a:pt x="14" y="181"/>
                </a:cubicBezTo>
                <a:cubicBezTo>
                  <a:pt x="13" y="182"/>
                  <a:pt x="8" y="185"/>
                  <a:pt x="12" y="182"/>
                </a:cubicBezTo>
                <a:cubicBezTo>
                  <a:pt x="17" y="178"/>
                  <a:pt x="23" y="175"/>
                  <a:pt x="28" y="171"/>
                </a:cubicBezTo>
                <a:cubicBezTo>
                  <a:pt x="32" y="169"/>
                  <a:pt x="36" y="167"/>
                  <a:pt x="39" y="164"/>
                </a:cubicBezTo>
                <a:cubicBezTo>
                  <a:pt x="39" y="165"/>
                  <a:pt x="39" y="167"/>
                  <a:pt x="38" y="168"/>
                </a:cubicBezTo>
                <a:close/>
                <a:moveTo>
                  <a:pt x="10" y="179"/>
                </a:moveTo>
                <a:cubicBezTo>
                  <a:pt x="15" y="177"/>
                  <a:pt x="20" y="174"/>
                  <a:pt x="26" y="171"/>
                </a:cubicBezTo>
                <a:cubicBezTo>
                  <a:pt x="28" y="170"/>
                  <a:pt x="31" y="168"/>
                  <a:pt x="33" y="167"/>
                </a:cubicBezTo>
                <a:cubicBezTo>
                  <a:pt x="34" y="167"/>
                  <a:pt x="34" y="166"/>
                  <a:pt x="35" y="166"/>
                </a:cubicBezTo>
                <a:cubicBezTo>
                  <a:pt x="26" y="172"/>
                  <a:pt x="17" y="177"/>
                  <a:pt x="9" y="183"/>
                </a:cubicBezTo>
                <a:cubicBezTo>
                  <a:pt x="10" y="182"/>
                  <a:pt x="10" y="180"/>
                  <a:pt x="10" y="179"/>
                </a:cubicBezTo>
                <a:close/>
                <a:moveTo>
                  <a:pt x="39" y="163"/>
                </a:moveTo>
                <a:cubicBezTo>
                  <a:pt x="35" y="166"/>
                  <a:pt x="30" y="168"/>
                  <a:pt x="25" y="170"/>
                </a:cubicBezTo>
                <a:cubicBezTo>
                  <a:pt x="23" y="172"/>
                  <a:pt x="20" y="173"/>
                  <a:pt x="17" y="175"/>
                </a:cubicBezTo>
                <a:cubicBezTo>
                  <a:pt x="16" y="176"/>
                  <a:pt x="14" y="176"/>
                  <a:pt x="13" y="177"/>
                </a:cubicBezTo>
                <a:cubicBezTo>
                  <a:pt x="9" y="179"/>
                  <a:pt x="13" y="177"/>
                  <a:pt x="13" y="176"/>
                </a:cubicBezTo>
                <a:cubicBezTo>
                  <a:pt x="22" y="170"/>
                  <a:pt x="31" y="165"/>
                  <a:pt x="40" y="159"/>
                </a:cubicBezTo>
                <a:cubicBezTo>
                  <a:pt x="40" y="160"/>
                  <a:pt x="40" y="161"/>
                  <a:pt x="39" y="163"/>
                </a:cubicBezTo>
                <a:close/>
                <a:moveTo>
                  <a:pt x="41" y="158"/>
                </a:moveTo>
                <a:cubicBezTo>
                  <a:pt x="34" y="162"/>
                  <a:pt x="26" y="165"/>
                  <a:pt x="19" y="169"/>
                </a:cubicBezTo>
                <a:cubicBezTo>
                  <a:pt x="17" y="170"/>
                  <a:pt x="15" y="171"/>
                  <a:pt x="13" y="172"/>
                </a:cubicBezTo>
                <a:cubicBezTo>
                  <a:pt x="13" y="172"/>
                  <a:pt x="14" y="172"/>
                  <a:pt x="14" y="172"/>
                </a:cubicBezTo>
                <a:cubicBezTo>
                  <a:pt x="17" y="168"/>
                  <a:pt x="22" y="167"/>
                  <a:pt x="26" y="164"/>
                </a:cubicBezTo>
                <a:cubicBezTo>
                  <a:pt x="28" y="162"/>
                  <a:pt x="31" y="160"/>
                  <a:pt x="33" y="158"/>
                </a:cubicBezTo>
                <a:cubicBezTo>
                  <a:pt x="36" y="157"/>
                  <a:pt x="39" y="155"/>
                  <a:pt x="42" y="153"/>
                </a:cubicBezTo>
                <a:cubicBezTo>
                  <a:pt x="41" y="154"/>
                  <a:pt x="41" y="156"/>
                  <a:pt x="41" y="158"/>
                </a:cubicBezTo>
                <a:close/>
                <a:moveTo>
                  <a:pt x="11" y="171"/>
                </a:moveTo>
                <a:cubicBezTo>
                  <a:pt x="17" y="169"/>
                  <a:pt x="22" y="166"/>
                  <a:pt x="26" y="163"/>
                </a:cubicBezTo>
                <a:cubicBezTo>
                  <a:pt x="26" y="163"/>
                  <a:pt x="26" y="163"/>
                  <a:pt x="25" y="163"/>
                </a:cubicBezTo>
                <a:cubicBezTo>
                  <a:pt x="21" y="167"/>
                  <a:pt x="15" y="169"/>
                  <a:pt x="11" y="173"/>
                </a:cubicBezTo>
                <a:cubicBezTo>
                  <a:pt x="11" y="173"/>
                  <a:pt x="11" y="172"/>
                  <a:pt x="11" y="171"/>
                </a:cubicBezTo>
                <a:close/>
                <a:moveTo>
                  <a:pt x="14" y="158"/>
                </a:moveTo>
                <a:cubicBezTo>
                  <a:pt x="14" y="158"/>
                  <a:pt x="14" y="158"/>
                  <a:pt x="14" y="158"/>
                </a:cubicBezTo>
                <a:cubicBezTo>
                  <a:pt x="15" y="158"/>
                  <a:pt x="15" y="158"/>
                  <a:pt x="15" y="158"/>
                </a:cubicBezTo>
                <a:cubicBezTo>
                  <a:pt x="19" y="156"/>
                  <a:pt x="23" y="153"/>
                  <a:pt x="27" y="151"/>
                </a:cubicBezTo>
                <a:cubicBezTo>
                  <a:pt x="30" y="150"/>
                  <a:pt x="33" y="148"/>
                  <a:pt x="36" y="147"/>
                </a:cubicBezTo>
                <a:cubicBezTo>
                  <a:pt x="33" y="149"/>
                  <a:pt x="29" y="152"/>
                  <a:pt x="25" y="154"/>
                </a:cubicBezTo>
                <a:cubicBezTo>
                  <a:pt x="21" y="157"/>
                  <a:pt x="17" y="158"/>
                  <a:pt x="13" y="162"/>
                </a:cubicBezTo>
                <a:cubicBezTo>
                  <a:pt x="13" y="161"/>
                  <a:pt x="14" y="160"/>
                  <a:pt x="14" y="158"/>
                </a:cubicBezTo>
                <a:close/>
                <a:moveTo>
                  <a:pt x="15" y="153"/>
                </a:moveTo>
                <a:cubicBezTo>
                  <a:pt x="15" y="153"/>
                  <a:pt x="16" y="153"/>
                  <a:pt x="16" y="153"/>
                </a:cubicBezTo>
                <a:cubicBezTo>
                  <a:pt x="17" y="151"/>
                  <a:pt x="19" y="150"/>
                  <a:pt x="21" y="149"/>
                </a:cubicBezTo>
                <a:cubicBezTo>
                  <a:pt x="23" y="148"/>
                  <a:pt x="25" y="147"/>
                  <a:pt x="27" y="145"/>
                </a:cubicBezTo>
                <a:cubicBezTo>
                  <a:pt x="32" y="143"/>
                  <a:pt x="37" y="139"/>
                  <a:pt x="42" y="136"/>
                </a:cubicBezTo>
                <a:cubicBezTo>
                  <a:pt x="42" y="137"/>
                  <a:pt x="42" y="138"/>
                  <a:pt x="42" y="139"/>
                </a:cubicBezTo>
                <a:cubicBezTo>
                  <a:pt x="38" y="140"/>
                  <a:pt x="34" y="143"/>
                  <a:pt x="30" y="145"/>
                </a:cubicBezTo>
                <a:cubicBezTo>
                  <a:pt x="25" y="148"/>
                  <a:pt x="21" y="150"/>
                  <a:pt x="16" y="153"/>
                </a:cubicBezTo>
                <a:cubicBezTo>
                  <a:pt x="16" y="153"/>
                  <a:pt x="15" y="153"/>
                  <a:pt x="15" y="153"/>
                </a:cubicBezTo>
                <a:cubicBezTo>
                  <a:pt x="15" y="153"/>
                  <a:pt x="15" y="153"/>
                  <a:pt x="15" y="153"/>
                </a:cubicBezTo>
                <a:close/>
                <a:moveTo>
                  <a:pt x="17" y="146"/>
                </a:moveTo>
                <a:cubicBezTo>
                  <a:pt x="17" y="145"/>
                  <a:pt x="17" y="145"/>
                  <a:pt x="17" y="145"/>
                </a:cubicBezTo>
                <a:cubicBezTo>
                  <a:pt x="18" y="145"/>
                  <a:pt x="19" y="144"/>
                  <a:pt x="20" y="143"/>
                </a:cubicBezTo>
                <a:cubicBezTo>
                  <a:pt x="24" y="140"/>
                  <a:pt x="28" y="138"/>
                  <a:pt x="32" y="136"/>
                </a:cubicBezTo>
                <a:cubicBezTo>
                  <a:pt x="36" y="134"/>
                  <a:pt x="39" y="132"/>
                  <a:pt x="42" y="129"/>
                </a:cubicBezTo>
                <a:cubicBezTo>
                  <a:pt x="42" y="130"/>
                  <a:pt x="42" y="131"/>
                  <a:pt x="42" y="132"/>
                </a:cubicBezTo>
                <a:cubicBezTo>
                  <a:pt x="37" y="134"/>
                  <a:pt x="33" y="136"/>
                  <a:pt x="29" y="138"/>
                </a:cubicBezTo>
                <a:cubicBezTo>
                  <a:pt x="27" y="140"/>
                  <a:pt x="24" y="141"/>
                  <a:pt x="22" y="143"/>
                </a:cubicBezTo>
                <a:cubicBezTo>
                  <a:pt x="21" y="143"/>
                  <a:pt x="20" y="144"/>
                  <a:pt x="20" y="144"/>
                </a:cubicBezTo>
                <a:cubicBezTo>
                  <a:pt x="18" y="145"/>
                  <a:pt x="18" y="145"/>
                  <a:pt x="17" y="146"/>
                </a:cubicBezTo>
                <a:cubicBezTo>
                  <a:pt x="17" y="146"/>
                  <a:pt x="17" y="146"/>
                  <a:pt x="17" y="146"/>
                </a:cubicBezTo>
                <a:close/>
                <a:moveTo>
                  <a:pt x="42" y="116"/>
                </a:moveTo>
                <a:cubicBezTo>
                  <a:pt x="43" y="116"/>
                  <a:pt x="43" y="115"/>
                  <a:pt x="43" y="115"/>
                </a:cubicBezTo>
                <a:cubicBezTo>
                  <a:pt x="43" y="115"/>
                  <a:pt x="43" y="115"/>
                  <a:pt x="43" y="115"/>
                </a:cubicBezTo>
                <a:cubicBezTo>
                  <a:pt x="43" y="116"/>
                  <a:pt x="43" y="117"/>
                  <a:pt x="43" y="117"/>
                </a:cubicBezTo>
                <a:cubicBezTo>
                  <a:pt x="40" y="118"/>
                  <a:pt x="38" y="120"/>
                  <a:pt x="35" y="122"/>
                </a:cubicBezTo>
                <a:cubicBezTo>
                  <a:pt x="32" y="124"/>
                  <a:pt x="30" y="125"/>
                  <a:pt x="27" y="126"/>
                </a:cubicBezTo>
                <a:cubicBezTo>
                  <a:pt x="29" y="125"/>
                  <a:pt x="30" y="124"/>
                  <a:pt x="32" y="123"/>
                </a:cubicBezTo>
                <a:cubicBezTo>
                  <a:pt x="35" y="121"/>
                  <a:pt x="39" y="118"/>
                  <a:pt x="42" y="116"/>
                </a:cubicBezTo>
                <a:close/>
                <a:moveTo>
                  <a:pt x="42" y="122"/>
                </a:moveTo>
                <a:cubicBezTo>
                  <a:pt x="39" y="124"/>
                  <a:pt x="35" y="126"/>
                  <a:pt x="31" y="128"/>
                </a:cubicBezTo>
                <a:cubicBezTo>
                  <a:pt x="29" y="129"/>
                  <a:pt x="27" y="130"/>
                  <a:pt x="25" y="132"/>
                </a:cubicBezTo>
                <a:cubicBezTo>
                  <a:pt x="24" y="132"/>
                  <a:pt x="23" y="133"/>
                  <a:pt x="22" y="133"/>
                </a:cubicBezTo>
                <a:cubicBezTo>
                  <a:pt x="21" y="134"/>
                  <a:pt x="20" y="134"/>
                  <a:pt x="20" y="134"/>
                </a:cubicBezTo>
                <a:cubicBezTo>
                  <a:pt x="20" y="134"/>
                  <a:pt x="21" y="134"/>
                  <a:pt x="21" y="133"/>
                </a:cubicBezTo>
                <a:cubicBezTo>
                  <a:pt x="24" y="130"/>
                  <a:pt x="27" y="128"/>
                  <a:pt x="31" y="126"/>
                </a:cubicBezTo>
                <a:cubicBezTo>
                  <a:pt x="35" y="124"/>
                  <a:pt x="39" y="121"/>
                  <a:pt x="43" y="118"/>
                </a:cubicBezTo>
                <a:cubicBezTo>
                  <a:pt x="43" y="119"/>
                  <a:pt x="42" y="121"/>
                  <a:pt x="42" y="122"/>
                </a:cubicBezTo>
                <a:close/>
                <a:moveTo>
                  <a:pt x="42" y="126"/>
                </a:moveTo>
                <a:cubicBezTo>
                  <a:pt x="38" y="128"/>
                  <a:pt x="34" y="131"/>
                  <a:pt x="30" y="134"/>
                </a:cubicBezTo>
                <a:cubicBezTo>
                  <a:pt x="28" y="135"/>
                  <a:pt x="25" y="136"/>
                  <a:pt x="23" y="137"/>
                </a:cubicBezTo>
                <a:cubicBezTo>
                  <a:pt x="22" y="138"/>
                  <a:pt x="17" y="141"/>
                  <a:pt x="20" y="138"/>
                </a:cubicBezTo>
                <a:cubicBezTo>
                  <a:pt x="27" y="132"/>
                  <a:pt x="36" y="129"/>
                  <a:pt x="42" y="123"/>
                </a:cubicBezTo>
                <a:cubicBezTo>
                  <a:pt x="42" y="124"/>
                  <a:pt x="42" y="125"/>
                  <a:pt x="42" y="126"/>
                </a:cubicBezTo>
                <a:close/>
                <a:moveTo>
                  <a:pt x="42" y="127"/>
                </a:moveTo>
                <a:cubicBezTo>
                  <a:pt x="42" y="127"/>
                  <a:pt x="42" y="127"/>
                  <a:pt x="42" y="128"/>
                </a:cubicBezTo>
                <a:cubicBezTo>
                  <a:pt x="41" y="128"/>
                  <a:pt x="41" y="128"/>
                  <a:pt x="40" y="128"/>
                </a:cubicBezTo>
                <a:cubicBezTo>
                  <a:pt x="41" y="128"/>
                  <a:pt x="41" y="127"/>
                  <a:pt x="42" y="127"/>
                </a:cubicBezTo>
                <a:close/>
                <a:moveTo>
                  <a:pt x="42" y="135"/>
                </a:moveTo>
                <a:cubicBezTo>
                  <a:pt x="37" y="137"/>
                  <a:pt x="33" y="139"/>
                  <a:pt x="29" y="142"/>
                </a:cubicBezTo>
                <a:cubicBezTo>
                  <a:pt x="27" y="143"/>
                  <a:pt x="25" y="144"/>
                  <a:pt x="22" y="146"/>
                </a:cubicBezTo>
                <a:cubicBezTo>
                  <a:pt x="21" y="146"/>
                  <a:pt x="20" y="147"/>
                  <a:pt x="19" y="147"/>
                </a:cubicBezTo>
                <a:cubicBezTo>
                  <a:pt x="19" y="147"/>
                  <a:pt x="15" y="150"/>
                  <a:pt x="18" y="148"/>
                </a:cubicBezTo>
                <a:cubicBezTo>
                  <a:pt x="22" y="145"/>
                  <a:pt x="27" y="142"/>
                  <a:pt x="32" y="139"/>
                </a:cubicBezTo>
                <a:cubicBezTo>
                  <a:pt x="35" y="137"/>
                  <a:pt x="39" y="136"/>
                  <a:pt x="42" y="133"/>
                </a:cubicBezTo>
                <a:cubicBezTo>
                  <a:pt x="42" y="134"/>
                  <a:pt x="42" y="135"/>
                  <a:pt x="42" y="135"/>
                </a:cubicBezTo>
                <a:close/>
                <a:moveTo>
                  <a:pt x="42" y="143"/>
                </a:moveTo>
                <a:cubicBezTo>
                  <a:pt x="42" y="144"/>
                  <a:pt x="41" y="144"/>
                  <a:pt x="41" y="144"/>
                </a:cubicBezTo>
                <a:cubicBezTo>
                  <a:pt x="41" y="144"/>
                  <a:pt x="41" y="144"/>
                  <a:pt x="41" y="144"/>
                </a:cubicBezTo>
                <a:cubicBezTo>
                  <a:pt x="40" y="145"/>
                  <a:pt x="38" y="145"/>
                  <a:pt x="37" y="146"/>
                </a:cubicBezTo>
                <a:cubicBezTo>
                  <a:pt x="32" y="148"/>
                  <a:pt x="27" y="151"/>
                  <a:pt x="22" y="153"/>
                </a:cubicBezTo>
                <a:cubicBezTo>
                  <a:pt x="21" y="154"/>
                  <a:pt x="20" y="154"/>
                  <a:pt x="20" y="155"/>
                </a:cubicBezTo>
                <a:cubicBezTo>
                  <a:pt x="20" y="154"/>
                  <a:pt x="20" y="154"/>
                  <a:pt x="20" y="154"/>
                </a:cubicBezTo>
                <a:cubicBezTo>
                  <a:pt x="27" y="150"/>
                  <a:pt x="36" y="146"/>
                  <a:pt x="42" y="140"/>
                </a:cubicBezTo>
                <a:cubicBezTo>
                  <a:pt x="42" y="141"/>
                  <a:pt x="42" y="142"/>
                  <a:pt x="42" y="143"/>
                </a:cubicBezTo>
                <a:close/>
                <a:moveTo>
                  <a:pt x="17" y="159"/>
                </a:moveTo>
                <a:cubicBezTo>
                  <a:pt x="21" y="157"/>
                  <a:pt x="26" y="155"/>
                  <a:pt x="29" y="152"/>
                </a:cubicBezTo>
                <a:cubicBezTo>
                  <a:pt x="32" y="151"/>
                  <a:pt x="34" y="149"/>
                  <a:pt x="37" y="147"/>
                </a:cubicBezTo>
                <a:cubicBezTo>
                  <a:pt x="38" y="147"/>
                  <a:pt x="40" y="146"/>
                  <a:pt x="41" y="145"/>
                </a:cubicBezTo>
                <a:cubicBezTo>
                  <a:pt x="41" y="145"/>
                  <a:pt x="41" y="145"/>
                  <a:pt x="41" y="145"/>
                </a:cubicBezTo>
                <a:cubicBezTo>
                  <a:pt x="42" y="144"/>
                  <a:pt x="42" y="144"/>
                  <a:pt x="42" y="144"/>
                </a:cubicBezTo>
                <a:cubicBezTo>
                  <a:pt x="42" y="145"/>
                  <a:pt x="42" y="146"/>
                  <a:pt x="42" y="146"/>
                </a:cubicBezTo>
                <a:cubicBezTo>
                  <a:pt x="37" y="149"/>
                  <a:pt x="31" y="152"/>
                  <a:pt x="26" y="155"/>
                </a:cubicBezTo>
                <a:cubicBezTo>
                  <a:pt x="23" y="157"/>
                  <a:pt x="20" y="158"/>
                  <a:pt x="18" y="160"/>
                </a:cubicBezTo>
                <a:cubicBezTo>
                  <a:pt x="17" y="160"/>
                  <a:pt x="16" y="161"/>
                  <a:pt x="14" y="162"/>
                </a:cubicBezTo>
                <a:cubicBezTo>
                  <a:pt x="12" y="163"/>
                  <a:pt x="18" y="159"/>
                  <a:pt x="17" y="159"/>
                </a:cubicBezTo>
                <a:close/>
                <a:moveTo>
                  <a:pt x="42" y="149"/>
                </a:moveTo>
                <a:cubicBezTo>
                  <a:pt x="40" y="150"/>
                  <a:pt x="38" y="151"/>
                  <a:pt x="36" y="153"/>
                </a:cubicBezTo>
                <a:cubicBezTo>
                  <a:pt x="32" y="155"/>
                  <a:pt x="29" y="157"/>
                  <a:pt x="25" y="159"/>
                </a:cubicBezTo>
                <a:cubicBezTo>
                  <a:pt x="22" y="161"/>
                  <a:pt x="18" y="164"/>
                  <a:pt x="14" y="166"/>
                </a:cubicBezTo>
                <a:cubicBezTo>
                  <a:pt x="10" y="168"/>
                  <a:pt x="15" y="165"/>
                  <a:pt x="16" y="164"/>
                </a:cubicBezTo>
                <a:cubicBezTo>
                  <a:pt x="18" y="163"/>
                  <a:pt x="20" y="161"/>
                  <a:pt x="22" y="160"/>
                </a:cubicBezTo>
                <a:cubicBezTo>
                  <a:pt x="29" y="156"/>
                  <a:pt x="36" y="152"/>
                  <a:pt x="42" y="147"/>
                </a:cubicBezTo>
                <a:cubicBezTo>
                  <a:pt x="42" y="148"/>
                  <a:pt x="42" y="148"/>
                  <a:pt x="42" y="149"/>
                </a:cubicBezTo>
                <a:close/>
                <a:moveTo>
                  <a:pt x="35" y="154"/>
                </a:moveTo>
                <a:cubicBezTo>
                  <a:pt x="35" y="154"/>
                  <a:pt x="36" y="154"/>
                  <a:pt x="37" y="153"/>
                </a:cubicBezTo>
                <a:cubicBezTo>
                  <a:pt x="39" y="152"/>
                  <a:pt x="41" y="151"/>
                  <a:pt x="42" y="150"/>
                </a:cubicBezTo>
                <a:cubicBezTo>
                  <a:pt x="42" y="150"/>
                  <a:pt x="42" y="151"/>
                  <a:pt x="42" y="151"/>
                </a:cubicBezTo>
                <a:cubicBezTo>
                  <a:pt x="39" y="153"/>
                  <a:pt x="36" y="155"/>
                  <a:pt x="34" y="157"/>
                </a:cubicBezTo>
                <a:cubicBezTo>
                  <a:pt x="30" y="159"/>
                  <a:pt x="27" y="161"/>
                  <a:pt x="24" y="163"/>
                </a:cubicBezTo>
                <a:cubicBezTo>
                  <a:pt x="22" y="165"/>
                  <a:pt x="20" y="166"/>
                  <a:pt x="19" y="167"/>
                </a:cubicBezTo>
                <a:cubicBezTo>
                  <a:pt x="17" y="168"/>
                  <a:pt x="13" y="169"/>
                  <a:pt x="12" y="170"/>
                </a:cubicBezTo>
                <a:cubicBezTo>
                  <a:pt x="15" y="167"/>
                  <a:pt x="19" y="165"/>
                  <a:pt x="23" y="163"/>
                </a:cubicBezTo>
                <a:cubicBezTo>
                  <a:pt x="27" y="160"/>
                  <a:pt x="31" y="157"/>
                  <a:pt x="35" y="154"/>
                </a:cubicBezTo>
                <a:close/>
                <a:moveTo>
                  <a:pt x="44" y="112"/>
                </a:moveTo>
                <a:cubicBezTo>
                  <a:pt x="44" y="113"/>
                  <a:pt x="44" y="113"/>
                  <a:pt x="43" y="114"/>
                </a:cubicBezTo>
                <a:cubicBezTo>
                  <a:pt x="40" y="116"/>
                  <a:pt x="36" y="118"/>
                  <a:pt x="32" y="120"/>
                </a:cubicBezTo>
                <a:cubicBezTo>
                  <a:pt x="30" y="121"/>
                  <a:pt x="28" y="122"/>
                  <a:pt x="26" y="123"/>
                </a:cubicBezTo>
                <a:cubicBezTo>
                  <a:pt x="25" y="123"/>
                  <a:pt x="24" y="124"/>
                  <a:pt x="23" y="124"/>
                </a:cubicBezTo>
                <a:cubicBezTo>
                  <a:pt x="24" y="124"/>
                  <a:pt x="25" y="123"/>
                  <a:pt x="25" y="122"/>
                </a:cubicBezTo>
                <a:cubicBezTo>
                  <a:pt x="31" y="118"/>
                  <a:pt x="38" y="114"/>
                  <a:pt x="44" y="110"/>
                </a:cubicBezTo>
                <a:cubicBezTo>
                  <a:pt x="44" y="111"/>
                  <a:pt x="44" y="112"/>
                  <a:pt x="44" y="112"/>
                </a:cubicBezTo>
                <a:close/>
                <a:moveTo>
                  <a:pt x="45" y="109"/>
                </a:moveTo>
                <a:cubicBezTo>
                  <a:pt x="41" y="111"/>
                  <a:pt x="37" y="113"/>
                  <a:pt x="33" y="115"/>
                </a:cubicBezTo>
                <a:cubicBezTo>
                  <a:pt x="30" y="116"/>
                  <a:pt x="27" y="117"/>
                  <a:pt x="25" y="119"/>
                </a:cubicBezTo>
                <a:cubicBezTo>
                  <a:pt x="25" y="119"/>
                  <a:pt x="25" y="119"/>
                  <a:pt x="25" y="119"/>
                </a:cubicBezTo>
                <a:cubicBezTo>
                  <a:pt x="27" y="117"/>
                  <a:pt x="31" y="115"/>
                  <a:pt x="34" y="114"/>
                </a:cubicBezTo>
                <a:cubicBezTo>
                  <a:pt x="37" y="111"/>
                  <a:pt x="41" y="109"/>
                  <a:pt x="45" y="106"/>
                </a:cubicBezTo>
                <a:cubicBezTo>
                  <a:pt x="45" y="107"/>
                  <a:pt x="45" y="108"/>
                  <a:pt x="45" y="109"/>
                </a:cubicBezTo>
                <a:close/>
                <a:moveTo>
                  <a:pt x="26" y="115"/>
                </a:moveTo>
                <a:cubicBezTo>
                  <a:pt x="29" y="114"/>
                  <a:pt x="32" y="112"/>
                  <a:pt x="35" y="111"/>
                </a:cubicBezTo>
                <a:cubicBezTo>
                  <a:pt x="37" y="110"/>
                  <a:pt x="39" y="109"/>
                  <a:pt x="41" y="108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38" y="110"/>
                  <a:pt x="34" y="113"/>
                  <a:pt x="30" y="115"/>
                </a:cubicBezTo>
                <a:cubicBezTo>
                  <a:pt x="28" y="116"/>
                  <a:pt x="26" y="117"/>
                  <a:pt x="25" y="118"/>
                </a:cubicBezTo>
                <a:cubicBezTo>
                  <a:pt x="25" y="117"/>
                  <a:pt x="25" y="116"/>
                  <a:pt x="26" y="115"/>
                </a:cubicBezTo>
                <a:close/>
                <a:moveTo>
                  <a:pt x="45" y="105"/>
                </a:moveTo>
                <a:cubicBezTo>
                  <a:pt x="42" y="107"/>
                  <a:pt x="39" y="108"/>
                  <a:pt x="36" y="109"/>
                </a:cubicBezTo>
                <a:cubicBezTo>
                  <a:pt x="34" y="110"/>
                  <a:pt x="32" y="111"/>
                  <a:pt x="31" y="112"/>
                </a:cubicBezTo>
                <a:cubicBezTo>
                  <a:pt x="29" y="113"/>
                  <a:pt x="28" y="114"/>
                  <a:pt x="27" y="114"/>
                </a:cubicBezTo>
                <a:cubicBezTo>
                  <a:pt x="26" y="114"/>
                  <a:pt x="26" y="114"/>
                  <a:pt x="26" y="115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4"/>
                  <a:pt x="28" y="113"/>
                  <a:pt x="28" y="113"/>
                </a:cubicBezTo>
                <a:cubicBezTo>
                  <a:pt x="34" y="109"/>
                  <a:pt x="41" y="107"/>
                  <a:pt x="46" y="102"/>
                </a:cubicBezTo>
                <a:cubicBezTo>
                  <a:pt x="46" y="103"/>
                  <a:pt x="46" y="104"/>
                  <a:pt x="45" y="105"/>
                </a:cubicBezTo>
                <a:close/>
                <a:moveTo>
                  <a:pt x="47" y="101"/>
                </a:moveTo>
                <a:cubicBezTo>
                  <a:pt x="44" y="102"/>
                  <a:pt x="40" y="104"/>
                  <a:pt x="37" y="105"/>
                </a:cubicBezTo>
                <a:cubicBezTo>
                  <a:pt x="35" y="106"/>
                  <a:pt x="33" y="107"/>
                  <a:pt x="30" y="108"/>
                </a:cubicBezTo>
                <a:cubicBezTo>
                  <a:pt x="26" y="110"/>
                  <a:pt x="33" y="106"/>
                  <a:pt x="33" y="106"/>
                </a:cubicBezTo>
                <a:cubicBezTo>
                  <a:pt x="38" y="104"/>
                  <a:pt x="44" y="101"/>
                  <a:pt x="48" y="97"/>
                </a:cubicBezTo>
                <a:cubicBezTo>
                  <a:pt x="48" y="99"/>
                  <a:pt x="47" y="100"/>
                  <a:pt x="47" y="101"/>
                </a:cubicBezTo>
                <a:close/>
                <a:moveTo>
                  <a:pt x="49" y="95"/>
                </a:moveTo>
                <a:cubicBezTo>
                  <a:pt x="46" y="97"/>
                  <a:pt x="42" y="98"/>
                  <a:pt x="39" y="100"/>
                </a:cubicBezTo>
                <a:cubicBezTo>
                  <a:pt x="37" y="101"/>
                  <a:pt x="35" y="102"/>
                  <a:pt x="33" y="103"/>
                </a:cubicBezTo>
                <a:cubicBezTo>
                  <a:pt x="32" y="104"/>
                  <a:pt x="31" y="104"/>
                  <a:pt x="30" y="104"/>
                </a:cubicBezTo>
                <a:cubicBezTo>
                  <a:pt x="31" y="104"/>
                  <a:pt x="31" y="104"/>
                  <a:pt x="32" y="103"/>
                </a:cubicBezTo>
                <a:cubicBezTo>
                  <a:pt x="37" y="100"/>
                  <a:pt x="45" y="98"/>
                  <a:pt x="50" y="93"/>
                </a:cubicBezTo>
                <a:cubicBezTo>
                  <a:pt x="49" y="94"/>
                  <a:pt x="49" y="95"/>
                  <a:pt x="49" y="95"/>
                </a:cubicBezTo>
                <a:close/>
                <a:moveTo>
                  <a:pt x="51" y="91"/>
                </a:moveTo>
                <a:cubicBezTo>
                  <a:pt x="48" y="93"/>
                  <a:pt x="45" y="94"/>
                  <a:pt x="41" y="96"/>
                </a:cubicBezTo>
                <a:cubicBezTo>
                  <a:pt x="39" y="96"/>
                  <a:pt x="38" y="97"/>
                  <a:pt x="36" y="98"/>
                </a:cubicBezTo>
                <a:cubicBezTo>
                  <a:pt x="34" y="99"/>
                  <a:pt x="27" y="103"/>
                  <a:pt x="32" y="100"/>
                </a:cubicBezTo>
                <a:cubicBezTo>
                  <a:pt x="38" y="95"/>
                  <a:pt x="46" y="94"/>
                  <a:pt x="52" y="89"/>
                </a:cubicBezTo>
                <a:cubicBezTo>
                  <a:pt x="52" y="89"/>
                  <a:pt x="51" y="90"/>
                  <a:pt x="51" y="91"/>
                </a:cubicBezTo>
                <a:close/>
                <a:moveTo>
                  <a:pt x="31" y="98"/>
                </a:moveTo>
                <a:cubicBezTo>
                  <a:pt x="35" y="97"/>
                  <a:pt x="38" y="95"/>
                  <a:pt x="42" y="93"/>
                </a:cubicBezTo>
                <a:cubicBezTo>
                  <a:pt x="44" y="92"/>
                  <a:pt x="46" y="91"/>
                  <a:pt x="47" y="90"/>
                </a:cubicBezTo>
                <a:cubicBezTo>
                  <a:pt x="49" y="90"/>
                  <a:pt x="55" y="86"/>
                  <a:pt x="50" y="90"/>
                </a:cubicBezTo>
                <a:cubicBezTo>
                  <a:pt x="44" y="94"/>
                  <a:pt x="36" y="95"/>
                  <a:pt x="30" y="100"/>
                </a:cubicBezTo>
                <a:cubicBezTo>
                  <a:pt x="31" y="99"/>
                  <a:pt x="31" y="99"/>
                  <a:pt x="31" y="98"/>
                </a:cubicBezTo>
                <a:close/>
                <a:moveTo>
                  <a:pt x="53" y="87"/>
                </a:moveTo>
                <a:cubicBezTo>
                  <a:pt x="53" y="87"/>
                  <a:pt x="53" y="87"/>
                  <a:pt x="53" y="87"/>
                </a:cubicBezTo>
                <a:cubicBezTo>
                  <a:pt x="49" y="89"/>
                  <a:pt x="45" y="91"/>
                  <a:pt x="41" y="93"/>
                </a:cubicBezTo>
                <a:cubicBezTo>
                  <a:pt x="39" y="94"/>
                  <a:pt x="37" y="95"/>
                  <a:pt x="34" y="96"/>
                </a:cubicBezTo>
                <a:cubicBezTo>
                  <a:pt x="33" y="96"/>
                  <a:pt x="29" y="99"/>
                  <a:pt x="33" y="96"/>
                </a:cubicBezTo>
                <a:cubicBezTo>
                  <a:pt x="40" y="91"/>
                  <a:pt x="47" y="88"/>
                  <a:pt x="55" y="84"/>
                </a:cubicBezTo>
                <a:cubicBezTo>
                  <a:pt x="54" y="85"/>
                  <a:pt x="53" y="86"/>
                  <a:pt x="53" y="87"/>
                </a:cubicBezTo>
                <a:close/>
                <a:moveTo>
                  <a:pt x="56" y="82"/>
                </a:moveTo>
                <a:cubicBezTo>
                  <a:pt x="52" y="83"/>
                  <a:pt x="49" y="85"/>
                  <a:pt x="46" y="86"/>
                </a:cubicBezTo>
                <a:cubicBezTo>
                  <a:pt x="42" y="88"/>
                  <a:pt x="36" y="91"/>
                  <a:pt x="33" y="93"/>
                </a:cubicBezTo>
                <a:cubicBezTo>
                  <a:pt x="33" y="93"/>
                  <a:pt x="33" y="93"/>
                  <a:pt x="33" y="93"/>
                </a:cubicBezTo>
                <a:cubicBezTo>
                  <a:pt x="41" y="88"/>
                  <a:pt x="50" y="84"/>
                  <a:pt x="58" y="79"/>
                </a:cubicBezTo>
                <a:cubicBezTo>
                  <a:pt x="57" y="80"/>
                  <a:pt x="56" y="81"/>
                  <a:pt x="56" y="82"/>
                </a:cubicBezTo>
                <a:close/>
                <a:moveTo>
                  <a:pt x="60" y="76"/>
                </a:moveTo>
                <a:cubicBezTo>
                  <a:pt x="56" y="77"/>
                  <a:pt x="52" y="79"/>
                  <a:pt x="48" y="81"/>
                </a:cubicBezTo>
                <a:cubicBezTo>
                  <a:pt x="45" y="82"/>
                  <a:pt x="43" y="83"/>
                  <a:pt x="40" y="84"/>
                </a:cubicBezTo>
                <a:cubicBezTo>
                  <a:pt x="39" y="85"/>
                  <a:pt x="38" y="85"/>
                  <a:pt x="37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7" y="85"/>
                  <a:pt x="39" y="84"/>
                  <a:pt x="39" y="84"/>
                </a:cubicBezTo>
                <a:cubicBezTo>
                  <a:pt x="47" y="81"/>
                  <a:pt x="55" y="77"/>
                  <a:pt x="63" y="72"/>
                </a:cubicBezTo>
                <a:cubicBezTo>
                  <a:pt x="62" y="73"/>
                  <a:pt x="61" y="75"/>
                  <a:pt x="60" y="76"/>
                </a:cubicBezTo>
                <a:close/>
                <a:moveTo>
                  <a:pt x="43" y="82"/>
                </a:moveTo>
                <a:cubicBezTo>
                  <a:pt x="46" y="81"/>
                  <a:pt x="48" y="79"/>
                  <a:pt x="51" y="78"/>
                </a:cubicBezTo>
                <a:cubicBezTo>
                  <a:pt x="52" y="78"/>
                  <a:pt x="52" y="77"/>
                  <a:pt x="53" y="77"/>
                </a:cubicBezTo>
                <a:cubicBezTo>
                  <a:pt x="51" y="78"/>
                  <a:pt x="49" y="79"/>
                  <a:pt x="47" y="80"/>
                </a:cubicBezTo>
                <a:cubicBezTo>
                  <a:pt x="46" y="81"/>
                  <a:pt x="44" y="81"/>
                  <a:pt x="43" y="82"/>
                </a:cubicBezTo>
                <a:close/>
                <a:moveTo>
                  <a:pt x="35" y="87"/>
                </a:moveTo>
                <a:cubicBezTo>
                  <a:pt x="39" y="86"/>
                  <a:pt x="42" y="84"/>
                  <a:pt x="46" y="83"/>
                </a:cubicBezTo>
                <a:cubicBezTo>
                  <a:pt x="50" y="81"/>
                  <a:pt x="55" y="79"/>
                  <a:pt x="59" y="77"/>
                </a:cubicBezTo>
                <a:cubicBezTo>
                  <a:pt x="59" y="77"/>
                  <a:pt x="59" y="77"/>
                  <a:pt x="59" y="77"/>
                </a:cubicBezTo>
                <a:cubicBezTo>
                  <a:pt x="51" y="82"/>
                  <a:pt x="42" y="87"/>
                  <a:pt x="33" y="92"/>
                </a:cubicBezTo>
                <a:cubicBezTo>
                  <a:pt x="34" y="90"/>
                  <a:pt x="35" y="88"/>
                  <a:pt x="35" y="87"/>
                </a:cubicBezTo>
                <a:close/>
                <a:moveTo>
                  <a:pt x="33" y="93"/>
                </a:moveTo>
                <a:cubicBezTo>
                  <a:pt x="36" y="92"/>
                  <a:pt x="40" y="90"/>
                  <a:pt x="43" y="88"/>
                </a:cubicBezTo>
                <a:cubicBezTo>
                  <a:pt x="47" y="87"/>
                  <a:pt x="53" y="84"/>
                  <a:pt x="55" y="83"/>
                </a:cubicBezTo>
                <a:cubicBezTo>
                  <a:pt x="55" y="83"/>
                  <a:pt x="55" y="83"/>
                  <a:pt x="55" y="83"/>
                </a:cubicBezTo>
                <a:cubicBezTo>
                  <a:pt x="48" y="88"/>
                  <a:pt x="39" y="91"/>
                  <a:pt x="32" y="96"/>
                </a:cubicBezTo>
                <a:cubicBezTo>
                  <a:pt x="32" y="95"/>
                  <a:pt x="32" y="94"/>
                  <a:pt x="33" y="93"/>
                </a:cubicBezTo>
                <a:close/>
                <a:moveTo>
                  <a:pt x="30" y="102"/>
                </a:moveTo>
                <a:cubicBezTo>
                  <a:pt x="33" y="101"/>
                  <a:pt x="37" y="99"/>
                  <a:pt x="40" y="97"/>
                </a:cubicBezTo>
                <a:cubicBezTo>
                  <a:pt x="44" y="95"/>
                  <a:pt x="48" y="94"/>
                  <a:pt x="50" y="92"/>
                </a:cubicBezTo>
                <a:cubicBezTo>
                  <a:pt x="50" y="92"/>
                  <a:pt x="50" y="92"/>
                  <a:pt x="50" y="92"/>
                </a:cubicBezTo>
                <a:cubicBezTo>
                  <a:pt x="48" y="95"/>
                  <a:pt x="44" y="96"/>
                  <a:pt x="40" y="98"/>
                </a:cubicBezTo>
                <a:cubicBezTo>
                  <a:pt x="37" y="100"/>
                  <a:pt x="33" y="102"/>
                  <a:pt x="29" y="104"/>
                </a:cubicBezTo>
                <a:cubicBezTo>
                  <a:pt x="29" y="103"/>
                  <a:pt x="30" y="103"/>
                  <a:pt x="30" y="102"/>
                </a:cubicBezTo>
                <a:close/>
                <a:moveTo>
                  <a:pt x="29" y="106"/>
                </a:moveTo>
                <a:cubicBezTo>
                  <a:pt x="32" y="104"/>
                  <a:pt x="35" y="103"/>
                  <a:pt x="38" y="101"/>
                </a:cubicBezTo>
                <a:cubicBezTo>
                  <a:pt x="40" y="100"/>
                  <a:pt x="42" y="99"/>
                  <a:pt x="44" y="99"/>
                </a:cubicBezTo>
                <a:cubicBezTo>
                  <a:pt x="45" y="98"/>
                  <a:pt x="50" y="95"/>
                  <a:pt x="47" y="97"/>
                </a:cubicBezTo>
                <a:cubicBezTo>
                  <a:pt x="42" y="102"/>
                  <a:pt x="34" y="104"/>
                  <a:pt x="28" y="107"/>
                </a:cubicBezTo>
                <a:cubicBezTo>
                  <a:pt x="28" y="107"/>
                  <a:pt x="29" y="106"/>
                  <a:pt x="29" y="106"/>
                </a:cubicBezTo>
                <a:close/>
                <a:moveTo>
                  <a:pt x="28" y="109"/>
                </a:moveTo>
                <a:cubicBezTo>
                  <a:pt x="30" y="109"/>
                  <a:pt x="32" y="108"/>
                  <a:pt x="35" y="107"/>
                </a:cubicBezTo>
                <a:cubicBezTo>
                  <a:pt x="37" y="106"/>
                  <a:pt x="39" y="105"/>
                  <a:pt x="42" y="104"/>
                </a:cubicBezTo>
                <a:cubicBezTo>
                  <a:pt x="42" y="104"/>
                  <a:pt x="43" y="104"/>
                  <a:pt x="43" y="103"/>
                </a:cubicBezTo>
                <a:cubicBezTo>
                  <a:pt x="44" y="103"/>
                  <a:pt x="48" y="100"/>
                  <a:pt x="46" y="102"/>
                </a:cubicBezTo>
                <a:cubicBezTo>
                  <a:pt x="42" y="105"/>
                  <a:pt x="38" y="106"/>
                  <a:pt x="34" y="108"/>
                </a:cubicBezTo>
                <a:cubicBezTo>
                  <a:pt x="32" y="109"/>
                  <a:pt x="29" y="111"/>
                  <a:pt x="26" y="113"/>
                </a:cubicBezTo>
                <a:cubicBezTo>
                  <a:pt x="27" y="112"/>
                  <a:pt x="27" y="111"/>
                  <a:pt x="28" y="109"/>
                </a:cubicBezTo>
                <a:close/>
                <a:moveTo>
                  <a:pt x="24" y="120"/>
                </a:moveTo>
                <a:cubicBezTo>
                  <a:pt x="28" y="118"/>
                  <a:pt x="32" y="116"/>
                  <a:pt x="36" y="115"/>
                </a:cubicBezTo>
                <a:cubicBezTo>
                  <a:pt x="36" y="114"/>
                  <a:pt x="37" y="114"/>
                  <a:pt x="37" y="114"/>
                </a:cubicBezTo>
                <a:cubicBezTo>
                  <a:pt x="32" y="117"/>
                  <a:pt x="28" y="120"/>
                  <a:pt x="23" y="123"/>
                </a:cubicBezTo>
                <a:cubicBezTo>
                  <a:pt x="24" y="122"/>
                  <a:pt x="24" y="121"/>
                  <a:pt x="24" y="120"/>
                </a:cubicBezTo>
                <a:close/>
                <a:moveTo>
                  <a:pt x="23" y="125"/>
                </a:moveTo>
                <a:cubicBezTo>
                  <a:pt x="26" y="124"/>
                  <a:pt x="29" y="122"/>
                  <a:pt x="32" y="120"/>
                </a:cubicBezTo>
                <a:cubicBezTo>
                  <a:pt x="34" y="119"/>
                  <a:pt x="36" y="118"/>
                  <a:pt x="38" y="117"/>
                </a:cubicBezTo>
                <a:cubicBezTo>
                  <a:pt x="39" y="117"/>
                  <a:pt x="39" y="117"/>
                  <a:pt x="40" y="117"/>
                </a:cubicBezTo>
                <a:cubicBezTo>
                  <a:pt x="37" y="119"/>
                  <a:pt x="34" y="121"/>
                  <a:pt x="31" y="123"/>
                </a:cubicBezTo>
                <a:cubicBezTo>
                  <a:pt x="28" y="125"/>
                  <a:pt x="25" y="127"/>
                  <a:pt x="22" y="129"/>
                </a:cubicBezTo>
                <a:cubicBezTo>
                  <a:pt x="22" y="128"/>
                  <a:pt x="22" y="126"/>
                  <a:pt x="23" y="125"/>
                </a:cubicBezTo>
                <a:close/>
                <a:moveTo>
                  <a:pt x="21" y="130"/>
                </a:moveTo>
                <a:cubicBezTo>
                  <a:pt x="26" y="128"/>
                  <a:pt x="30" y="126"/>
                  <a:pt x="34" y="123"/>
                </a:cubicBezTo>
                <a:cubicBezTo>
                  <a:pt x="36" y="122"/>
                  <a:pt x="37" y="121"/>
                  <a:pt x="39" y="120"/>
                </a:cubicBezTo>
                <a:cubicBezTo>
                  <a:pt x="39" y="120"/>
                  <a:pt x="40" y="119"/>
                  <a:pt x="41" y="119"/>
                </a:cubicBezTo>
                <a:cubicBezTo>
                  <a:pt x="44" y="117"/>
                  <a:pt x="39" y="120"/>
                  <a:pt x="39" y="120"/>
                </a:cubicBezTo>
                <a:cubicBezTo>
                  <a:pt x="35" y="123"/>
                  <a:pt x="31" y="126"/>
                  <a:pt x="27" y="128"/>
                </a:cubicBezTo>
                <a:cubicBezTo>
                  <a:pt x="24" y="129"/>
                  <a:pt x="23" y="131"/>
                  <a:pt x="21" y="133"/>
                </a:cubicBezTo>
                <a:cubicBezTo>
                  <a:pt x="21" y="132"/>
                  <a:pt x="21" y="131"/>
                  <a:pt x="21" y="130"/>
                </a:cubicBezTo>
                <a:close/>
                <a:moveTo>
                  <a:pt x="20" y="135"/>
                </a:moveTo>
                <a:cubicBezTo>
                  <a:pt x="24" y="133"/>
                  <a:pt x="29" y="130"/>
                  <a:pt x="33" y="128"/>
                </a:cubicBezTo>
                <a:cubicBezTo>
                  <a:pt x="35" y="127"/>
                  <a:pt x="37" y="125"/>
                  <a:pt x="39" y="124"/>
                </a:cubicBezTo>
                <a:cubicBezTo>
                  <a:pt x="40" y="124"/>
                  <a:pt x="41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1" y="123"/>
                  <a:pt x="39" y="125"/>
                  <a:pt x="39" y="125"/>
                </a:cubicBezTo>
                <a:cubicBezTo>
                  <a:pt x="33" y="130"/>
                  <a:pt x="25" y="133"/>
                  <a:pt x="19" y="139"/>
                </a:cubicBezTo>
                <a:cubicBezTo>
                  <a:pt x="19" y="137"/>
                  <a:pt x="20" y="136"/>
                  <a:pt x="20" y="135"/>
                </a:cubicBezTo>
                <a:close/>
                <a:moveTo>
                  <a:pt x="18" y="141"/>
                </a:moveTo>
                <a:cubicBezTo>
                  <a:pt x="19" y="140"/>
                  <a:pt x="19" y="140"/>
                  <a:pt x="19" y="140"/>
                </a:cubicBezTo>
                <a:cubicBezTo>
                  <a:pt x="19" y="141"/>
                  <a:pt x="19" y="141"/>
                  <a:pt x="18" y="141"/>
                </a:cubicBezTo>
                <a:cubicBezTo>
                  <a:pt x="18" y="141"/>
                  <a:pt x="18" y="141"/>
                  <a:pt x="18" y="141"/>
                </a:cubicBezTo>
                <a:close/>
                <a:moveTo>
                  <a:pt x="18" y="142"/>
                </a:moveTo>
                <a:cubicBezTo>
                  <a:pt x="21" y="140"/>
                  <a:pt x="25" y="137"/>
                  <a:pt x="28" y="136"/>
                </a:cubicBezTo>
                <a:cubicBezTo>
                  <a:pt x="31" y="135"/>
                  <a:pt x="33" y="134"/>
                  <a:pt x="35" y="132"/>
                </a:cubicBezTo>
                <a:cubicBezTo>
                  <a:pt x="35" y="132"/>
                  <a:pt x="36" y="131"/>
                  <a:pt x="37" y="131"/>
                </a:cubicBezTo>
                <a:cubicBezTo>
                  <a:pt x="38" y="130"/>
                  <a:pt x="41" y="129"/>
                  <a:pt x="42" y="129"/>
                </a:cubicBezTo>
                <a:cubicBezTo>
                  <a:pt x="38" y="133"/>
                  <a:pt x="33" y="135"/>
                  <a:pt x="28" y="137"/>
                </a:cubicBezTo>
                <a:cubicBezTo>
                  <a:pt x="24" y="139"/>
                  <a:pt x="21" y="142"/>
                  <a:pt x="17" y="144"/>
                </a:cubicBezTo>
                <a:cubicBezTo>
                  <a:pt x="18" y="144"/>
                  <a:pt x="18" y="143"/>
                  <a:pt x="18" y="142"/>
                </a:cubicBezTo>
                <a:close/>
                <a:moveTo>
                  <a:pt x="17" y="146"/>
                </a:moveTo>
                <a:cubicBezTo>
                  <a:pt x="21" y="145"/>
                  <a:pt x="24" y="142"/>
                  <a:pt x="28" y="140"/>
                </a:cubicBezTo>
                <a:cubicBezTo>
                  <a:pt x="30" y="138"/>
                  <a:pt x="33" y="137"/>
                  <a:pt x="35" y="136"/>
                </a:cubicBezTo>
                <a:cubicBezTo>
                  <a:pt x="36" y="135"/>
                  <a:pt x="37" y="135"/>
                  <a:pt x="38" y="134"/>
                </a:cubicBezTo>
                <a:cubicBezTo>
                  <a:pt x="38" y="134"/>
                  <a:pt x="43" y="132"/>
                  <a:pt x="40" y="133"/>
                </a:cubicBezTo>
                <a:cubicBezTo>
                  <a:pt x="38" y="135"/>
                  <a:pt x="36" y="136"/>
                  <a:pt x="34" y="137"/>
                </a:cubicBezTo>
                <a:cubicBezTo>
                  <a:pt x="32" y="138"/>
                  <a:pt x="29" y="140"/>
                  <a:pt x="27" y="141"/>
                </a:cubicBezTo>
                <a:cubicBezTo>
                  <a:pt x="23" y="144"/>
                  <a:pt x="20" y="146"/>
                  <a:pt x="16" y="148"/>
                </a:cubicBezTo>
                <a:cubicBezTo>
                  <a:pt x="17" y="147"/>
                  <a:pt x="17" y="147"/>
                  <a:pt x="17" y="146"/>
                </a:cubicBezTo>
                <a:close/>
                <a:moveTo>
                  <a:pt x="16" y="149"/>
                </a:moveTo>
                <a:cubicBezTo>
                  <a:pt x="21" y="147"/>
                  <a:pt x="25" y="145"/>
                  <a:pt x="30" y="142"/>
                </a:cubicBezTo>
                <a:cubicBezTo>
                  <a:pt x="32" y="141"/>
                  <a:pt x="34" y="139"/>
                  <a:pt x="37" y="138"/>
                </a:cubicBezTo>
                <a:cubicBezTo>
                  <a:pt x="37" y="138"/>
                  <a:pt x="37" y="138"/>
                  <a:pt x="38" y="138"/>
                </a:cubicBezTo>
                <a:cubicBezTo>
                  <a:pt x="33" y="141"/>
                  <a:pt x="29" y="144"/>
                  <a:pt x="24" y="146"/>
                </a:cubicBezTo>
                <a:cubicBezTo>
                  <a:pt x="21" y="148"/>
                  <a:pt x="18" y="150"/>
                  <a:pt x="15" y="152"/>
                </a:cubicBezTo>
                <a:cubicBezTo>
                  <a:pt x="16" y="151"/>
                  <a:pt x="16" y="150"/>
                  <a:pt x="16" y="149"/>
                </a:cubicBezTo>
                <a:close/>
                <a:moveTo>
                  <a:pt x="15" y="154"/>
                </a:moveTo>
                <a:cubicBezTo>
                  <a:pt x="19" y="152"/>
                  <a:pt x="23" y="149"/>
                  <a:pt x="28" y="147"/>
                </a:cubicBezTo>
                <a:cubicBezTo>
                  <a:pt x="30" y="146"/>
                  <a:pt x="32" y="145"/>
                  <a:pt x="34" y="144"/>
                </a:cubicBezTo>
                <a:cubicBezTo>
                  <a:pt x="36" y="143"/>
                  <a:pt x="37" y="142"/>
                  <a:pt x="39" y="141"/>
                </a:cubicBezTo>
                <a:cubicBezTo>
                  <a:pt x="39" y="141"/>
                  <a:pt x="43" y="138"/>
                  <a:pt x="41" y="140"/>
                </a:cubicBezTo>
                <a:cubicBezTo>
                  <a:pt x="37" y="144"/>
                  <a:pt x="32" y="147"/>
                  <a:pt x="27" y="149"/>
                </a:cubicBezTo>
                <a:cubicBezTo>
                  <a:pt x="23" y="151"/>
                  <a:pt x="19" y="155"/>
                  <a:pt x="14" y="157"/>
                </a:cubicBezTo>
                <a:cubicBezTo>
                  <a:pt x="15" y="156"/>
                  <a:pt x="15" y="155"/>
                  <a:pt x="15" y="154"/>
                </a:cubicBezTo>
                <a:close/>
                <a:moveTo>
                  <a:pt x="13" y="163"/>
                </a:moveTo>
                <a:cubicBezTo>
                  <a:pt x="13" y="163"/>
                  <a:pt x="13" y="163"/>
                  <a:pt x="13" y="163"/>
                </a:cubicBezTo>
                <a:cubicBezTo>
                  <a:pt x="19" y="160"/>
                  <a:pt x="24" y="157"/>
                  <a:pt x="30" y="154"/>
                </a:cubicBezTo>
                <a:cubicBezTo>
                  <a:pt x="32" y="152"/>
                  <a:pt x="35" y="151"/>
                  <a:pt x="38" y="149"/>
                </a:cubicBezTo>
                <a:cubicBezTo>
                  <a:pt x="39" y="149"/>
                  <a:pt x="40" y="148"/>
                  <a:pt x="41" y="147"/>
                </a:cubicBezTo>
                <a:cubicBezTo>
                  <a:pt x="40" y="148"/>
                  <a:pt x="38" y="150"/>
                  <a:pt x="37" y="151"/>
                </a:cubicBezTo>
                <a:cubicBezTo>
                  <a:pt x="28" y="156"/>
                  <a:pt x="20" y="160"/>
                  <a:pt x="12" y="166"/>
                </a:cubicBezTo>
                <a:cubicBezTo>
                  <a:pt x="12" y="165"/>
                  <a:pt x="13" y="164"/>
                  <a:pt x="13" y="163"/>
                </a:cubicBezTo>
                <a:close/>
                <a:moveTo>
                  <a:pt x="12" y="168"/>
                </a:moveTo>
                <a:cubicBezTo>
                  <a:pt x="15" y="166"/>
                  <a:pt x="17" y="165"/>
                  <a:pt x="20" y="163"/>
                </a:cubicBezTo>
                <a:cubicBezTo>
                  <a:pt x="17" y="165"/>
                  <a:pt x="14" y="167"/>
                  <a:pt x="12" y="169"/>
                </a:cubicBezTo>
                <a:cubicBezTo>
                  <a:pt x="12" y="169"/>
                  <a:pt x="12" y="168"/>
                  <a:pt x="12" y="168"/>
                </a:cubicBezTo>
                <a:close/>
                <a:moveTo>
                  <a:pt x="11" y="175"/>
                </a:moveTo>
                <a:cubicBezTo>
                  <a:pt x="16" y="171"/>
                  <a:pt x="21" y="168"/>
                  <a:pt x="26" y="166"/>
                </a:cubicBezTo>
                <a:cubicBezTo>
                  <a:pt x="29" y="165"/>
                  <a:pt x="31" y="164"/>
                  <a:pt x="34" y="162"/>
                </a:cubicBezTo>
                <a:cubicBezTo>
                  <a:pt x="26" y="167"/>
                  <a:pt x="18" y="172"/>
                  <a:pt x="10" y="178"/>
                </a:cubicBezTo>
                <a:cubicBezTo>
                  <a:pt x="10" y="177"/>
                  <a:pt x="10" y="176"/>
                  <a:pt x="11" y="175"/>
                </a:cubicBezTo>
                <a:close/>
                <a:moveTo>
                  <a:pt x="9" y="184"/>
                </a:moveTo>
                <a:cubicBezTo>
                  <a:pt x="9" y="184"/>
                  <a:pt x="9" y="184"/>
                  <a:pt x="10" y="184"/>
                </a:cubicBezTo>
                <a:cubicBezTo>
                  <a:pt x="14" y="183"/>
                  <a:pt x="18" y="180"/>
                  <a:pt x="22" y="178"/>
                </a:cubicBezTo>
                <a:cubicBezTo>
                  <a:pt x="27" y="175"/>
                  <a:pt x="33" y="172"/>
                  <a:pt x="38" y="169"/>
                </a:cubicBezTo>
                <a:cubicBezTo>
                  <a:pt x="38" y="170"/>
                  <a:pt x="38" y="172"/>
                  <a:pt x="38" y="173"/>
                </a:cubicBezTo>
                <a:cubicBezTo>
                  <a:pt x="32" y="175"/>
                  <a:pt x="27" y="178"/>
                  <a:pt x="22" y="180"/>
                </a:cubicBezTo>
                <a:cubicBezTo>
                  <a:pt x="17" y="182"/>
                  <a:pt x="13" y="183"/>
                  <a:pt x="9" y="186"/>
                </a:cubicBezTo>
                <a:cubicBezTo>
                  <a:pt x="9" y="185"/>
                  <a:pt x="9" y="185"/>
                  <a:pt x="9" y="184"/>
                </a:cubicBezTo>
                <a:close/>
                <a:moveTo>
                  <a:pt x="4" y="244"/>
                </a:moveTo>
                <a:cubicBezTo>
                  <a:pt x="4" y="244"/>
                  <a:pt x="4" y="244"/>
                  <a:pt x="4" y="244"/>
                </a:cubicBezTo>
                <a:cubicBezTo>
                  <a:pt x="6" y="244"/>
                  <a:pt x="9" y="241"/>
                  <a:pt x="11" y="240"/>
                </a:cubicBezTo>
                <a:cubicBezTo>
                  <a:pt x="13" y="238"/>
                  <a:pt x="16" y="236"/>
                  <a:pt x="19" y="235"/>
                </a:cubicBezTo>
                <a:cubicBezTo>
                  <a:pt x="23" y="232"/>
                  <a:pt x="28" y="229"/>
                  <a:pt x="32" y="226"/>
                </a:cubicBezTo>
                <a:cubicBezTo>
                  <a:pt x="32" y="227"/>
                  <a:pt x="32" y="228"/>
                  <a:pt x="32" y="229"/>
                </a:cubicBezTo>
                <a:cubicBezTo>
                  <a:pt x="22" y="233"/>
                  <a:pt x="14" y="242"/>
                  <a:pt x="4" y="244"/>
                </a:cubicBezTo>
                <a:close/>
                <a:moveTo>
                  <a:pt x="6" y="238"/>
                </a:moveTo>
                <a:cubicBezTo>
                  <a:pt x="6" y="238"/>
                  <a:pt x="6" y="237"/>
                  <a:pt x="7" y="237"/>
                </a:cubicBezTo>
                <a:cubicBezTo>
                  <a:pt x="15" y="231"/>
                  <a:pt x="25" y="228"/>
                  <a:pt x="32" y="221"/>
                </a:cubicBezTo>
                <a:cubicBezTo>
                  <a:pt x="32" y="223"/>
                  <a:pt x="32" y="224"/>
                  <a:pt x="32" y="225"/>
                </a:cubicBezTo>
                <a:cubicBezTo>
                  <a:pt x="32" y="225"/>
                  <a:pt x="32" y="225"/>
                  <a:pt x="32" y="225"/>
                </a:cubicBezTo>
                <a:cubicBezTo>
                  <a:pt x="27" y="226"/>
                  <a:pt x="23" y="229"/>
                  <a:pt x="19" y="231"/>
                </a:cubicBezTo>
                <a:cubicBezTo>
                  <a:pt x="16" y="233"/>
                  <a:pt x="14" y="234"/>
                  <a:pt x="11" y="235"/>
                </a:cubicBezTo>
                <a:cubicBezTo>
                  <a:pt x="10" y="236"/>
                  <a:pt x="6" y="238"/>
                  <a:pt x="5" y="238"/>
                </a:cubicBezTo>
                <a:cubicBezTo>
                  <a:pt x="5" y="238"/>
                  <a:pt x="6" y="238"/>
                  <a:pt x="6" y="238"/>
                </a:cubicBezTo>
                <a:close/>
                <a:moveTo>
                  <a:pt x="32" y="220"/>
                </a:moveTo>
                <a:cubicBezTo>
                  <a:pt x="28" y="222"/>
                  <a:pt x="24" y="224"/>
                  <a:pt x="20" y="225"/>
                </a:cubicBezTo>
                <a:cubicBezTo>
                  <a:pt x="17" y="227"/>
                  <a:pt x="14" y="228"/>
                  <a:pt x="12" y="229"/>
                </a:cubicBezTo>
                <a:cubicBezTo>
                  <a:pt x="11" y="230"/>
                  <a:pt x="5" y="233"/>
                  <a:pt x="9" y="231"/>
                </a:cubicBezTo>
                <a:cubicBezTo>
                  <a:pt x="16" y="225"/>
                  <a:pt x="25" y="222"/>
                  <a:pt x="33" y="216"/>
                </a:cubicBezTo>
                <a:cubicBezTo>
                  <a:pt x="32" y="218"/>
                  <a:pt x="32" y="219"/>
                  <a:pt x="32" y="220"/>
                </a:cubicBezTo>
                <a:close/>
                <a:moveTo>
                  <a:pt x="33" y="215"/>
                </a:moveTo>
                <a:cubicBezTo>
                  <a:pt x="24" y="217"/>
                  <a:pt x="17" y="223"/>
                  <a:pt x="8" y="226"/>
                </a:cubicBezTo>
                <a:cubicBezTo>
                  <a:pt x="10" y="226"/>
                  <a:pt x="11" y="224"/>
                  <a:pt x="13" y="223"/>
                </a:cubicBezTo>
                <a:cubicBezTo>
                  <a:pt x="15" y="222"/>
                  <a:pt x="17" y="221"/>
                  <a:pt x="20" y="220"/>
                </a:cubicBezTo>
                <a:cubicBezTo>
                  <a:pt x="24" y="217"/>
                  <a:pt x="28" y="214"/>
                  <a:pt x="33" y="213"/>
                </a:cubicBezTo>
                <a:cubicBezTo>
                  <a:pt x="33" y="213"/>
                  <a:pt x="33" y="214"/>
                  <a:pt x="33" y="215"/>
                </a:cubicBezTo>
                <a:close/>
                <a:moveTo>
                  <a:pt x="33" y="212"/>
                </a:moveTo>
                <a:cubicBezTo>
                  <a:pt x="30" y="213"/>
                  <a:pt x="26" y="214"/>
                  <a:pt x="23" y="216"/>
                </a:cubicBezTo>
                <a:cubicBezTo>
                  <a:pt x="18" y="218"/>
                  <a:pt x="15" y="221"/>
                  <a:pt x="10" y="222"/>
                </a:cubicBezTo>
                <a:cubicBezTo>
                  <a:pt x="14" y="221"/>
                  <a:pt x="18" y="217"/>
                  <a:pt x="21" y="215"/>
                </a:cubicBezTo>
                <a:cubicBezTo>
                  <a:pt x="26" y="213"/>
                  <a:pt x="30" y="211"/>
                  <a:pt x="34" y="209"/>
                </a:cubicBezTo>
                <a:cubicBezTo>
                  <a:pt x="34" y="210"/>
                  <a:pt x="34" y="211"/>
                  <a:pt x="33" y="212"/>
                </a:cubicBezTo>
                <a:close/>
                <a:moveTo>
                  <a:pt x="25" y="200"/>
                </a:moveTo>
                <a:cubicBezTo>
                  <a:pt x="24" y="200"/>
                  <a:pt x="24" y="201"/>
                  <a:pt x="23" y="201"/>
                </a:cubicBezTo>
                <a:cubicBezTo>
                  <a:pt x="18" y="204"/>
                  <a:pt x="13" y="206"/>
                  <a:pt x="8" y="209"/>
                </a:cubicBezTo>
                <a:cubicBezTo>
                  <a:pt x="8" y="209"/>
                  <a:pt x="8" y="208"/>
                  <a:pt x="8" y="207"/>
                </a:cubicBezTo>
                <a:cubicBezTo>
                  <a:pt x="14" y="204"/>
                  <a:pt x="19" y="202"/>
                  <a:pt x="25" y="200"/>
                </a:cubicBezTo>
                <a:close/>
                <a:moveTo>
                  <a:pt x="33" y="197"/>
                </a:moveTo>
                <a:cubicBezTo>
                  <a:pt x="35" y="197"/>
                  <a:pt x="35" y="196"/>
                  <a:pt x="35" y="196"/>
                </a:cubicBezTo>
                <a:cubicBezTo>
                  <a:pt x="36" y="196"/>
                  <a:pt x="36" y="195"/>
                  <a:pt x="36" y="195"/>
                </a:cubicBezTo>
                <a:cubicBezTo>
                  <a:pt x="36" y="196"/>
                  <a:pt x="36" y="197"/>
                  <a:pt x="36" y="198"/>
                </a:cubicBezTo>
                <a:cubicBezTo>
                  <a:pt x="32" y="200"/>
                  <a:pt x="27" y="202"/>
                  <a:pt x="23" y="203"/>
                </a:cubicBezTo>
                <a:cubicBezTo>
                  <a:pt x="19" y="205"/>
                  <a:pt x="14" y="207"/>
                  <a:pt x="10" y="209"/>
                </a:cubicBezTo>
                <a:cubicBezTo>
                  <a:pt x="14" y="206"/>
                  <a:pt x="18" y="205"/>
                  <a:pt x="22" y="202"/>
                </a:cubicBezTo>
                <a:cubicBezTo>
                  <a:pt x="24" y="201"/>
                  <a:pt x="26" y="200"/>
                  <a:pt x="28" y="199"/>
                </a:cubicBezTo>
                <a:cubicBezTo>
                  <a:pt x="28" y="199"/>
                  <a:pt x="29" y="199"/>
                  <a:pt x="29" y="198"/>
                </a:cubicBezTo>
                <a:cubicBezTo>
                  <a:pt x="31" y="198"/>
                  <a:pt x="32" y="197"/>
                  <a:pt x="33" y="197"/>
                </a:cubicBezTo>
                <a:close/>
                <a:moveTo>
                  <a:pt x="11" y="211"/>
                </a:moveTo>
                <a:cubicBezTo>
                  <a:pt x="10" y="211"/>
                  <a:pt x="9" y="211"/>
                  <a:pt x="9" y="211"/>
                </a:cubicBezTo>
                <a:cubicBezTo>
                  <a:pt x="9" y="212"/>
                  <a:pt x="9" y="212"/>
                  <a:pt x="8" y="212"/>
                </a:cubicBezTo>
                <a:cubicBezTo>
                  <a:pt x="8" y="211"/>
                  <a:pt x="8" y="211"/>
                  <a:pt x="8" y="210"/>
                </a:cubicBezTo>
                <a:cubicBezTo>
                  <a:pt x="17" y="207"/>
                  <a:pt x="26" y="203"/>
                  <a:pt x="35" y="199"/>
                </a:cubicBezTo>
                <a:cubicBezTo>
                  <a:pt x="27" y="203"/>
                  <a:pt x="19" y="207"/>
                  <a:pt x="11" y="211"/>
                </a:cubicBezTo>
                <a:close/>
                <a:moveTo>
                  <a:pt x="8" y="213"/>
                </a:moveTo>
                <a:cubicBezTo>
                  <a:pt x="13" y="211"/>
                  <a:pt x="18" y="208"/>
                  <a:pt x="22" y="206"/>
                </a:cubicBezTo>
                <a:cubicBezTo>
                  <a:pt x="25" y="205"/>
                  <a:pt x="27" y="204"/>
                  <a:pt x="30" y="203"/>
                </a:cubicBezTo>
                <a:cubicBezTo>
                  <a:pt x="31" y="203"/>
                  <a:pt x="31" y="203"/>
                  <a:pt x="32" y="202"/>
                </a:cubicBezTo>
                <a:cubicBezTo>
                  <a:pt x="28" y="204"/>
                  <a:pt x="24" y="206"/>
                  <a:pt x="20" y="209"/>
                </a:cubicBezTo>
                <a:cubicBezTo>
                  <a:pt x="16" y="211"/>
                  <a:pt x="12" y="212"/>
                  <a:pt x="8" y="215"/>
                </a:cubicBezTo>
                <a:cubicBezTo>
                  <a:pt x="8" y="214"/>
                  <a:pt x="8" y="213"/>
                  <a:pt x="8" y="213"/>
                </a:cubicBezTo>
                <a:close/>
                <a:moveTo>
                  <a:pt x="30" y="202"/>
                </a:moveTo>
                <a:cubicBezTo>
                  <a:pt x="32" y="201"/>
                  <a:pt x="34" y="200"/>
                  <a:pt x="36" y="199"/>
                </a:cubicBezTo>
                <a:cubicBezTo>
                  <a:pt x="36" y="199"/>
                  <a:pt x="36" y="200"/>
                  <a:pt x="35" y="201"/>
                </a:cubicBezTo>
                <a:cubicBezTo>
                  <a:pt x="34" y="201"/>
                  <a:pt x="32" y="202"/>
                  <a:pt x="30" y="202"/>
                </a:cubicBezTo>
                <a:close/>
                <a:moveTo>
                  <a:pt x="8" y="216"/>
                </a:moveTo>
                <a:cubicBezTo>
                  <a:pt x="12" y="215"/>
                  <a:pt x="16" y="214"/>
                  <a:pt x="20" y="212"/>
                </a:cubicBezTo>
                <a:cubicBezTo>
                  <a:pt x="16" y="214"/>
                  <a:pt x="12" y="216"/>
                  <a:pt x="8" y="219"/>
                </a:cubicBezTo>
                <a:cubicBezTo>
                  <a:pt x="8" y="218"/>
                  <a:pt x="8" y="217"/>
                  <a:pt x="8" y="216"/>
                </a:cubicBezTo>
                <a:close/>
                <a:moveTo>
                  <a:pt x="35" y="206"/>
                </a:moveTo>
                <a:cubicBezTo>
                  <a:pt x="35" y="206"/>
                  <a:pt x="34" y="207"/>
                  <a:pt x="34" y="208"/>
                </a:cubicBezTo>
                <a:cubicBezTo>
                  <a:pt x="27" y="211"/>
                  <a:pt x="18" y="213"/>
                  <a:pt x="11" y="217"/>
                </a:cubicBezTo>
                <a:cubicBezTo>
                  <a:pt x="8" y="219"/>
                  <a:pt x="12" y="217"/>
                  <a:pt x="13" y="216"/>
                </a:cubicBezTo>
                <a:cubicBezTo>
                  <a:pt x="15" y="215"/>
                  <a:pt x="18" y="214"/>
                  <a:pt x="20" y="213"/>
                </a:cubicBezTo>
                <a:cubicBezTo>
                  <a:pt x="24" y="211"/>
                  <a:pt x="28" y="209"/>
                  <a:pt x="31" y="207"/>
                </a:cubicBezTo>
                <a:cubicBezTo>
                  <a:pt x="33" y="206"/>
                  <a:pt x="34" y="206"/>
                  <a:pt x="35" y="206"/>
                </a:cubicBezTo>
                <a:close/>
                <a:moveTo>
                  <a:pt x="8" y="220"/>
                </a:moveTo>
                <a:cubicBezTo>
                  <a:pt x="12" y="218"/>
                  <a:pt x="16" y="216"/>
                  <a:pt x="20" y="214"/>
                </a:cubicBezTo>
                <a:cubicBezTo>
                  <a:pt x="23" y="213"/>
                  <a:pt x="25" y="212"/>
                  <a:pt x="28" y="211"/>
                </a:cubicBezTo>
                <a:cubicBezTo>
                  <a:pt x="26" y="212"/>
                  <a:pt x="23" y="214"/>
                  <a:pt x="21" y="215"/>
                </a:cubicBezTo>
                <a:cubicBezTo>
                  <a:pt x="17" y="217"/>
                  <a:pt x="12" y="220"/>
                  <a:pt x="8" y="223"/>
                </a:cubicBezTo>
                <a:cubicBezTo>
                  <a:pt x="8" y="222"/>
                  <a:pt x="8" y="221"/>
                  <a:pt x="8" y="220"/>
                </a:cubicBezTo>
                <a:close/>
                <a:moveTo>
                  <a:pt x="35" y="205"/>
                </a:moveTo>
                <a:cubicBezTo>
                  <a:pt x="33" y="205"/>
                  <a:pt x="32" y="206"/>
                  <a:pt x="31" y="206"/>
                </a:cubicBezTo>
                <a:cubicBezTo>
                  <a:pt x="31" y="207"/>
                  <a:pt x="30" y="207"/>
                  <a:pt x="30" y="207"/>
                </a:cubicBezTo>
                <a:cubicBezTo>
                  <a:pt x="27" y="208"/>
                  <a:pt x="25" y="209"/>
                  <a:pt x="22" y="210"/>
                </a:cubicBezTo>
                <a:cubicBezTo>
                  <a:pt x="18" y="212"/>
                  <a:pt x="14" y="214"/>
                  <a:pt x="9" y="215"/>
                </a:cubicBezTo>
                <a:cubicBezTo>
                  <a:pt x="11" y="215"/>
                  <a:pt x="12" y="213"/>
                  <a:pt x="14" y="213"/>
                </a:cubicBezTo>
                <a:cubicBezTo>
                  <a:pt x="16" y="212"/>
                  <a:pt x="18" y="211"/>
                  <a:pt x="21" y="209"/>
                </a:cubicBezTo>
                <a:cubicBezTo>
                  <a:pt x="25" y="207"/>
                  <a:pt x="30" y="204"/>
                  <a:pt x="35" y="202"/>
                </a:cubicBezTo>
                <a:cubicBezTo>
                  <a:pt x="35" y="203"/>
                  <a:pt x="35" y="204"/>
                  <a:pt x="35" y="205"/>
                </a:cubicBezTo>
                <a:close/>
                <a:moveTo>
                  <a:pt x="36" y="193"/>
                </a:moveTo>
                <a:cubicBezTo>
                  <a:pt x="36" y="194"/>
                  <a:pt x="36" y="194"/>
                  <a:pt x="36" y="194"/>
                </a:cubicBezTo>
                <a:cubicBezTo>
                  <a:pt x="34" y="195"/>
                  <a:pt x="31" y="197"/>
                  <a:pt x="28" y="198"/>
                </a:cubicBezTo>
                <a:cubicBezTo>
                  <a:pt x="26" y="199"/>
                  <a:pt x="23" y="200"/>
                  <a:pt x="20" y="201"/>
                </a:cubicBezTo>
                <a:cubicBezTo>
                  <a:pt x="19" y="201"/>
                  <a:pt x="18" y="202"/>
                  <a:pt x="17" y="202"/>
                </a:cubicBezTo>
                <a:cubicBezTo>
                  <a:pt x="19" y="202"/>
                  <a:pt x="20" y="201"/>
                  <a:pt x="21" y="200"/>
                </a:cubicBezTo>
                <a:cubicBezTo>
                  <a:pt x="25" y="198"/>
                  <a:pt x="29" y="195"/>
                  <a:pt x="33" y="193"/>
                </a:cubicBezTo>
                <a:cubicBezTo>
                  <a:pt x="34" y="193"/>
                  <a:pt x="35" y="193"/>
                  <a:pt x="36" y="192"/>
                </a:cubicBezTo>
                <a:cubicBezTo>
                  <a:pt x="36" y="193"/>
                  <a:pt x="36" y="193"/>
                  <a:pt x="36" y="193"/>
                </a:cubicBezTo>
                <a:close/>
                <a:moveTo>
                  <a:pt x="36" y="192"/>
                </a:moveTo>
                <a:cubicBezTo>
                  <a:pt x="35" y="192"/>
                  <a:pt x="34" y="192"/>
                  <a:pt x="33" y="193"/>
                </a:cubicBezTo>
                <a:cubicBezTo>
                  <a:pt x="32" y="193"/>
                  <a:pt x="32" y="193"/>
                  <a:pt x="32" y="193"/>
                </a:cubicBezTo>
                <a:cubicBezTo>
                  <a:pt x="30" y="194"/>
                  <a:pt x="27" y="194"/>
                  <a:pt x="25" y="195"/>
                </a:cubicBezTo>
                <a:cubicBezTo>
                  <a:pt x="21" y="197"/>
                  <a:pt x="17" y="198"/>
                  <a:pt x="13" y="200"/>
                </a:cubicBezTo>
                <a:cubicBezTo>
                  <a:pt x="7" y="203"/>
                  <a:pt x="12" y="200"/>
                  <a:pt x="13" y="200"/>
                </a:cubicBezTo>
                <a:cubicBezTo>
                  <a:pt x="15" y="198"/>
                  <a:pt x="18" y="197"/>
                  <a:pt x="20" y="196"/>
                </a:cubicBezTo>
                <a:cubicBezTo>
                  <a:pt x="25" y="193"/>
                  <a:pt x="29" y="190"/>
                  <a:pt x="34" y="188"/>
                </a:cubicBezTo>
                <a:cubicBezTo>
                  <a:pt x="34" y="188"/>
                  <a:pt x="34" y="188"/>
                  <a:pt x="34" y="188"/>
                </a:cubicBezTo>
                <a:cubicBezTo>
                  <a:pt x="35" y="188"/>
                  <a:pt x="36" y="188"/>
                  <a:pt x="37" y="187"/>
                </a:cubicBezTo>
                <a:cubicBezTo>
                  <a:pt x="37" y="189"/>
                  <a:pt x="36" y="190"/>
                  <a:pt x="36" y="192"/>
                </a:cubicBezTo>
                <a:close/>
                <a:moveTo>
                  <a:pt x="35" y="187"/>
                </a:moveTo>
                <a:cubicBezTo>
                  <a:pt x="35" y="187"/>
                  <a:pt x="35" y="187"/>
                  <a:pt x="34" y="188"/>
                </a:cubicBezTo>
                <a:cubicBezTo>
                  <a:pt x="33" y="188"/>
                  <a:pt x="32" y="188"/>
                  <a:pt x="31" y="189"/>
                </a:cubicBezTo>
                <a:cubicBezTo>
                  <a:pt x="28" y="190"/>
                  <a:pt x="25" y="191"/>
                  <a:pt x="22" y="192"/>
                </a:cubicBezTo>
                <a:cubicBezTo>
                  <a:pt x="18" y="193"/>
                  <a:pt x="13" y="195"/>
                  <a:pt x="9" y="197"/>
                </a:cubicBezTo>
                <a:cubicBezTo>
                  <a:pt x="19" y="192"/>
                  <a:pt x="28" y="188"/>
                  <a:pt x="37" y="183"/>
                </a:cubicBezTo>
                <a:cubicBezTo>
                  <a:pt x="37" y="184"/>
                  <a:pt x="37" y="185"/>
                  <a:pt x="37" y="186"/>
                </a:cubicBezTo>
                <a:cubicBezTo>
                  <a:pt x="36" y="187"/>
                  <a:pt x="36" y="187"/>
                  <a:pt x="35" y="187"/>
                </a:cubicBezTo>
                <a:close/>
                <a:moveTo>
                  <a:pt x="37" y="182"/>
                </a:moveTo>
                <a:cubicBezTo>
                  <a:pt x="37" y="182"/>
                  <a:pt x="37" y="182"/>
                  <a:pt x="37" y="182"/>
                </a:cubicBezTo>
                <a:cubicBezTo>
                  <a:pt x="32" y="183"/>
                  <a:pt x="27" y="185"/>
                  <a:pt x="22" y="187"/>
                </a:cubicBezTo>
                <a:cubicBezTo>
                  <a:pt x="21" y="187"/>
                  <a:pt x="19" y="188"/>
                  <a:pt x="18" y="189"/>
                </a:cubicBezTo>
                <a:cubicBezTo>
                  <a:pt x="20" y="187"/>
                  <a:pt x="23" y="186"/>
                  <a:pt x="25" y="185"/>
                </a:cubicBezTo>
                <a:cubicBezTo>
                  <a:pt x="29" y="184"/>
                  <a:pt x="33" y="182"/>
                  <a:pt x="37" y="179"/>
                </a:cubicBezTo>
                <a:cubicBezTo>
                  <a:pt x="37" y="180"/>
                  <a:pt x="37" y="181"/>
                  <a:pt x="37" y="182"/>
                </a:cubicBezTo>
                <a:close/>
                <a:moveTo>
                  <a:pt x="22" y="186"/>
                </a:moveTo>
                <a:cubicBezTo>
                  <a:pt x="18" y="187"/>
                  <a:pt x="14" y="190"/>
                  <a:pt x="10" y="192"/>
                </a:cubicBezTo>
                <a:cubicBezTo>
                  <a:pt x="10" y="192"/>
                  <a:pt x="10" y="192"/>
                  <a:pt x="10" y="192"/>
                </a:cubicBezTo>
                <a:cubicBezTo>
                  <a:pt x="9" y="192"/>
                  <a:pt x="9" y="193"/>
                  <a:pt x="9" y="193"/>
                </a:cubicBezTo>
                <a:cubicBezTo>
                  <a:pt x="9" y="193"/>
                  <a:pt x="9" y="192"/>
                  <a:pt x="9" y="192"/>
                </a:cubicBezTo>
                <a:cubicBezTo>
                  <a:pt x="9" y="192"/>
                  <a:pt x="9" y="191"/>
                  <a:pt x="9" y="191"/>
                </a:cubicBezTo>
                <a:cubicBezTo>
                  <a:pt x="14" y="188"/>
                  <a:pt x="19" y="186"/>
                  <a:pt x="24" y="184"/>
                </a:cubicBezTo>
                <a:cubicBezTo>
                  <a:pt x="28" y="183"/>
                  <a:pt x="32" y="182"/>
                  <a:pt x="35" y="180"/>
                </a:cubicBezTo>
                <a:cubicBezTo>
                  <a:pt x="31" y="182"/>
                  <a:pt x="27" y="184"/>
                  <a:pt x="22" y="186"/>
                </a:cubicBezTo>
                <a:close/>
                <a:moveTo>
                  <a:pt x="9" y="194"/>
                </a:moveTo>
                <a:cubicBezTo>
                  <a:pt x="14" y="191"/>
                  <a:pt x="19" y="189"/>
                  <a:pt x="24" y="187"/>
                </a:cubicBezTo>
                <a:cubicBezTo>
                  <a:pt x="26" y="186"/>
                  <a:pt x="28" y="185"/>
                  <a:pt x="30" y="184"/>
                </a:cubicBezTo>
                <a:cubicBezTo>
                  <a:pt x="31" y="184"/>
                  <a:pt x="33" y="184"/>
                  <a:pt x="34" y="183"/>
                </a:cubicBezTo>
                <a:cubicBezTo>
                  <a:pt x="34" y="183"/>
                  <a:pt x="35" y="183"/>
                  <a:pt x="35" y="183"/>
                </a:cubicBezTo>
                <a:cubicBezTo>
                  <a:pt x="35" y="183"/>
                  <a:pt x="34" y="183"/>
                  <a:pt x="34" y="184"/>
                </a:cubicBezTo>
                <a:cubicBezTo>
                  <a:pt x="26" y="188"/>
                  <a:pt x="16" y="192"/>
                  <a:pt x="8" y="197"/>
                </a:cubicBezTo>
                <a:cubicBezTo>
                  <a:pt x="8" y="196"/>
                  <a:pt x="9" y="195"/>
                  <a:pt x="9" y="194"/>
                </a:cubicBezTo>
                <a:close/>
                <a:moveTo>
                  <a:pt x="8" y="198"/>
                </a:moveTo>
                <a:cubicBezTo>
                  <a:pt x="15" y="195"/>
                  <a:pt x="21" y="193"/>
                  <a:pt x="28" y="191"/>
                </a:cubicBezTo>
                <a:cubicBezTo>
                  <a:pt x="26" y="191"/>
                  <a:pt x="24" y="192"/>
                  <a:pt x="23" y="193"/>
                </a:cubicBezTo>
                <a:cubicBezTo>
                  <a:pt x="18" y="196"/>
                  <a:pt x="13" y="198"/>
                  <a:pt x="8" y="202"/>
                </a:cubicBezTo>
                <a:cubicBezTo>
                  <a:pt x="8" y="201"/>
                  <a:pt x="8" y="199"/>
                  <a:pt x="8" y="198"/>
                </a:cubicBezTo>
                <a:close/>
                <a:moveTo>
                  <a:pt x="37" y="179"/>
                </a:moveTo>
                <a:cubicBezTo>
                  <a:pt x="37" y="179"/>
                  <a:pt x="37" y="179"/>
                  <a:pt x="37" y="179"/>
                </a:cubicBezTo>
                <a:cubicBezTo>
                  <a:pt x="32" y="181"/>
                  <a:pt x="26" y="182"/>
                  <a:pt x="21" y="184"/>
                </a:cubicBezTo>
                <a:cubicBezTo>
                  <a:pt x="18" y="185"/>
                  <a:pt x="16" y="186"/>
                  <a:pt x="14" y="187"/>
                </a:cubicBezTo>
                <a:cubicBezTo>
                  <a:pt x="13" y="188"/>
                  <a:pt x="12" y="188"/>
                  <a:pt x="11" y="189"/>
                </a:cubicBezTo>
                <a:cubicBezTo>
                  <a:pt x="7" y="191"/>
                  <a:pt x="11" y="188"/>
                  <a:pt x="12" y="188"/>
                </a:cubicBezTo>
                <a:cubicBezTo>
                  <a:pt x="20" y="183"/>
                  <a:pt x="30" y="181"/>
                  <a:pt x="38" y="174"/>
                </a:cubicBezTo>
                <a:cubicBezTo>
                  <a:pt x="37" y="176"/>
                  <a:pt x="37" y="177"/>
                  <a:pt x="37" y="179"/>
                </a:cubicBezTo>
                <a:close/>
                <a:moveTo>
                  <a:pt x="8" y="202"/>
                </a:moveTo>
                <a:cubicBezTo>
                  <a:pt x="8" y="202"/>
                  <a:pt x="9" y="202"/>
                  <a:pt x="9" y="202"/>
                </a:cubicBezTo>
                <a:cubicBezTo>
                  <a:pt x="13" y="201"/>
                  <a:pt x="18" y="199"/>
                  <a:pt x="22" y="197"/>
                </a:cubicBezTo>
                <a:cubicBezTo>
                  <a:pt x="24" y="196"/>
                  <a:pt x="26" y="196"/>
                  <a:pt x="28" y="195"/>
                </a:cubicBezTo>
                <a:cubicBezTo>
                  <a:pt x="27" y="196"/>
                  <a:pt x="25" y="197"/>
                  <a:pt x="24" y="198"/>
                </a:cubicBezTo>
                <a:cubicBezTo>
                  <a:pt x="19" y="201"/>
                  <a:pt x="15" y="203"/>
                  <a:pt x="10" y="205"/>
                </a:cubicBezTo>
                <a:cubicBezTo>
                  <a:pt x="9" y="205"/>
                  <a:pt x="9" y="205"/>
                  <a:pt x="9" y="206"/>
                </a:cubicBezTo>
                <a:cubicBezTo>
                  <a:pt x="9" y="206"/>
                  <a:pt x="9" y="206"/>
                  <a:pt x="8" y="206"/>
                </a:cubicBezTo>
                <a:cubicBezTo>
                  <a:pt x="8" y="205"/>
                  <a:pt x="8" y="204"/>
                  <a:pt x="8" y="202"/>
                </a:cubicBezTo>
                <a:close/>
                <a:moveTo>
                  <a:pt x="8" y="223"/>
                </a:moveTo>
                <a:cubicBezTo>
                  <a:pt x="8" y="223"/>
                  <a:pt x="8" y="223"/>
                  <a:pt x="8" y="223"/>
                </a:cubicBezTo>
                <a:cubicBezTo>
                  <a:pt x="12" y="223"/>
                  <a:pt x="15" y="220"/>
                  <a:pt x="19" y="218"/>
                </a:cubicBezTo>
                <a:cubicBezTo>
                  <a:pt x="21" y="217"/>
                  <a:pt x="24" y="216"/>
                  <a:pt x="26" y="215"/>
                </a:cubicBezTo>
                <a:cubicBezTo>
                  <a:pt x="23" y="217"/>
                  <a:pt x="20" y="219"/>
                  <a:pt x="18" y="220"/>
                </a:cubicBezTo>
                <a:cubicBezTo>
                  <a:pt x="14" y="222"/>
                  <a:pt x="11" y="223"/>
                  <a:pt x="8" y="226"/>
                </a:cubicBezTo>
                <a:cubicBezTo>
                  <a:pt x="8" y="225"/>
                  <a:pt x="8" y="224"/>
                  <a:pt x="8" y="223"/>
                </a:cubicBezTo>
                <a:close/>
                <a:moveTo>
                  <a:pt x="8" y="227"/>
                </a:moveTo>
                <a:cubicBezTo>
                  <a:pt x="16" y="225"/>
                  <a:pt x="23" y="219"/>
                  <a:pt x="32" y="216"/>
                </a:cubicBezTo>
                <a:cubicBezTo>
                  <a:pt x="30" y="217"/>
                  <a:pt x="28" y="219"/>
                  <a:pt x="27" y="220"/>
                </a:cubicBezTo>
                <a:cubicBezTo>
                  <a:pt x="25" y="221"/>
                  <a:pt x="22" y="222"/>
                  <a:pt x="20" y="223"/>
                </a:cubicBezTo>
                <a:cubicBezTo>
                  <a:pt x="15" y="226"/>
                  <a:pt x="11" y="228"/>
                  <a:pt x="7" y="231"/>
                </a:cubicBezTo>
                <a:cubicBezTo>
                  <a:pt x="7" y="230"/>
                  <a:pt x="7" y="229"/>
                  <a:pt x="8" y="227"/>
                </a:cubicBezTo>
                <a:close/>
                <a:moveTo>
                  <a:pt x="6" y="236"/>
                </a:moveTo>
                <a:cubicBezTo>
                  <a:pt x="6" y="235"/>
                  <a:pt x="7" y="234"/>
                  <a:pt x="7" y="233"/>
                </a:cubicBezTo>
                <a:cubicBezTo>
                  <a:pt x="11" y="231"/>
                  <a:pt x="15" y="229"/>
                  <a:pt x="18" y="227"/>
                </a:cubicBezTo>
                <a:cubicBezTo>
                  <a:pt x="21" y="225"/>
                  <a:pt x="24" y="224"/>
                  <a:pt x="27" y="223"/>
                </a:cubicBezTo>
                <a:cubicBezTo>
                  <a:pt x="28" y="222"/>
                  <a:pt x="30" y="222"/>
                  <a:pt x="31" y="221"/>
                </a:cubicBezTo>
                <a:cubicBezTo>
                  <a:pt x="33" y="221"/>
                  <a:pt x="27" y="225"/>
                  <a:pt x="28" y="224"/>
                </a:cubicBezTo>
                <a:cubicBezTo>
                  <a:pt x="21" y="229"/>
                  <a:pt x="12" y="231"/>
                  <a:pt x="6" y="237"/>
                </a:cubicBezTo>
                <a:cubicBezTo>
                  <a:pt x="6" y="236"/>
                  <a:pt x="6" y="236"/>
                  <a:pt x="6" y="236"/>
                </a:cubicBezTo>
                <a:close/>
                <a:moveTo>
                  <a:pt x="5" y="239"/>
                </a:moveTo>
                <a:cubicBezTo>
                  <a:pt x="10" y="237"/>
                  <a:pt x="14" y="235"/>
                  <a:pt x="18" y="233"/>
                </a:cubicBezTo>
                <a:cubicBezTo>
                  <a:pt x="20" y="232"/>
                  <a:pt x="22" y="230"/>
                  <a:pt x="25" y="229"/>
                </a:cubicBezTo>
                <a:cubicBezTo>
                  <a:pt x="26" y="228"/>
                  <a:pt x="34" y="223"/>
                  <a:pt x="28" y="228"/>
                </a:cubicBezTo>
                <a:cubicBezTo>
                  <a:pt x="20" y="234"/>
                  <a:pt x="12" y="237"/>
                  <a:pt x="4" y="243"/>
                </a:cubicBezTo>
                <a:cubicBezTo>
                  <a:pt x="5" y="242"/>
                  <a:pt x="5" y="240"/>
                  <a:pt x="5" y="239"/>
                </a:cubicBezTo>
                <a:close/>
                <a:moveTo>
                  <a:pt x="4" y="245"/>
                </a:moveTo>
                <a:cubicBezTo>
                  <a:pt x="9" y="244"/>
                  <a:pt x="13" y="241"/>
                  <a:pt x="18" y="238"/>
                </a:cubicBezTo>
                <a:cubicBezTo>
                  <a:pt x="20" y="237"/>
                  <a:pt x="23" y="235"/>
                  <a:pt x="25" y="234"/>
                </a:cubicBezTo>
                <a:cubicBezTo>
                  <a:pt x="26" y="233"/>
                  <a:pt x="27" y="232"/>
                  <a:pt x="29" y="231"/>
                </a:cubicBezTo>
                <a:cubicBezTo>
                  <a:pt x="29" y="231"/>
                  <a:pt x="33" y="228"/>
                  <a:pt x="31" y="230"/>
                </a:cubicBezTo>
                <a:cubicBezTo>
                  <a:pt x="29" y="233"/>
                  <a:pt x="25" y="234"/>
                  <a:pt x="22" y="235"/>
                </a:cubicBezTo>
                <a:cubicBezTo>
                  <a:pt x="20" y="237"/>
                  <a:pt x="17" y="239"/>
                  <a:pt x="15" y="241"/>
                </a:cubicBezTo>
                <a:cubicBezTo>
                  <a:pt x="11" y="244"/>
                  <a:pt x="7" y="246"/>
                  <a:pt x="4" y="249"/>
                </a:cubicBezTo>
                <a:cubicBezTo>
                  <a:pt x="4" y="247"/>
                  <a:pt x="4" y="246"/>
                  <a:pt x="4" y="245"/>
                </a:cubicBezTo>
                <a:close/>
                <a:moveTo>
                  <a:pt x="6" y="248"/>
                </a:moveTo>
                <a:cubicBezTo>
                  <a:pt x="10" y="244"/>
                  <a:pt x="16" y="241"/>
                  <a:pt x="22" y="237"/>
                </a:cubicBezTo>
                <a:cubicBezTo>
                  <a:pt x="25" y="235"/>
                  <a:pt x="29" y="233"/>
                  <a:pt x="32" y="230"/>
                </a:cubicBezTo>
                <a:cubicBezTo>
                  <a:pt x="32" y="231"/>
                  <a:pt x="32" y="231"/>
                  <a:pt x="32" y="232"/>
                </a:cubicBezTo>
                <a:cubicBezTo>
                  <a:pt x="26" y="235"/>
                  <a:pt x="21" y="238"/>
                  <a:pt x="16" y="242"/>
                </a:cubicBezTo>
                <a:cubicBezTo>
                  <a:pt x="14" y="244"/>
                  <a:pt x="11" y="245"/>
                  <a:pt x="8" y="247"/>
                </a:cubicBezTo>
                <a:cubicBezTo>
                  <a:pt x="6" y="248"/>
                  <a:pt x="2" y="252"/>
                  <a:pt x="6" y="248"/>
                </a:cubicBezTo>
                <a:close/>
                <a:moveTo>
                  <a:pt x="32" y="234"/>
                </a:moveTo>
                <a:cubicBezTo>
                  <a:pt x="32" y="235"/>
                  <a:pt x="32" y="235"/>
                  <a:pt x="32" y="236"/>
                </a:cubicBezTo>
                <a:cubicBezTo>
                  <a:pt x="26" y="239"/>
                  <a:pt x="20" y="244"/>
                  <a:pt x="14" y="249"/>
                </a:cubicBezTo>
                <a:cubicBezTo>
                  <a:pt x="20" y="244"/>
                  <a:pt x="26" y="238"/>
                  <a:pt x="32" y="233"/>
                </a:cubicBezTo>
                <a:cubicBezTo>
                  <a:pt x="32" y="233"/>
                  <a:pt x="32" y="234"/>
                  <a:pt x="32" y="234"/>
                </a:cubicBezTo>
                <a:close/>
                <a:moveTo>
                  <a:pt x="31" y="238"/>
                </a:moveTo>
                <a:cubicBezTo>
                  <a:pt x="30" y="239"/>
                  <a:pt x="28" y="240"/>
                  <a:pt x="27" y="241"/>
                </a:cubicBezTo>
                <a:cubicBezTo>
                  <a:pt x="25" y="243"/>
                  <a:pt x="23" y="244"/>
                  <a:pt x="21" y="245"/>
                </a:cubicBezTo>
                <a:cubicBezTo>
                  <a:pt x="20" y="246"/>
                  <a:pt x="19" y="246"/>
                  <a:pt x="19" y="247"/>
                </a:cubicBezTo>
                <a:cubicBezTo>
                  <a:pt x="23" y="244"/>
                  <a:pt x="26" y="240"/>
                  <a:pt x="30" y="238"/>
                </a:cubicBezTo>
                <a:cubicBezTo>
                  <a:pt x="32" y="236"/>
                  <a:pt x="32" y="236"/>
                  <a:pt x="31" y="238"/>
                </a:cubicBezTo>
                <a:close/>
                <a:moveTo>
                  <a:pt x="23" y="244"/>
                </a:moveTo>
                <a:cubicBezTo>
                  <a:pt x="27" y="242"/>
                  <a:pt x="30" y="240"/>
                  <a:pt x="32" y="237"/>
                </a:cubicBezTo>
                <a:cubicBezTo>
                  <a:pt x="32" y="238"/>
                  <a:pt x="33" y="238"/>
                  <a:pt x="33" y="239"/>
                </a:cubicBezTo>
                <a:cubicBezTo>
                  <a:pt x="28" y="243"/>
                  <a:pt x="23" y="246"/>
                  <a:pt x="19" y="249"/>
                </a:cubicBezTo>
                <a:cubicBezTo>
                  <a:pt x="17" y="251"/>
                  <a:pt x="15" y="252"/>
                  <a:pt x="13" y="253"/>
                </a:cubicBezTo>
                <a:cubicBezTo>
                  <a:pt x="11" y="254"/>
                  <a:pt x="10" y="255"/>
                  <a:pt x="9" y="255"/>
                </a:cubicBezTo>
                <a:cubicBezTo>
                  <a:pt x="9" y="256"/>
                  <a:pt x="8" y="256"/>
                  <a:pt x="8" y="256"/>
                </a:cubicBezTo>
                <a:cubicBezTo>
                  <a:pt x="13" y="252"/>
                  <a:pt x="18" y="248"/>
                  <a:pt x="23" y="244"/>
                </a:cubicBezTo>
                <a:close/>
                <a:moveTo>
                  <a:pt x="33" y="240"/>
                </a:moveTo>
                <a:cubicBezTo>
                  <a:pt x="33" y="241"/>
                  <a:pt x="33" y="243"/>
                  <a:pt x="33" y="244"/>
                </a:cubicBezTo>
                <a:cubicBezTo>
                  <a:pt x="33" y="244"/>
                  <a:pt x="33" y="244"/>
                  <a:pt x="33" y="244"/>
                </a:cubicBezTo>
                <a:cubicBezTo>
                  <a:pt x="29" y="246"/>
                  <a:pt x="25" y="249"/>
                  <a:pt x="21" y="252"/>
                </a:cubicBezTo>
                <a:cubicBezTo>
                  <a:pt x="18" y="254"/>
                  <a:pt x="16" y="255"/>
                  <a:pt x="14" y="257"/>
                </a:cubicBezTo>
                <a:cubicBezTo>
                  <a:pt x="12" y="258"/>
                  <a:pt x="8" y="261"/>
                  <a:pt x="11" y="258"/>
                </a:cubicBezTo>
                <a:cubicBezTo>
                  <a:pt x="18" y="251"/>
                  <a:pt x="26" y="247"/>
                  <a:pt x="33" y="240"/>
                </a:cubicBezTo>
                <a:close/>
                <a:moveTo>
                  <a:pt x="33" y="245"/>
                </a:moveTo>
                <a:cubicBezTo>
                  <a:pt x="33" y="246"/>
                  <a:pt x="33" y="247"/>
                  <a:pt x="33" y="248"/>
                </a:cubicBezTo>
                <a:cubicBezTo>
                  <a:pt x="30" y="251"/>
                  <a:pt x="27" y="254"/>
                  <a:pt x="23" y="256"/>
                </a:cubicBezTo>
                <a:cubicBezTo>
                  <a:pt x="20" y="258"/>
                  <a:pt x="16" y="261"/>
                  <a:pt x="13" y="263"/>
                </a:cubicBezTo>
                <a:cubicBezTo>
                  <a:pt x="16" y="260"/>
                  <a:pt x="19" y="256"/>
                  <a:pt x="23" y="254"/>
                </a:cubicBezTo>
                <a:cubicBezTo>
                  <a:pt x="26" y="251"/>
                  <a:pt x="30" y="248"/>
                  <a:pt x="33" y="245"/>
                </a:cubicBezTo>
                <a:close/>
                <a:moveTo>
                  <a:pt x="33" y="254"/>
                </a:moveTo>
                <a:cubicBezTo>
                  <a:pt x="33" y="254"/>
                  <a:pt x="33" y="253"/>
                  <a:pt x="33" y="253"/>
                </a:cubicBezTo>
                <a:cubicBezTo>
                  <a:pt x="27" y="257"/>
                  <a:pt x="23" y="263"/>
                  <a:pt x="16" y="265"/>
                </a:cubicBezTo>
                <a:cubicBezTo>
                  <a:pt x="17" y="265"/>
                  <a:pt x="19" y="263"/>
                  <a:pt x="19" y="262"/>
                </a:cubicBezTo>
                <a:cubicBezTo>
                  <a:pt x="21" y="261"/>
                  <a:pt x="23" y="259"/>
                  <a:pt x="25" y="258"/>
                </a:cubicBezTo>
                <a:cubicBezTo>
                  <a:pt x="28" y="255"/>
                  <a:pt x="31" y="253"/>
                  <a:pt x="33" y="250"/>
                </a:cubicBezTo>
                <a:cubicBezTo>
                  <a:pt x="33" y="251"/>
                  <a:pt x="33" y="252"/>
                  <a:pt x="33" y="254"/>
                </a:cubicBezTo>
                <a:close/>
                <a:moveTo>
                  <a:pt x="33" y="254"/>
                </a:moveTo>
                <a:cubicBezTo>
                  <a:pt x="33" y="256"/>
                  <a:pt x="32" y="258"/>
                  <a:pt x="31" y="260"/>
                </a:cubicBezTo>
                <a:cubicBezTo>
                  <a:pt x="31" y="259"/>
                  <a:pt x="31" y="259"/>
                  <a:pt x="30" y="259"/>
                </a:cubicBezTo>
                <a:cubicBezTo>
                  <a:pt x="29" y="260"/>
                  <a:pt x="28" y="261"/>
                  <a:pt x="27" y="263"/>
                </a:cubicBezTo>
                <a:cubicBezTo>
                  <a:pt x="21" y="267"/>
                  <a:pt x="25" y="263"/>
                  <a:pt x="26" y="262"/>
                </a:cubicBezTo>
                <a:cubicBezTo>
                  <a:pt x="29" y="260"/>
                  <a:pt x="31" y="257"/>
                  <a:pt x="33" y="254"/>
                </a:cubicBezTo>
                <a:cubicBezTo>
                  <a:pt x="33" y="254"/>
                  <a:pt x="33" y="254"/>
                  <a:pt x="33" y="254"/>
                </a:cubicBezTo>
                <a:close/>
                <a:moveTo>
                  <a:pt x="47" y="178"/>
                </a:moveTo>
                <a:cubicBezTo>
                  <a:pt x="46" y="150"/>
                  <a:pt x="41" y="123"/>
                  <a:pt x="51" y="96"/>
                </a:cubicBezTo>
                <a:cubicBezTo>
                  <a:pt x="62" y="71"/>
                  <a:pt x="85" y="52"/>
                  <a:pt x="111" y="45"/>
                </a:cubicBezTo>
                <a:cubicBezTo>
                  <a:pt x="120" y="43"/>
                  <a:pt x="129" y="42"/>
                  <a:pt x="138" y="43"/>
                </a:cubicBezTo>
                <a:cubicBezTo>
                  <a:pt x="138" y="43"/>
                  <a:pt x="139" y="43"/>
                  <a:pt x="139" y="43"/>
                </a:cubicBezTo>
                <a:cubicBezTo>
                  <a:pt x="152" y="44"/>
                  <a:pt x="165" y="48"/>
                  <a:pt x="177" y="54"/>
                </a:cubicBezTo>
                <a:cubicBezTo>
                  <a:pt x="172" y="55"/>
                  <a:pt x="166" y="56"/>
                  <a:pt x="160" y="57"/>
                </a:cubicBezTo>
                <a:cubicBezTo>
                  <a:pt x="152" y="58"/>
                  <a:pt x="144" y="58"/>
                  <a:pt x="136" y="59"/>
                </a:cubicBezTo>
                <a:cubicBezTo>
                  <a:pt x="124" y="61"/>
                  <a:pt x="113" y="65"/>
                  <a:pt x="103" y="71"/>
                </a:cubicBezTo>
                <a:cubicBezTo>
                  <a:pt x="82" y="85"/>
                  <a:pt x="70" y="108"/>
                  <a:pt x="72" y="132"/>
                </a:cubicBezTo>
                <a:cubicBezTo>
                  <a:pt x="73" y="146"/>
                  <a:pt x="77" y="160"/>
                  <a:pt x="77" y="174"/>
                </a:cubicBezTo>
                <a:cubicBezTo>
                  <a:pt x="77" y="181"/>
                  <a:pt x="76" y="188"/>
                  <a:pt x="75" y="195"/>
                </a:cubicBezTo>
                <a:cubicBezTo>
                  <a:pt x="75" y="198"/>
                  <a:pt x="75" y="201"/>
                  <a:pt x="75" y="203"/>
                </a:cubicBezTo>
                <a:cubicBezTo>
                  <a:pt x="75" y="203"/>
                  <a:pt x="74" y="203"/>
                  <a:pt x="74" y="203"/>
                </a:cubicBezTo>
                <a:cubicBezTo>
                  <a:pt x="63" y="206"/>
                  <a:pt x="53" y="199"/>
                  <a:pt x="47" y="189"/>
                </a:cubicBezTo>
                <a:cubicBezTo>
                  <a:pt x="48" y="186"/>
                  <a:pt x="48" y="182"/>
                  <a:pt x="47" y="178"/>
                </a:cubicBezTo>
                <a:close/>
                <a:moveTo>
                  <a:pt x="147" y="41"/>
                </a:moveTo>
                <a:cubicBezTo>
                  <a:pt x="148" y="41"/>
                  <a:pt x="149" y="41"/>
                  <a:pt x="149" y="41"/>
                </a:cubicBezTo>
                <a:cubicBezTo>
                  <a:pt x="148" y="41"/>
                  <a:pt x="148" y="41"/>
                  <a:pt x="147" y="41"/>
                </a:cubicBezTo>
                <a:close/>
                <a:moveTo>
                  <a:pt x="148" y="33"/>
                </a:moveTo>
                <a:cubicBezTo>
                  <a:pt x="150" y="36"/>
                  <a:pt x="150" y="39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39"/>
                  <a:pt x="148" y="40"/>
                  <a:pt x="147" y="40"/>
                </a:cubicBezTo>
                <a:cubicBezTo>
                  <a:pt x="146" y="40"/>
                  <a:pt x="145" y="40"/>
                  <a:pt x="145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4" y="40"/>
                  <a:pt x="145" y="40"/>
                  <a:pt x="145" y="40"/>
                </a:cubicBezTo>
                <a:cubicBezTo>
                  <a:pt x="147" y="39"/>
                  <a:pt x="148" y="39"/>
                  <a:pt x="149" y="37"/>
                </a:cubicBezTo>
                <a:cubicBezTo>
                  <a:pt x="150" y="37"/>
                  <a:pt x="150" y="37"/>
                  <a:pt x="149" y="36"/>
                </a:cubicBezTo>
                <a:cubicBezTo>
                  <a:pt x="146" y="35"/>
                  <a:pt x="143" y="37"/>
                  <a:pt x="140" y="38"/>
                </a:cubicBezTo>
                <a:cubicBezTo>
                  <a:pt x="143" y="37"/>
                  <a:pt x="146" y="36"/>
                  <a:pt x="148" y="34"/>
                </a:cubicBezTo>
                <a:cubicBezTo>
                  <a:pt x="148" y="34"/>
                  <a:pt x="148" y="34"/>
                  <a:pt x="148" y="34"/>
                </a:cubicBezTo>
                <a:cubicBezTo>
                  <a:pt x="145" y="33"/>
                  <a:pt x="142" y="34"/>
                  <a:pt x="140" y="35"/>
                </a:cubicBezTo>
                <a:cubicBezTo>
                  <a:pt x="142" y="33"/>
                  <a:pt x="145" y="33"/>
                  <a:pt x="146" y="30"/>
                </a:cubicBezTo>
                <a:cubicBezTo>
                  <a:pt x="147" y="31"/>
                  <a:pt x="148" y="32"/>
                  <a:pt x="148" y="33"/>
                </a:cubicBezTo>
                <a:close/>
                <a:moveTo>
                  <a:pt x="139" y="28"/>
                </a:moveTo>
                <a:cubicBezTo>
                  <a:pt x="138" y="28"/>
                  <a:pt x="137" y="29"/>
                  <a:pt x="136" y="28"/>
                </a:cubicBezTo>
                <a:cubicBezTo>
                  <a:pt x="136" y="28"/>
                  <a:pt x="135" y="28"/>
                  <a:pt x="135" y="28"/>
                </a:cubicBezTo>
                <a:cubicBezTo>
                  <a:pt x="136" y="28"/>
                  <a:pt x="138" y="28"/>
                  <a:pt x="139" y="28"/>
                </a:cubicBezTo>
                <a:cubicBezTo>
                  <a:pt x="139" y="28"/>
                  <a:pt x="139" y="28"/>
                  <a:pt x="139" y="28"/>
                </a:cubicBezTo>
                <a:close/>
                <a:moveTo>
                  <a:pt x="119" y="11"/>
                </a:moveTo>
                <a:cubicBezTo>
                  <a:pt x="119" y="11"/>
                  <a:pt x="119" y="11"/>
                  <a:pt x="119" y="11"/>
                </a:cubicBezTo>
                <a:cubicBezTo>
                  <a:pt x="117" y="12"/>
                  <a:pt x="114" y="13"/>
                  <a:pt x="111" y="14"/>
                </a:cubicBezTo>
                <a:cubicBezTo>
                  <a:pt x="109" y="15"/>
                  <a:pt x="107" y="16"/>
                  <a:pt x="105" y="17"/>
                </a:cubicBezTo>
                <a:cubicBezTo>
                  <a:pt x="104" y="17"/>
                  <a:pt x="103" y="18"/>
                  <a:pt x="102" y="18"/>
                </a:cubicBezTo>
                <a:cubicBezTo>
                  <a:pt x="102" y="18"/>
                  <a:pt x="102" y="17"/>
                  <a:pt x="102" y="17"/>
                </a:cubicBezTo>
                <a:cubicBezTo>
                  <a:pt x="107" y="14"/>
                  <a:pt x="113" y="13"/>
                  <a:pt x="118" y="9"/>
                </a:cubicBezTo>
                <a:cubicBezTo>
                  <a:pt x="118" y="9"/>
                  <a:pt x="118" y="9"/>
                  <a:pt x="118" y="9"/>
                </a:cubicBezTo>
                <a:cubicBezTo>
                  <a:pt x="118" y="10"/>
                  <a:pt x="119" y="10"/>
                  <a:pt x="119" y="11"/>
                </a:cubicBezTo>
                <a:close/>
                <a:moveTo>
                  <a:pt x="109" y="8"/>
                </a:moveTo>
                <a:cubicBezTo>
                  <a:pt x="111" y="7"/>
                  <a:pt x="113" y="7"/>
                  <a:pt x="114" y="7"/>
                </a:cubicBezTo>
                <a:cubicBezTo>
                  <a:pt x="112" y="8"/>
                  <a:pt x="109" y="10"/>
                  <a:pt x="107" y="10"/>
                </a:cubicBezTo>
                <a:cubicBezTo>
                  <a:pt x="107" y="9"/>
                  <a:pt x="108" y="9"/>
                  <a:pt x="109" y="8"/>
                </a:cubicBezTo>
                <a:close/>
                <a:moveTo>
                  <a:pt x="91" y="50"/>
                </a:moveTo>
                <a:cubicBezTo>
                  <a:pt x="91" y="50"/>
                  <a:pt x="91" y="50"/>
                  <a:pt x="91" y="50"/>
                </a:cubicBezTo>
                <a:cubicBezTo>
                  <a:pt x="86" y="52"/>
                  <a:pt x="81" y="56"/>
                  <a:pt x="77" y="59"/>
                </a:cubicBezTo>
                <a:cubicBezTo>
                  <a:pt x="76" y="59"/>
                  <a:pt x="76" y="60"/>
                  <a:pt x="76" y="60"/>
                </a:cubicBezTo>
                <a:cubicBezTo>
                  <a:pt x="73" y="62"/>
                  <a:pt x="70" y="64"/>
                  <a:pt x="67" y="66"/>
                </a:cubicBezTo>
                <a:cubicBezTo>
                  <a:pt x="58" y="71"/>
                  <a:pt x="48" y="75"/>
                  <a:pt x="38" y="81"/>
                </a:cubicBezTo>
                <a:cubicBezTo>
                  <a:pt x="40" y="80"/>
                  <a:pt x="41" y="79"/>
                  <a:pt x="42" y="79"/>
                </a:cubicBezTo>
                <a:cubicBezTo>
                  <a:pt x="44" y="77"/>
                  <a:pt x="46" y="75"/>
                  <a:pt x="49" y="74"/>
                </a:cubicBezTo>
                <a:cubicBezTo>
                  <a:pt x="54" y="70"/>
                  <a:pt x="58" y="67"/>
                  <a:pt x="64" y="64"/>
                </a:cubicBezTo>
                <a:cubicBezTo>
                  <a:pt x="72" y="60"/>
                  <a:pt x="80" y="56"/>
                  <a:pt x="88" y="50"/>
                </a:cubicBezTo>
                <a:cubicBezTo>
                  <a:pt x="89" y="50"/>
                  <a:pt x="90" y="50"/>
                  <a:pt x="91" y="50"/>
                </a:cubicBezTo>
                <a:close/>
                <a:moveTo>
                  <a:pt x="75" y="53"/>
                </a:moveTo>
                <a:cubicBezTo>
                  <a:pt x="66" y="57"/>
                  <a:pt x="57" y="62"/>
                  <a:pt x="48" y="67"/>
                </a:cubicBezTo>
                <a:cubicBezTo>
                  <a:pt x="48" y="67"/>
                  <a:pt x="48" y="67"/>
                  <a:pt x="49" y="66"/>
                </a:cubicBezTo>
                <a:cubicBezTo>
                  <a:pt x="56" y="59"/>
                  <a:pt x="65" y="55"/>
                  <a:pt x="75" y="53"/>
                </a:cubicBezTo>
                <a:close/>
                <a:moveTo>
                  <a:pt x="6" y="259"/>
                </a:moveTo>
                <a:cubicBezTo>
                  <a:pt x="5" y="256"/>
                  <a:pt x="4" y="253"/>
                  <a:pt x="4" y="250"/>
                </a:cubicBezTo>
                <a:cubicBezTo>
                  <a:pt x="14" y="245"/>
                  <a:pt x="22" y="238"/>
                  <a:pt x="31" y="233"/>
                </a:cubicBezTo>
                <a:cubicBezTo>
                  <a:pt x="28" y="235"/>
                  <a:pt x="24" y="239"/>
                  <a:pt x="20" y="242"/>
                </a:cubicBezTo>
                <a:cubicBezTo>
                  <a:pt x="16" y="247"/>
                  <a:pt x="10" y="251"/>
                  <a:pt x="5" y="254"/>
                </a:cubicBezTo>
                <a:cubicBezTo>
                  <a:pt x="4" y="254"/>
                  <a:pt x="5" y="255"/>
                  <a:pt x="5" y="254"/>
                </a:cubicBezTo>
                <a:cubicBezTo>
                  <a:pt x="9" y="253"/>
                  <a:pt x="13" y="251"/>
                  <a:pt x="16" y="248"/>
                </a:cubicBezTo>
                <a:cubicBezTo>
                  <a:pt x="13" y="251"/>
                  <a:pt x="10" y="254"/>
                  <a:pt x="6" y="257"/>
                </a:cubicBezTo>
                <a:cubicBezTo>
                  <a:pt x="6" y="257"/>
                  <a:pt x="6" y="257"/>
                  <a:pt x="6" y="257"/>
                </a:cubicBezTo>
                <a:cubicBezTo>
                  <a:pt x="10" y="257"/>
                  <a:pt x="15" y="253"/>
                  <a:pt x="18" y="251"/>
                </a:cubicBezTo>
                <a:cubicBezTo>
                  <a:pt x="20" y="249"/>
                  <a:pt x="22" y="248"/>
                  <a:pt x="24" y="247"/>
                </a:cubicBezTo>
                <a:cubicBezTo>
                  <a:pt x="22" y="248"/>
                  <a:pt x="21" y="249"/>
                  <a:pt x="19" y="251"/>
                </a:cubicBezTo>
                <a:cubicBezTo>
                  <a:pt x="15" y="254"/>
                  <a:pt x="11" y="256"/>
                  <a:pt x="8" y="260"/>
                </a:cubicBezTo>
                <a:cubicBezTo>
                  <a:pt x="8" y="260"/>
                  <a:pt x="8" y="261"/>
                  <a:pt x="8" y="261"/>
                </a:cubicBezTo>
                <a:cubicBezTo>
                  <a:pt x="17" y="256"/>
                  <a:pt x="24" y="250"/>
                  <a:pt x="32" y="245"/>
                </a:cubicBezTo>
                <a:cubicBezTo>
                  <a:pt x="29" y="247"/>
                  <a:pt x="25" y="251"/>
                  <a:pt x="22" y="253"/>
                </a:cubicBezTo>
                <a:cubicBezTo>
                  <a:pt x="18" y="256"/>
                  <a:pt x="15" y="260"/>
                  <a:pt x="12" y="263"/>
                </a:cubicBezTo>
                <a:cubicBezTo>
                  <a:pt x="11" y="263"/>
                  <a:pt x="11" y="264"/>
                  <a:pt x="12" y="264"/>
                </a:cubicBezTo>
                <a:cubicBezTo>
                  <a:pt x="15" y="263"/>
                  <a:pt x="17" y="261"/>
                  <a:pt x="20" y="259"/>
                </a:cubicBezTo>
                <a:cubicBezTo>
                  <a:pt x="23" y="256"/>
                  <a:pt x="27" y="254"/>
                  <a:pt x="31" y="251"/>
                </a:cubicBezTo>
                <a:cubicBezTo>
                  <a:pt x="32" y="250"/>
                  <a:pt x="35" y="248"/>
                  <a:pt x="32" y="251"/>
                </a:cubicBezTo>
                <a:cubicBezTo>
                  <a:pt x="30" y="252"/>
                  <a:pt x="28" y="254"/>
                  <a:pt x="27" y="255"/>
                </a:cubicBezTo>
                <a:cubicBezTo>
                  <a:pt x="23" y="259"/>
                  <a:pt x="19" y="262"/>
                  <a:pt x="15" y="265"/>
                </a:cubicBezTo>
                <a:cubicBezTo>
                  <a:pt x="15" y="266"/>
                  <a:pt x="15" y="266"/>
                  <a:pt x="15" y="266"/>
                </a:cubicBezTo>
                <a:cubicBezTo>
                  <a:pt x="11" y="265"/>
                  <a:pt x="8" y="262"/>
                  <a:pt x="6" y="259"/>
                </a:cubicBezTo>
                <a:close/>
                <a:moveTo>
                  <a:pt x="34" y="285"/>
                </a:moveTo>
                <a:cubicBezTo>
                  <a:pt x="23" y="286"/>
                  <a:pt x="20" y="277"/>
                  <a:pt x="17" y="269"/>
                </a:cubicBezTo>
                <a:cubicBezTo>
                  <a:pt x="18" y="269"/>
                  <a:pt x="20" y="269"/>
                  <a:pt x="22" y="269"/>
                </a:cubicBezTo>
                <a:cubicBezTo>
                  <a:pt x="23" y="269"/>
                  <a:pt x="24" y="269"/>
                  <a:pt x="26" y="268"/>
                </a:cubicBezTo>
                <a:cubicBezTo>
                  <a:pt x="25" y="272"/>
                  <a:pt x="27" y="275"/>
                  <a:pt x="30" y="279"/>
                </a:cubicBezTo>
                <a:cubicBezTo>
                  <a:pt x="34" y="282"/>
                  <a:pt x="40" y="281"/>
                  <a:pt x="43" y="284"/>
                </a:cubicBezTo>
                <a:cubicBezTo>
                  <a:pt x="43" y="284"/>
                  <a:pt x="43" y="284"/>
                  <a:pt x="43" y="284"/>
                </a:cubicBezTo>
                <a:cubicBezTo>
                  <a:pt x="44" y="284"/>
                  <a:pt x="44" y="285"/>
                  <a:pt x="44" y="285"/>
                </a:cubicBezTo>
                <a:cubicBezTo>
                  <a:pt x="41" y="284"/>
                  <a:pt x="37" y="285"/>
                  <a:pt x="34" y="285"/>
                </a:cubicBezTo>
                <a:close/>
                <a:moveTo>
                  <a:pt x="62" y="304"/>
                </a:moveTo>
                <a:cubicBezTo>
                  <a:pt x="57" y="299"/>
                  <a:pt x="54" y="292"/>
                  <a:pt x="50" y="286"/>
                </a:cubicBezTo>
                <a:cubicBezTo>
                  <a:pt x="49" y="286"/>
                  <a:pt x="48" y="285"/>
                  <a:pt x="47" y="284"/>
                </a:cubicBezTo>
                <a:cubicBezTo>
                  <a:pt x="47" y="284"/>
                  <a:pt x="47" y="284"/>
                  <a:pt x="47" y="284"/>
                </a:cubicBezTo>
                <a:cubicBezTo>
                  <a:pt x="47" y="283"/>
                  <a:pt x="46" y="283"/>
                  <a:pt x="46" y="282"/>
                </a:cubicBezTo>
                <a:cubicBezTo>
                  <a:pt x="46" y="282"/>
                  <a:pt x="45" y="282"/>
                  <a:pt x="45" y="282"/>
                </a:cubicBezTo>
                <a:cubicBezTo>
                  <a:pt x="43" y="279"/>
                  <a:pt x="42" y="275"/>
                  <a:pt x="42" y="272"/>
                </a:cubicBezTo>
                <a:cubicBezTo>
                  <a:pt x="42" y="256"/>
                  <a:pt x="43" y="240"/>
                  <a:pt x="45" y="225"/>
                </a:cubicBezTo>
                <a:cubicBezTo>
                  <a:pt x="46" y="215"/>
                  <a:pt x="47" y="205"/>
                  <a:pt x="47" y="194"/>
                </a:cubicBezTo>
                <a:cubicBezTo>
                  <a:pt x="54" y="203"/>
                  <a:pt x="64" y="209"/>
                  <a:pt x="75" y="206"/>
                </a:cubicBezTo>
                <a:cubicBezTo>
                  <a:pt x="75" y="206"/>
                  <a:pt x="75" y="206"/>
                  <a:pt x="75" y="206"/>
                </a:cubicBezTo>
                <a:cubicBezTo>
                  <a:pt x="75" y="210"/>
                  <a:pt x="74" y="215"/>
                  <a:pt x="74" y="219"/>
                </a:cubicBezTo>
                <a:cubicBezTo>
                  <a:pt x="74" y="226"/>
                  <a:pt x="74" y="233"/>
                  <a:pt x="73" y="240"/>
                </a:cubicBezTo>
                <a:cubicBezTo>
                  <a:pt x="73" y="248"/>
                  <a:pt x="71" y="255"/>
                  <a:pt x="71" y="262"/>
                </a:cubicBezTo>
                <a:cubicBezTo>
                  <a:pt x="71" y="272"/>
                  <a:pt x="73" y="281"/>
                  <a:pt x="78" y="289"/>
                </a:cubicBezTo>
                <a:cubicBezTo>
                  <a:pt x="79" y="291"/>
                  <a:pt x="80" y="292"/>
                  <a:pt x="81" y="293"/>
                </a:cubicBezTo>
                <a:cubicBezTo>
                  <a:pt x="81" y="299"/>
                  <a:pt x="77" y="312"/>
                  <a:pt x="70" y="311"/>
                </a:cubicBezTo>
                <a:cubicBezTo>
                  <a:pt x="67" y="309"/>
                  <a:pt x="64" y="307"/>
                  <a:pt x="62" y="304"/>
                </a:cubicBezTo>
                <a:close/>
                <a:moveTo>
                  <a:pt x="208" y="328"/>
                </a:moveTo>
                <a:cubicBezTo>
                  <a:pt x="198" y="330"/>
                  <a:pt x="188" y="329"/>
                  <a:pt x="178" y="328"/>
                </a:cubicBezTo>
                <a:cubicBezTo>
                  <a:pt x="168" y="327"/>
                  <a:pt x="157" y="327"/>
                  <a:pt x="147" y="327"/>
                </a:cubicBezTo>
                <a:cubicBezTo>
                  <a:pt x="131" y="326"/>
                  <a:pt x="115" y="327"/>
                  <a:pt x="99" y="324"/>
                </a:cubicBezTo>
                <a:cubicBezTo>
                  <a:pt x="90" y="322"/>
                  <a:pt x="81" y="319"/>
                  <a:pt x="73" y="314"/>
                </a:cubicBezTo>
                <a:cubicBezTo>
                  <a:pt x="79" y="312"/>
                  <a:pt x="83" y="303"/>
                  <a:pt x="83" y="297"/>
                </a:cubicBezTo>
                <a:cubicBezTo>
                  <a:pt x="98" y="312"/>
                  <a:pt x="122" y="318"/>
                  <a:pt x="142" y="318"/>
                </a:cubicBezTo>
                <a:cubicBezTo>
                  <a:pt x="179" y="320"/>
                  <a:pt x="215" y="312"/>
                  <a:pt x="248" y="296"/>
                </a:cubicBezTo>
                <a:cubicBezTo>
                  <a:pt x="239" y="311"/>
                  <a:pt x="225" y="324"/>
                  <a:pt x="208" y="328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137157" tIns="68579" rIns="137157" bIns="68579" numCol="1" anchor="t" anchorCtr="0" compatLnSpc="1"/>
          <a:lstStyle/>
          <a:p>
            <a:endParaRPr lang="zh-CN" altLang="en-US" sz="2300" dirty="0"/>
          </a:p>
        </p:txBody>
      </p:sp>
      <p:sp>
        <p:nvSpPr>
          <p:cNvPr id="36" name="Freeform 13">
            <a:extLst>
              <a:ext uri="{FF2B5EF4-FFF2-40B4-BE49-F238E27FC236}">
                <a16:creationId xmlns:a16="http://schemas.microsoft.com/office/drawing/2014/main" xmlns="" id="{08F63712-C0B2-4B26-8E56-6C379FF285EA}"/>
              </a:ext>
            </a:extLst>
          </p:cNvPr>
          <p:cNvSpPr/>
          <p:nvPr/>
        </p:nvSpPr>
        <p:spPr bwMode="auto">
          <a:xfrm>
            <a:off x="14976377" y="8302554"/>
            <a:ext cx="202406" cy="540546"/>
          </a:xfrm>
          <a:custGeom>
            <a:avLst/>
            <a:gdLst>
              <a:gd name="T0" fmla="*/ 4 w 36"/>
              <a:gd name="T1" fmla="*/ 54 h 96"/>
              <a:gd name="T2" fmla="*/ 10 w 36"/>
              <a:gd name="T3" fmla="*/ 16 h 96"/>
              <a:gd name="T4" fmla="*/ 22 w 36"/>
              <a:gd name="T5" fmla="*/ 7 h 96"/>
              <a:gd name="T6" fmla="*/ 32 w 36"/>
              <a:gd name="T7" fmla="*/ 20 h 96"/>
              <a:gd name="T8" fmla="*/ 32 w 36"/>
              <a:gd name="T9" fmla="*/ 55 h 96"/>
              <a:gd name="T10" fmla="*/ 31 w 36"/>
              <a:gd name="T11" fmla="*/ 73 h 96"/>
              <a:gd name="T12" fmla="*/ 24 w 36"/>
              <a:gd name="T13" fmla="*/ 91 h 96"/>
              <a:gd name="T14" fmla="*/ 14 w 36"/>
              <a:gd name="T15" fmla="*/ 81 h 96"/>
              <a:gd name="T16" fmla="*/ 12 w 36"/>
              <a:gd name="T17" fmla="*/ 63 h 96"/>
              <a:gd name="T18" fmla="*/ 14 w 36"/>
              <a:gd name="T19" fmla="*/ 38 h 96"/>
              <a:gd name="T20" fmla="*/ 16 w 36"/>
              <a:gd name="T21" fmla="*/ 34 h 96"/>
              <a:gd name="T22" fmla="*/ 25 w 36"/>
              <a:gd name="T23" fmla="*/ 39 h 96"/>
              <a:gd name="T24" fmla="*/ 25 w 36"/>
              <a:gd name="T25" fmla="*/ 47 h 96"/>
              <a:gd name="T26" fmla="*/ 23 w 36"/>
              <a:gd name="T27" fmla="*/ 71 h 96"/>
              <a:gd name="T28" fmla="*/ 25 w 36"/>
              <a:gd name="T29" fmla="*/ 72 h 96"/>
              <a:gd name="T30" fmla="*/ 28 w 36"/>
              <a:gd name="T31" fmla="*/ 47 h 96"/>
              <a:gd name="T32" fmla="*/ 21 w 36"/>
              <a:gd name="T33" fmla="*/ 30 h 96"/>
              <a:gd name="T34" fmla="*/ 10 w 36"/>
              <a:gd name="T35" fmla="*/ 44 h 96"/>
              <a:gd name="T36" fmla="*/ 11 w 36"/>
              <a:gd name="T37" fmla="*/ 76 h 96"/>
              <a:gd name="T38" fmla="*/ 20 w 36"/>
              <a:gd name="T39" fmla="*/ 95 h 96"/>
              <a:gd name="T40" fmla="*/ 34 w 36"/>
              <a:gd name="T41" fmla="*/ 73 h 96"/>
              <a:gd name="T42" fmla="*/ 36 w 36"/>
              <a:gd name="T43" fmla="*/ 32 h 96"/>
              <a:gd name="T44" fmla="*/ 27 w 36"/>
              <a:gd name="T45" fmla="*/ 5 h 96"/>
              <a:gd name="T46" fmla="*/ 7 w 36"/>
              <a:gd name="T47" fmla="*/ 14 h 96"/>
              <a:gd name="T48" fmla="*/ 3 w 36"/>
              <a:gd name="T49" fmla="*/ 31 h 96"/>
              <a:gd name="T50" fmla="*/ 1 w 36"/>
              <a:gd name="T51" fmla="*/ 54 h 96"/>
              <a:gd name="T52" fmla="*/ 4 w 36"/>
              <a:gd name="T53" fmla="*/ 5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" h="96">
                <a:moveTo>
                  <a:pt x="4" y="54"/>
                </a:moveTo>
                <a:cubicBezTo>
                  <a:pt x="5" y="42"/>
                  <a:pt x="4" y="27"/>
                  <a:pt x="10" y="16"/>
                </a:cubicBezTo>
                <a:cubicBezTo>
                  <a:pt x="12" y="11"/>
                  <a:pt x="17" y="7"/>
                  <a:pt x="22" y="7"/>
                </a:cubicBezTo>
                <a:cubicBezTo>
                  <a:pt x="29" y="6"/>
                  <a:pt x="31" y="15"/>
                  <a:pt x="32" y="20"/>
                </a:cubicBezTo>
                <a:cubicBezTo>
                  <a:pt x="34" y="32"/>
                  <a:pt x="33" y="44"/>
                  <a:pt x="32" y="55"/>
                </a:cubicBezTo>
                <a:cubicBezTo>
                  <a:pt x="32" y="61"/>
                  <a:pt x="32" y="67"/>
                  <a:pt x="31" y="73"/>
                </a:cubicBezTo>
                <a:cubicBezTo>
                  <a:pt x="30" y="79"/>
                  <a:pt x="30" y="87"/>
                  <a:pt x="24" y="91"/>
                </a:cubicBezTo>
                <a:cubicBezTo>
                  <a:pt x="16" y="96"/>
                  <a:pt x="14" y="85"/>
                  <a:pt x="14" y="81"/>
                </a:cubicBezTo>
                <a:cubicBezTo>
                  <a:pt x="13" y="75"/>
                  <a:pt x="13" y="69"/>
                  <a:pt x="12" y="63"/>
                </a:cubicBezTo>
                <a:cubicBezTo>
                  <a:pt x="12" y="54"/>
                  <a:pt x="12" y="46"/>
                  <a:pt x="14" y="38"/>
                </a:cubicBezTo>
                <a:cubicBezTo>
                  <a:pt x="15" y="37"/>
                  <a:pt x="15" y="35"/>
                  <a:pt x="16" y="34"/>
                </a:cubicBezTo>
                <a:cubicBezTo>
                  <a:pt x="19" y="29"/>
                  <a:pt x="25" y="36"/>
                  <a:pt x="25" y="39"/>
                </a:cubicBezTo>
                <a:cubicBezTo>
                  <a:pt x="25" y="42"/>
                  <a:pt x="25" y="45"/>
                  <a:pt x="25" y="47"/>
                </a:cubicBezTo>
                <a:cubicBezTo>
                  <a:pt x="25" y="55"/>
                  <a:pt x="25" y="63"/>
                  <a:pt x="23" y="71"/>
                </a:cubicBezTo>
                <a:cubicBezTo>
                  <a:pt x="22" y="73"/>
                  <a:pt x="25" y="73"/>
                  <a:pt x="25" y="72"/>
                </a:cubicBezTo>
                <a:cubicBezTo>
                  <a:pt x="27" y="64"/>
                  <a:pt x="27" y="55"/>
                  <a:pt x="28" y="47"/>
                </a:cubicBezTo>
                <a:cubicBezTo>
                  <a:pt x="28" y="41"/>
                  <a:pt x="29" y="32"/>
                  <a:pt x="21" y="30"/>
                </a:cubicBezTo>
                <a:cubicBezTo>
                  <a:pt x="12" y="28"/>
                  <a:pt x="11" y="38"/>
                  <a:pt x="10" y="44"/>
                </a:cubicBezTo>
                <a:cubicBezTo>
                  <a:pt x="9" y="54"/>
                  <a:pt x="9" y="65"/>
                  <a:pt x="11" y="76"/>
                </a:cubicBezTo>
                <a:cubicBezTo>
                  <a:pt x="11" y="81"/>
                  <a:pt x="11" y="95"/>
                  <a:pt x="20" y="95"/>
                </a:cubicBezTo>
                <a:cubicBezTo>
                  <a:pt x="31" y="95"/>
                  <a:pt x="33" y="82"/>
                  <a:pt x="34" y="73"/>
                </a:cubicBezTo>
                <a:cubicBezTo>
                  <a:pt x="35" y="60"/>
                  <a:pt x="36" y="46"/>
                  <a:pt x="36" y="32"/>
                </a:cubicBezTo>
                <a:cubicBezTo>
                  <a:pt x="36" y="23"/>
                  <a:pt x="36" y="11"/>
                  <a:pt x="27" y="5"/>
                </a:cubicBezTo>
                <a:cubicBezTo>
                  <a:pt x="19" y="0"/>
                  <a:pt x="11" y="8"/>
                  <a:pt x="7" y="14"/>
                </a:cubicBezTo>
                <a:cubicBezTo>
                  <a:pt x="4" y="19"/>
                  <a:pt x="4" y="25"/>
                  <a:pt x="3" y="31"/>
                </a:cubicBezTo>
                <a:cubicBezTo>
                  <a:pt x="2" y="39"/>
                  <a:pt x="2" y="46"/>
                  <a:pt x="1" y="54"/>
                </a:cubicBezTo>
                <a:cubicBezTo>
                  <a:pt x="0" y="56"/>
                  <a:pt x="3" y="56"/>
                  <a:pt x="4" y="54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37" name="Freeform 105">
            <a:extLst>
              <a:ext uri="{FF2B5EF4-FFF2-40B4-BE49-F238E27FC236}">
                <a16:creationId xmlns:a16="http://schemas.microsoft.com/office/drawing/2014/main" xmlns="" id="{356DD671-0CDA-4ECF-9323-D21022F88CC4}"/>
              </a:ext>
            </a:extLst>
          </p:cNvPr>
          <p:cNvSpPr/>
          <p:nvPr/>
        </p:nvSpPr>
        <p:spPr bwMode="auto">
          <a:xfrm>
            <a:off x="15229983" y="8560076"/>
            <a:ext cx="438150" cy="423864"/>
          </a:xfrm>
          <a:custGeom>
            <a:avLst/>
            <a:gdLst>
              <a:gd name="T0" fmla="*/ 25 w 78"/>
              <a:gd name="T1" fmla="*/ 26 h 75"/>
              <a:gd name="T2" fmla="*/ 57 w 78"/>
              <a:gd name="T3" fmla="*/ 4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59 h 75"/>
              <a:gd name="T12" fmla="*/ 12 w 78"/>
              <a:gd name="T13" fmla="*/ 67 h 75"/>
              <a:gd name="T14" fmla="*/ 13 w 78"/>
              <a:gd name="T15" fmla="*/ 52 h 75"/>
              <a:gd name="T16" fmla="*/ 25 w 78"/>
              <a:gd name="T17" fmla="*/ 39 h 75"/>
              <a:gd name="T18" fmla="*/ 44 w 78"/>
              <a:gd name="T19" fmla="*/ 23 h 75"/>
              <a:gd name="T20" fmla="*/ 48 w 78"/>
              <a:gd name="T21" fmla="*/ 21 h 75"/>
              <a:gd name="T22" fmla="*/ 50 w 78"/>
              <a:gd name="T23" fmla="*/ 31 h 75"/>
              <a:gd name="T24" fmla="*/ 45 w 78"/>
              <a:gd name="T25" fmla="*/ 37 h 75"/>
              <a:gd name="T26" fmla="*/ 26 w 78"/>
              <a:gd name="T27" fmla="*/ 52 h 75"/>
              <a:gd name="T28" fmla="*/ 27 w 78"/>
              <a:gd name="T29" fmla="*/ 54 h 75"/>
              <a:gd name="T30" fmla="*/ 47 w 78"/>
              <a:gd name="T31" fmla="*/ 39 h 75"/>
              <a:gd name="T32" fmla="*/ 54 w 78"/>
              <a:gd name="T33" fmla="*/ 22 h 75"/>
              <a:gd name="T34" fmla="*/ 37 w 78"/>
              <a:gd name="T35" fmla="*/ 24 h 75"/>
              <a:gd name="T36" fmla="*/ 14 w 78"/>
              <a:gd name="T37" fmla="*/ 46 h 75"/>
              <a:gd name="T38" fmla="*/ 7 w 78"/>
              <a:gd name="T39" fmla="*/ 67 h 75"/>
              <a:gd name="T40" fmla="*/ 32 w 78"/>
              <a:gd name="T41" fmla="*/ 61 h 75"/>
              <a:gd name="T42" fmla="*/ 63 w 78"/>
              <a:gd name="T43" fmla="*/ 35 h 75"/>
              <a:gd name="T44" fmla="*/ 76 w 78"/>
              <a:gd name="T45" fmla="*/ 9 h 75"/>
              <a:gd name="T46" fmla="*/ 56 w 78"/>
              <a:gd name="T47" fmla="*/ 1 h 75"/>
              <a:gd name="T48" fmla="*/ 41 w 78"/>
              <a:gd name="T49" fmla="*/ 10 h 75"/>
              <a:gd name="T50" fmla="*/ 23 w 78"/>
              <a:gd name="T51" fmla="*/ 24 h 75"/>
              <a:gd name="T52" fmla="*/ 25 w 78"/>
              <a:gd name="T53" fmla="*/ 2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6"/>
                </a:moveTo>
                <a:cubicBezTo>
                  <a:pt x="35" y="19"/>
                  <a:pt x="45" y="8"/>
                  <a:pt x="57" y="4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1"/>
                  <a:pt x="72" y="19"/>
                  <a:pt x="69" y="24"/>
                </a:cubicBezTo>
                <a:cubicBezTo>
                  <a:pt x="62" y="33"/>
                  <a:pt x="53" y="40"/>
                  <a:pt x="44" y="48"/>
                </a:cubicBezTo>
                <a:cubicBezTo>
                  <a:pt x="40" y="52"/>
                  <a:pt x="35" y="56"/>
                  <a:pt x="30" y="59"/>
                </a:cubicBezTo>
                <a:cubicBezTo>
                  <a:pt x="25" y="63"/>
                  <a:pt x="19" y="68"/>
                  <a:pt x="12" y="67"/>
                </a:cubicBezTo>
                <a:cubicBezTo>
                  <a:pt x="3" y="65"/>
                  <a:pt x="10" y="56"/>
                  <a:pt x="13" y="52"/>
                </a:cubicBezTo>
                <a:cubicBezTo>
                  <a:pt x="17" y="48"/>
                  <a:pt x="21" y="43"/>
                  <a:pt x="25" y="39"/>
                </a:cubicBezTo>
                <a:cubicBezTo>
                  <a:pt x="30" y="33"/>
                  <a:pt x="36" y="27"/>
                  <a:pt x="44" y="23"/>
                </a:cubicBezTo>
                <a:cubicBezTo>
                  <a:pt x="45" y="22"/>
                  <a:pt x="46" y="22"/>
                  <a:pt x="48" y="21"/>
                </a:cubicBezTo>
                <a:cubicBezTo>
                  <a:pt x="53" y="20"/>
                  <a:pt x="52" y="29"/>
                  <a:pt x="50" y="31"/>
                </a:cubicBezTo>
                <a:cubicBezTo>
                  <a:pt x="49" y="33"/>
                  <a:pt x="47" y="35"/>
                  <a:pt x="45" y="37"/>
                </a:cubicBezTo>
                <a:cubicBezTo>
                  <a:pt x="39" y="42"/>
                  <a:pt x="33" y="48"/>
                  <a:pt x="26" y="52"/>
                </a:cubicBezTo>
                <a:cubicBezTo>
                  <a:pt x="24" y="52"/>
                  <a:pt x="26" y="55"/>
                  <a:pt x="27" y="54"/>
                </a:cubicBezTo>
                <a:cubicBezTo>
                  <a:pt x="34" y="50"/>
                  <a:pt x="41" y="44"/>
                  <a:pt x="47" y="39"/>
                </a:cubicBezTo>
                <a:cubicBezTo>
                  <a:pt x="51" y="35"/>
                  <a:pt x="58" y="29"/>
                  <a:pt x="54" y="22"/>
                </a:cubicBezTo>
                <a:cubicBezTo>
                  <a:pt x="50" y="14"/>
                  <a:pt x="42" y="20"/>
                  <a:pt x="37" y="24"/>
                </a:cubicBezTo>
                <a:cubicBezTo>
                  <a:pt x="28" y="30"/>
                  <a:pt x="21" y="38"/>
                  <a:pt x="14" y="46"/>
                </a:cubicBezTo>
                <a:cubicBezTo>
                  <a:pt x="10" y="51"/>
                  <a:pt x="0" y="60"/>
                  <a:pt x="7" y="67"/>
                </a:cubicBezTo>
                <a:cubicBezTo>
                  <a:pt x="15" y="75"/>
                  <a:pt x="25" y="67"/>
                  <a:pt x="32" y="61"/>
                </a:cubicBezTo>
                <a:cubicBezTo>
                  <a:pt x="43" y="53"/>
                  <a:pt x="53" y="44"/>
                  <a:pt x="63" y="35"/>
                </a:cubicBezTo>
                <a:cubicBezTo>
                  <a:pt x="70" y="28"/>
                  <a:pt x="78" y="20"/>
                  <a:pt x="76" y="9"/>
                </a:cubicBezTo>
                <a:cubicBezTo>
                  <a:pt x="75" y="0"/>
                  <a:pt x="63" y="0"/>
                  <a:pt x="56" y="1"/>
                </a:cubicBezTo>
                <a:cubicBezTo>
                  <a:pt x="51" y="3"/>
                  <a:pt x="46" y="6"/>
                  <a:pt x="41" y="10"/>
                </a:cubicBezTo>
                <a:cubicBezTo>
                  <a:pt x="35" y="14"/>
                  <a:pt x="29" y="20"/>
                  <a:pt x="23" y="24"/>
                </a:cubicBezTo>
                <a:cubicBezTo>
                  <a:pt x="21" y="25"/>
                  <a:pt x="23" y="28"/>
                  <a:pt x="25" y="2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</p:spTree>
    <p:extLst>
      <p:ext uri="{BB962C8B-B14F-4D97-AF65-F5344CB8AC3E}">
        <p14:creationId xmlns:p14="http://schemas.microsoft.com/office/powerpoint/2010/main" val="12850563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/>
          <p:cNvGrpSpPr/>
          <p:nvPr/>
        </p:nvGrpSpPr>
        <p:grpSpPr>
          <a:xfrm>
            <a:off x="9014465" y="1540687"/>
            <a:ext cx="8249541" cy="8482805"/>
            <a:chOff x="5838193" y="1154583"/>
            <a:chExt cx="5009321" cy="5258666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79" name="Freeform: Shape 42">
              <a:extLst>
                <a:ext uri="{FF2B5EF4-FFF2-40B4-BE49-F238E27FC236}">
                  <a16:creationId xmlns:a16="http://schemas.microsoft.com/office/drawing/2014/main" xmlns="" id="{4478808F-7816-465C-887C-05F0258DC721}"/>
                </a:ext>
              </a:extLst>
            </p:cNvPr>
            <p:cNvSpPr/>
            <p:nvPr/>
          </p:nvSpPr>
          <p:spPr bwMode="auto">
            <a:xfrm>
              <a:off x="5838193" y="1154583"/>
              <a:ext cx="5009321" cy="5258666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80" name="Rectangle 43">
              <a:extLst>
                <a:ext uri="{FF2B5EF4-FFF2-40B4-BE49-F238E27FC236}">
                  <a16:creationId xmlns:a16="http://schemas.microsoft.com/office/drawing/2014/main" xmlns="" id="{99987515-96AB-4639-9A9A-264E0C77BCD2}"/>
                </a:ext>
              </a:extLst>
            </p:cNvPr>
            <p:cNvSpPr/>
            <p:nvPr/>
          </p:nvSpPr>
          <p:spPr bwMode="auto">
            <a:xfrm>
              <a:off x="5838193" y="1830852"/>
              <a:ext cx="5009321" cy="1136131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grpSp>
        <p:nvGrpSpPr>
          <p:cNvPr id="38" name="Group 11">
            <a:extLst>
              <a:ext uri="{FF2B5EF4-FFF2-40B4-BE49-F238E27FC236}">
                <a16:creationId xmlns:a16="http://schemas.microsoft.com/office/drawing/2014/main" xmlns="" id="{05DBF107-793B-4B11-BF2B-12A0D527A30C}"/>
              </a:ext>
            </a:extLst>
          </p:cNvPr>
          <p:cNvGrpSpPr>
            <a:grpSpLocks/>
          </p:cNvGrpSpPr>
          <p:nvPr/>
        </p:nvGrpSpPr>
        <p:grpSpPr bwMode="auto">
          <a:xfrm>
            <a:off x="676894" y="1638300"/>
            <a:ext cx="7857506" cy="8349611"/>
            <a:chOff x="4636922" y="2124185"/>
            <a:chExt cx="2977027" cy="3086059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65" name="Freeform: Shape 27">
              <a:extLst>
                <a:ext uri="{FF2B5EF4-FFF2-40B4-BE49-F238E27FC236}">
                  <a16:creationId xmlns:a16="http://schemas.microsoft.com/office/drawing/2014/main" xmlns="" id="{A2B0CCD1-0786-413C-B6DD-4CF6F29314ED}"/>
                </a:ext>
              </a:extLst>
            </p:cNvPr>
            <p:cNvSpPr/>
            <p:nvPr/>
          </p:nvSpPr>
          <p:spPr>
            <a:xfrm>
              <a:off x="4636922" y="2124185"/>
              <a:ext cx="2977027" cy="3086059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66" name="Rectangle 28">
              <a:extLst>
                <a:ext uri="{FF2B5EF4-FFF2-40B4-BE49-F238E27FC236}">
                  <a16:creationId xmlns:a16="http://schemas.microsoft.com/office/drawing/2014/main" xmlns="" id="{776DFA88-7097-4A43-B15E-C7F931EA989E}"/>
                </a:ext>
              </a:extLst>
            </p:cNvPr>
            <p:cNvSpPr/>
            <p:nvPr/>
          </p:nvSpPr>
          <p:spPr>
            <a:xfrm>
              <a:off x="4636922" y="2521055"/>
              <a:ext cx="2977027" cy="666741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3" t="23958" r="36182" b="7812"/>
          <a:stretch/>
        </p:blipFill>
        <p:spPr bwMode="auto">
          <a:xfrm>
            <a:off x="9740221" y="2312739"/>
            <a:ext cx="5843167" cy="7457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4" t="22710" r="36245" b="9842"/>
          <a:stretch/>
        </p:blipFill>
        <p:spPr bwMode="auto">
          <a:xfrm>
            <a:off x="1817299" y="2368640"/>
            <a:ext cx="5506361" cy="7427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Freeform: Shape 26">
            <a:extLst>
              <a:ext uri="{FF2B5EF4-FFF2-40B4-BE49-F238E27FC236}">
                <a16:creationId xmlns:a16="http://schemas.microsoft.com/office/drawing/2014/main" xmlns="" id="{5A874B75-62A5-45BD-BEA5-96A22D8A27E6}"/>
              </a:ext>
            </a:extLst>
          </p:cNvPr>
          <p:cNvSpPr/>
          <p:nvPr/>
        </p:nvSpPr>
        <p:spPr>
          <a:xfrm>
            <a:off x="147637" y="1095377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/>
          </a:p>
        </p:txBody>
      </p:sp>
      <p:sp>
        <p:nvSpPr>
          <p:cNvPr id="35" name="Rectangle 11">
            <a:extLst>
              <a:ext uri="{FF2B5EF4-FFF2-40B4-BE49-F238E27FC236}">
                <a16:creationId xmlns:a16="http://schemas.microsoft.com/office/drawing/2014/main" xmlns="" id="{48C95D3B-90B7-4090-86A9-2032D55D907B}"/>
              </a:ext>
            </a:extLst>
          </p:cNvPr>
          <p:cNvSpPr/>
          <p:nvPr/>
        </p:nvSpPr>
        <p:spPr>
          <a:xfrm>
            <a:off x="-76200" y="-38100"/>
            <a:ext cx="8519652" cy="1985160"/>
          </a:xfrm>
          <a:prstGeom prst="rect">
            <a:avLst/>
          </a:prstGeom>
        </p:spPr>
        <p:txBody>
          <a:bodyPr wrap="square" lIns="137157" tIns="68579" rIns="137157" bIns="68579">
            <a:spAutoFit/>
          </a:bodyPr>
          <a:lstStyle/>
          <a:p>
            <a:pPr algn="ctr">
              <a:defRPr/>
            </a:pPr>
            <a:r>
              <a:rPr lang="ar-SA" sz="6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صفحة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CC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  <a:p>
            <a:pPr algn="ctr">
              <a:defRPr/>
            </a:pPr>
            <a:r>
              <a:rPr lang="ar-SA" sz="6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3399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124 +125 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3399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</p:txBody>
      </p:sp>
      <p:pic>
        <p:nvPicPr>
          <p:cNvPr id="36" name="Picture 2" descr="مشاهدة صورة المصدر">
            <a:extLst>
              <a:ext uri="{FF2B5EF4-FFF2-40B4-BE49-F238E27FC236}">
                <a16:creationId xmlns:a16="http://schemas.microsoft.com/office/drawing/2014/main" xmlns="" id="{90F801D7-AD7B-4ED9-828B-F9CBD77ED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480" y="571500"/>
            <a:ext cx="2820320" cy="156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نتيجة بحث الصور عن starsclipart gif">
            <a:extLst>
              <a:ext uri="{FF2B5EF4-FFF2-40B4-BE49-F238E27FC236}">
                <a16:creationId xmlns:a16="http://schemas.microsoft.com/office/drawing/2014/main" xmlns="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14923031" y="231536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Freeform: Shape 48">
            <a:extLst>
              <a:ext uri="{FF2B5EF4-FFF2-40B4-BE49-F238E27FC236}">
                <a16:creationId xmlns:a16="http://schemas.microsoft.com/office/drawing/2014/main" xmlns="" id="{00F70211-5146-412E-9F91-7499413833FD}"/>
              </a:ext>
            </a:extLst>
          </p:cNvPr>
          <p:cNvSpPr/>
          <p:nvPr/>
        </p:nvSpPr>
        <p:spPr>
          <a:xfrm>
            <a:off x="8457581" y="1174931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 dirty="0"/>
          </a:p>
        </p:txBody>
      </p:sp>
      <p:sp>
        <p:nvSpPr>
          <p:cNvPr id="41" name="مستطيل 40"/>
          <p:cNvSpPr/>
          <p:nvPr/>
        </p:nvSpPr>
        <p:spPr>
          <a:xfrm>
            <a:off x="8686800" y="2381938"/>
            <a:ext cx="5077968" cy="78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rtlCol="1" anchor="ctr"/>
          <a:lstStyle/>
          <a:p>
            <a:pPr algn="ctr"/>
            <a:r>
              <a:rPr lang="ar-SA" sz="9900" dirty="0" smtClean="0">
                <a:solidFill>
                  <a:srgbClr val="FF0000"/>
                </a:solidFill>
                <a:cs typeface="PT Bold Heading" pitchFamily="2" charset="-78"/>
              </a:rPr>
              <a:t>29 </a:t>
            </a:r>
            <a:r>
              <a:rPr lang="ar-SA" sz="9900" dirty="0">
                <a:solidFill>
                  <a:srgbClr val="FF0000"/>
                </a:solidFill>
                <a:cs typeface="PT Bold Heading" pitchFamily="2" charset="-78"/>
              </a:rPr>
              <a:t>- </a:t>
            </a:r>
            <a:r>
              <a:rPr lang="ar-SA" sz="9900" dirty="0" smtClean="0">
                <a:solidFill>
                  <a:srgbClr val="FF0000"/>
                </a:solidFill>
                <a:cs typeface="PT Bold Heading" pitchFamily="2" charset="-78"/>
              </a:rPr>
              <a:t>5</a:t>
            </a:r>
            <a:endParaRPr lang="ar-SA" sz="99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42" name="Google Shape;329;p41"/>
          <p:cNvSpPr/>
          <p:nvPr/>
        </p:nvSpPr>
        <p:spPr>
          <a:xfrm>
            <a:off x="9144000" y="2300719"/>
            <a:ext cx="3595798" cy="937781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31" name="Google Shape;333;p41">
            <a:hlinkClick r:id="" action="ppaction://noaction"/>
          </p:cNvPr>
          <p:cNvPicPr preferRelativeResize="0"/>
          <p:nvPr/>
        </p:nvPicPr>
        <p:blipFill rotWithShape="1">
          <a:blip r:embed="rId7">
            <a:alphaModFix/>
          </a:blip>
          <a:srcRect l="32005" t="19826" r="39798" b="9790"/>
          <a:stretch/>
        </p:blipFill>
        <p:spPr>
          <a:xfrm rot="-5400000" flipV="1">
            <a:off x="15853902" y="1947102"/>
            <a:ext cx="2277696" cy="396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35;p41">
            <a:hlinkClick r:id="" action="ppaction://noaction"/>
          </p:cNvPr>
          <p:cNvSpPr/>
          <p:nvPr/>
        </p:nvSpPr>
        <p:spPr>
          <a:xfrm>
            <a:off x="15201747" y="2922216"/>
            <a:ext cx="3537486" cy="194733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5843760" y="2963855"/>
            <a:ext cx="204779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الاحد</a:t>
            </a:r>
            <a:endParaRPr lang="en-US" sz="4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4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15287410" y="3670099"/>
            <a:ext cx="299960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29-5-1443هـ</a:t>
            </a:r>
            <a:endParaRPr lang="en-US" sz="41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43" name="Google Shape;2917;p71"/>
          <p:cNvGrpSpPr/>
          <p:nvPr/>
        </p:nvGrpSpPr>
        <p:grpSpPr>
          <a:xfrm rot="19980254" flipH="1">
            <a:off x="14497102" y="9152712"/>
            <a:ext cx="2541396" cy="757758"/>
            <a:chOff x="1654700" y="2715707"/>
            <a:chExt cx="856150" cy="255275"/>
          </a:xfrm>
        </p:grpSpPr>
        <p:sp>
          <p:nvSpPr>
            <p:cNvPr id="44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7075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90" grpId="0" animBg="1"/>
      <p:bldP spid="41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538149" y="571500"/>
            <a:ext cx="17064051" cy="941069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>
              <a:alpha val="40000"/>
            </a:schemeClr>
          </a:solidFill>
          <a:ln w="50800">
            <a:solidFill>
              <a:schemeClr val="tx1">
                <a:lumMod val="9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9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30609" y="661314"/>
            <a:ext cx="4819668" cy="2389515"/>
          </a:xfrm>
          <a:prstGeom prst="rect">
            <a:avLst/>
          </a:prstGeom>
        </p:spPr>
      </p:pic>
      <p:pic>
        <p:nvPicPr>
          <p:cNvPr id="20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4393500" y="733901"/>
            <a:ext cx="3521799" cy="1746051"/>
          </a:xfrm>
          <a:prstGeom prst="rect">
            <a:avLst/>
          </a:prstGeom>
        </p:spPr>
      </p:pic>
      <p:pic>
        <p:nvPicPr>
          <p:cNvPr id="30" name="Picture 1">
            <a:extLst>
              <a:ext uri="{FF2B5EF4-FFF2-40B4-BE49-F238E27FC236}">
                <a16:creationId xmlns="" xmlns:a16="http://schemas.microsoft.com/office/drawing/2014/main" id="{47D5FC0C-ACE0-4A1E-A4B1-952ED45EF0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49" y="351033"/>
            <a:ext cx="3336533" cy="3336533"/>
          </a:xfrm>
          <a:prstGeom prst="rect">
            <a:avLst/>
          </a:prstGeom>
        </p:spPr>
      </p:pic>
      <p:grpSp>
        <p:nvGrpSpPr>
          <p:cNvPr id="21" name="مجموعة 20"/>
          <p:cNvGrpSpPr/>
          <p:nvPr/>
        </p:nvGrpSpPr>
        <p:grpSpPr>
          <a:xfrm>
            <a:off x="1125062" y="889914"/>
            <a:ext cx="14343538" cy="925506"/>
            <a:chOff x="2590800" y="-1181526"/>
            <a:chExt cx="14343538" cy="925506"/>
          </a:xfrm>
        </p:grpSpPr>
        <p:sp>
          <p:nvSpPr>
            <p:cNvPr id="22" name="Title 1">
              <a:extLst>
                <a:ext uri="{FF2B5EF4-FFF2-40B4-BE49-F238E27FC236}">
                  <a16:creationId xmlns:a16="http://schemas.microsoft.com/office/drawing/2014/main" xmlns="" id="{46445439-07D4-4C99-82B4-C8EB5C7BC512}"/>
                </a:ext>
              </a:extLst>
            </p:cNvPr>
            <p:cNvSpPr txBox="1">
              <a:spLocks/>
            </p:cNvSpPr>
            <p:nvPr/>
          </p:nvSpPr>
          <p:spPr>
            <a:xfrm>
              <a:off x="4353357" y="-1181526"/>
              <a:ext cx="12580981" cy="925506"/>
            </a:xfrm>
            <a:custGeom>
              <a:avLst/>
              <a:gdLst>
                <a:gd name="connsiteX0" fmla="*/ 0 w 9035762"/>
                <a:gd name="connsiteY0" fmla="*/ 0 h 617004"/>
                <a:gd name="connsiteX1" fmla="*/ 9035762 w 9035762"/>
                <a:gd name="connsiteY1" fmla="*/ 0 h 617004"/>
                <a:gd name="connsiteX2" fmla="*/ 9035762 w 9035762"/>
                <a:gd name="connsiteY2" fmla="*/ 617004 h 617004"/>
                <a:gd name="connsiteX3" fmla="*/ 0 w 9035762"/>
                <a:gd name="connsiteY3" fmla="*/ 617004 h 617004"/>
                <a:gd name="connsiteX4" fmla="*/ 0 w 9035762"/>
                <a:gd name="connsiteY4" fmla="*/ 0 h 6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5762" h="617004" fill="none" extrusionOk="0">
                  <a:moveTo>
                    <a:pt x="0" y="0"/>
                  </a:moveTo>
                  <a:cubicBezTo>
                    <a:pt x="1266127" y="97094"/>
                    <a:pt x="5002928" y="12960"/>
                    <a:pt x="9035762" y="0"/>
                  </a:cubicBezTo>
                  <a:cubicBezTo>
                    <a:pt x="9051662" y="152597"/>
                    <a:pt x="9033376" y="458996"/>
                    <a:pt x="9035762" y="617004"/>
                  </a:cubicBezTo>
                  <a:cubicBezTo>
                    <a:pt x="4788796" y="728293"/>
                    <a:pt x="4464427" y="721481"/>
                    <a:pt x="0" y="617004"/>
                  </a:cubicBezTo>
                  <a:cubicBezTo>
                    <a:pt x="-1024" y="440541"/>
                    <a:pt x="31225" y="105758"/>
                    <a:pt x="0" y="0"/>
                  </a:cubicBezTo>
                  <a:close/>
                </a:path>
                <a:path w="9035762" h="617004" stroke="0" extrusionOk="0">
                  <a:moveTo>
                    <a:pt x="0" y="0"/>
                  </a:moveTo>
                  <a:cubicBezTo>
                    <a:pt x="2396091" y="-15620"/>
                    <a:pt x="7331729" y="18144"/>
                    <a:pt x="9035762" y="0"/>
                  </a:cubicBezTo>
                  <a:cubicBezTo>
                    <a:pt x="9044051" y="114502"/>
                    <a:pt x="9015182" y="381887"/>
                    <a:pt x="9035762" y="617004"/>
                  </a:cubicBezTo>
                  <a:cubicBezTo>
                    <a:pt x="4986289" y="706029"/>
                    <a:pt x="2109913" y="751204"/>
                    <a:pt x="0" y="617004"/>
                  </a:cubicBezTo>
                  <a:cubicBezTo>
                    <a:pt x="34614" y="525114"/>
                    <a:pt x="3210" y="132768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72000"/>
              </a:schemeClr>
            </a:solidFill>
            <a:ln w="76200">
              <a:solidFill>
                <a:schemeClr val="accent3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24796263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lIns="137160" tIns="68580" rIns="137160" bIns="6858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/>
              <a:endParaRPr lang="ar-AE" sz="4800" dirty="0"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24" name="مربع نص 12"/>
            <p:cNvSpPr txBox="1"/>
            <p:nvPr/>
          </p:nvSpPr>
          <p:spPr>
            <a:xfrm>
              <a:off x="2590800" y="-1123107"/>
              <a:ext cx="13886338" cy="766167"/>
            </a:xfrm>
            <a:prstGeom prst="round2Diag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137160" tIns="68580" rIns="137160" bIns="68580" rtlCol="1">
              <a:spAutoFit/>
            </a:bodyPr>
            <a:lstStyle/>
            <a:p>
              <a:pPr algn="r"/>
              <a:r>
                <a:rPr lang="ar-SA" sz="3600" dirty="0" smtClean="0">
                  <a:solidFill>
                    <a:srgbClr val="CC0066"/>
                  </a:solidFill>
                  <a:cs typeface="PT Bold Heading" pitchFamily="2" charset="-78"/>
                </a:rPr>
                <a:t>مثل قصص الجمع في الصورة لتجد الناتج ثم اكتب الاعداد في اماكنها</a:t>
              </a:r>
              <a:endParaRPr lang="ar-EG" sz="3600" dirty="0">
                <a:solidFill>
                  <a:srgbClr val="CC0066"/>
                </a:solidFill>
                <a:cs typeface="PT Bold Heading" pitchFamily="2" charset="-78"/>
              </a:endParaRPr>
            </a:p>
          </p:txBody>
        </p:sp>
      </p:grpSp>
      <p:pic>
        <p:nvPicPr>
          <p:cNvPr id="23" name="صورة 10">
            <a:extLst>
              <a:ext uri="{FF2B5EF4-FFF2-40B4-BE49-F238E27FC236}">
                <a16:creationId xmlns="" xmlns:a16="http://schemas.microsoft.com/office/drawing/2014/main" id="{1308DAB3-D197-3B46-B3FC-A44615229AD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" t="19017" r="28384" b="57004"/>
          <a:stretch/>
        </p:blipFill>
        <p:spPr>
          <a:xfrm>
            <a:off x="5746919" y="2019300"/>
            <a:ext cx="6960544" cy="2596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صورة 7">
            <a:extLst>
              <a:ext uri="{FF2B5EF4-FFF2-40B4-BE49-F238E27FC236}">
                <a16:creationId xmlns="" xmlns:a16="http://schemas.microsoft.com/office/drawing/2014/main" id="{F2078761-46C8-A248-89F0-627D786E69D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4" t="45010" r="4669" b="16757"/>
          <a:stretch/>
        </p:blipFill>
        <p:spPr>
          <a:xfrm>
            <a:off x="6174690" y="4615383"/>
            <a:ext cx="7005282" cy="401028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xmlns="" id="{CBD6798E-F56B-7144-BE34-6D65E0649168}"/>
              </a:ext>
            </a:extLst>
          </p:cNvPr>
          <p:cNvSpPr txBox="1"/>
          <p:nvPr/>
        </p:nvSpPr>
        <p:spPr>
          <a:xfrm>
            <a:off x="8232090" y="5143500"/>
            <a:ext cx="19025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PT Bold Heading" pitchFamily="2" charset="-78"/>
              </a:rPr>
              <a:t>5</a:t>
            </a:r>
            <a:endParaRPr lang="ar-SA" sz="44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PT Bold Heading" pitchFamily="2" charset="-78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xmlns="" id="{BA6E4545-00E0-C94B-AC83-CCA210A9FF14}"/>
              </a:ext>
            </a:extLst>
          </p:cNvPr>
          <p:cNvSpPr txBox="1"/>
          <p:nvPr/>
        </p:nvSpPr>
        <p:spPr>
          <a:xfrm>
            <a:off x="6629400" y="5136059"/>
            <a:ext cx="19025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PT Bold Heading" pitchFamily="2" charset="-78"/>
              </a:rPr>
              <a:t>8</a:t>
            </a:r>
            <a:endParaRPr lang="ar-SA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PT Bold Heading" pitchFamily="2" charset="-78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xmlns="" id="{F61E9F31-AC6E-5C4C-8E21-818F49E200EC}"/>
              </a:ext>
            </a:extLst>
          </p:cNvPr>
          <p:cNvSpPr txBox="1"/>
          <p:nvPr/>
        </p:nvSpPr>
        <p:spPr>
          <a:xfrm>
            <a:off x="10058400" y="5143500"/>
            <a:ext cx="19025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PT Bold Heading" pitchFamily="2" charset="-78"/>
              </a:rPr>
              <a:t>3</a:t>
            </a:r>
            <a:endParaRPr lang="ar-SA" sz="4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PT Bold Heading" pitchFamily="2" charset="-78"/>
            </a:endParaRP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xmlns="" id="{CBD6798E-F56B-7144-BE34-6D65E0649168}"/>
              </a:ext>
            </a:extLst>
          </p:cNvPr>
          <p:cNvSpPr txBox="1"/>
          <p:nvPr/>
        </p:nvSpPr>
        <p:spPr>
          <a:xfrm>
            <a:off x="8384490" y="6490037"/>
            <a:ext cx="19025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PT Bold Heading" pitchFamily="2" charset="-78"/>
              </a:rPr>
              <a:t>3</a:t>
            </a:r>
            <a:endParaRPr lang="ar-SA" sz="44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PT Bold Heading" pitchFamily="2" charset="-78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xmlns="" id="{BA6E4545-00E0-C94B-AC83-CCA210A9FF14}"/>
              </a:ext>
            </a:extLst>
          </p:cNvPr>
          <p:cNvSpPr txBox="1"/>
          <p:nvPr/>
        </p:nvSpPr>
        <p:spPr>
          <a:xfrm>
            <a:off x="6555690" y="6507659"/>
            <a:ext cx="19025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PT Bold Heading" pitchFamily="2" charset="-78"/>
              </a:rPr>
              <a:t>5</a:t>
            </a:r>
            <a:endParaRPr lang="ar-SA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PT Bold Heading" pitchFamily="2" charset="-78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xmlns="" id="{F61E9F31-AC6E-5C4C-8E21-818F49E200EC}"/>
              </a:ext>
            </a:extLst>
          </p:cNvPr>
          <p:cNvSpPr txBox="1"/>
          <p:nvPr/>
        </p:nvSpPr>
        <p:spPr>
          <a:xfrm>
            <a:off x="10210800" y="6490037"/>
            <a:ext cx="19025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PT Bold Heading" pitchFamily="2" charset="-78"/>
              </a:rPr>
              <a:t>2</a:t>
            </a:r>
            <a:endParaRPr lang="ar-SA" sz="4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PT Bold Heading" pitchFamily="2" charset="-78"/>
            </a:endParaRP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xmlns="" id="{CBD6798E-F56B-7144-BE34-6D65E0649168}"/>
              </a:ext>
            </a:extLst>
          </p:cNvPr>
          <p:cNvSpPr txBox="1"/>
          <p:nvPr/>
        </p:nvSpPr>
        <p:spPr>
          <a:xfrm>
            <a:off x="7543800" y="7861637"/>
            <a:ext cx="19025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PT Bold Heading" pitchFamily="2" charset="-78"/>
              </a:rPr>
              <a:t>4</a:t>
            </a:r>
            <a:endParaRPr lang="ar-SA" sz="44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PT Bold Heading" pitchFamily="2" charset="-78"/>
            </a:endParaRPr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xmlns="" id="{BA6E4545-00E0-C94B-AC83-CCA210A9FF14}"/>
              </a:ext>
            </a:extLst>
          </p:cNvPr>
          <p:cNvSpPr txBox="1"/>
          <p:nvPr/>
        </p:nvSpPr>
        <p:spPr>
          <a:xfrm>
            <a:off x="6096000" y="7955459"/>
            <a:ext cx="19025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PT Bold Heading" pitchFamily="2" charset="-78"/>
              </a:rPr>
              <a:t>9</a:t>
            </a:r>
            <a:endParaRPr lang="ar-SA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PT Bold Heading" pitchFamily="2" charset="-78"/>
            </a:endParaRP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xmlns="" id="{F61E9F31-AC6E-5C4C-8E21-818F49E200EC}"/>
              </a:ext>
            </a:extLst>
          </p:cNvPr>
          <p:cNvSpPr txBox="1"/>
          <p:nvPr/>
        </p:nvSpPr>
        <p:spPr>
          <a:xfrm>
            <a:off x="10137090" y="7879259"/>
            <a:ext cx="19025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PT Bold Heading" pitchFamily="2" charset="-78"/>
              </a:rPr>
              <a:t>5</a:t>
            </a:r>
            <a:endParaRPr lang="ar-SA" sz="4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PT Bold Heading" pitchFamily="2" charset="-78"/>
            </a:endParaRPr>
          </a:p>
        </p:txBody>
      </p:sp>
      <p:grpSp>
        <p:nvGrpSpPr>
          <p:cNvPr id="27" name="مجموعة 26"/>
          <p:cNvGrpSpPr/>
          <p:nvPr/>
        </p:nvGrpSpPr>
        <p:grpSpPr>
          <a:xfrm>
            <a:off x="2895600" y="3028782"/>
            <a:ext cx="3124200" cy="2571918"/>
            <a:chOff x="304800" y="-158769"/>
            <a:chExt cx="3124200" cy="2571918"/>
          </a:xfrm>
        </p:grpSpPr>
        <p:pic>
          <p:nvPicPr>
            <p:cNvPr id="28" name="IMG_1706.jpeg" descr="IMG_1706.jpeg"/>
            <p:cNvPicPr>
              <a:picLocks noChangeAspect="1"/>
            </p:cNvPicPr>
            <p:nvPr/>
          </p:nvPicPr>
          <p:blipFill>
            <a:blip r:embed="rId1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/>
            </a:blip>
            <a:srcRect l="10680" t="15997" r="7335" b="28921"/>
            <a:stretch>
              <a:fillRect/>
            </a:stretch>
          </p:blipFill>
          <p:spPr>
            <a:xfrm>
              <a:off x="557867" y="-158769"/>
              <a:ext cx="2871133" cy="257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597" extrusionOk="0">
                  <a:moveTo>
                    <a:pt x="15501" y="0"/>
                  </a:moveTo>
                  <a:cubicBezTo>
                    <a:pt x="15434" y="3"/>
                    <a:pt x="15339" y="90"/>
                    <a:pt x="15222" y="257"/>
                  </a:cubicBezTo>
                  <a:cubicBezTo>
                    <a:pt x="14980" y="606"/>
                    <a:pt x="14199" y="3909"/>
                    <a:pt x="14329" y="4040"/>
                  </a:cubicBezTo>
                  <a:cubicBezTo>
                    <a:pt x="14452" y="4164"/>
                    <a:pt x="14652" y="4181"/>
                    <a:pt x="14734" y="4070"/>
                  </a:cubicBezTo>
                  <a:cubicBezTo>
                    <a:pt x="14830" y="3938"/>
                    <a:pt x="15605" y="531"/>
                    <a:pt x="15605" y="239"/>
                  </a:cubicBezTo>
                  <a:cubicBezTo>
                    <a:pt x="15605" y="78"/>
                    <a:pt x="15569" y="-3"/>
                    <a:pt x="15501" y="0"/>
                  </a:cubicBezTo>
                  <a:close/>
                  <a:moveTo>
                    <a:pt x="12983" y="911"/>
                  </a:moveTo>
                  <a:cubicBezTo>
                    <a:pt x="12904" y="892"/>
                    <a:pt x="12807" y="973"/>
                    <a:pt x="12691" y="1156"/>
                  </a:cubicBezTo>
                  <a:cubicBezTo>
                    <a:pt x="12495" y="1465"/>
                    <a:pt x="12395" y="3356"/>
                    <a:pt x="12558" y="3708"/>
                  </a:cubicBezTo>
                  <a:cubicBezTo>
                    <a:pt x="12624" y="3852"/>
                    <a:pt x="12716" y="3917"/>
                    <a:pt x="12823" y="3900"/>
                  </a:cubicBezTo>
                  <a:cubicBezTo>
                    <a:pt x="12967" y="3877"/>
                    <a:pt x="12985" y="3720"/>
                    <a:pt x="13039" y="2446"/>
                  </a:cubicBezTo>
                  <a:cubicBezTo>
                    <a:pt x="13072" y="1661"/>
                    <a:pt x="13083" y="995"/>
                    <a:pt x="13060" y="963"/>
                  </a:cubicBezTo>
                  <a:cubicBezTo>
                    <a:pt x="13038" y="933"/>
                    <a:pt x="13010" y="918"/>
                    <a:pt x="12983" y="911"/>
                  </a:cubicBezTo>
                  <a:close/>
                  <a:moveTo>
                    <a:pt x="16944" y="2791"/>
                  </a:moveTo>
                  <a:cubicBezTo>
                    <a:pt x="16803" y="2859"/>
                    <a:pt x="16592" y="3134"/>
                    <a:pt x="16212" y="3719"/>
                  </a:cubicBezTo>
                  <a:cubicBezTo>
                    <a:pt x="15812" y="4334"/>
                    <a:pt x="15719" y="4597"/>
                    <a:pt x="15856" y="4712"/>
                  </a:cubicBezTo>
                  <a:cubicBezTo>
                    <a:pt x="16041" y="4867"/>
                    <a:pt x="16269" y="4663"/>
                    <a:pt x="16749" y="3912"/>
                  </a:cubicBezTo>
                  <a:cubicBezTo>
                    <a:pt x="17169" y="3254"/>
                    <a:pt x="17268" y="2897"/>
                    <a:pt x="17063" y="2791"/>
                  </a:cubicBezTo>
                  <a:cubicBezTo>
                    <a:pt x="17027" y="2772"/>
                    <a:pt x="16991" y="2768"/>
                    <a:pt x="16944" y="2791"/>
                  </a:cubicBezTo>
                  <a:close/>
                  <a:moveTo>
                    <a:pt x="20863" y="2972"/>
                  </a:moveTo>
                  <a:cubicBezTo>
                    <a:pt x="20809" y="2973"/>
                    <a:pt x="20744" y="2981"/>
                    <a:pt x="20682" y="3001"/>
                  </a:cubicBezTo>
                  <a:cubicBezTo>
                    <a:pt x="20391" y="3093"/>
                    <a:pt x="19056" y="3935"/>
                    <a:pt x="18074" y="4642"/>
                  </a:cubicBezTo>
                  <a:cubicBezTo>
                    <a:pt x="17419" y="5114"/>
                    <a:pt x="17244" y="5337"/>
                    <a:pt x="17425" y="5488"/>
                  </a:cubicBezTo>
                  <a:cubicBezTo>
                    <a:pt x="17461" y="5519"/>
                    <a:pt x="17561" y="5531"/>
                    <a:pt x="17648" y="5512"/>
                  </a:cubicBezTo>
                  <a:cubicBezTo>
                    <a:pt x="17863" y="5465"/>
                    <a:pt x="21121" y="3284"/>
                    <a:pt x="21128" y="3182"/>
                  </a:cubicBezTo>
                  <a:cubicBezTo>
                    <a:pt x="21137" y="3052"/>
                    <a:pt x="21025" y="2971"/>
                    <a:pt x="20863" y="2972"/>
                  </a:cubicBezTo>
                  <a:close/>
                  <a:moveTo>
                    <a:pt x="10006" y="4928"/>
                  </a:moveTo>
                  <a:cubicBezTo>
                    <a:pt x="5339" y="5027"/>
                    <a:pt x="1206" y="7475"/>
                    <a:pt x="160" y="10994"/>
                  </a:cubicBezTo>
                  <a:cubicBezTo>
                    <a:pt x="49" y="11367"/>
                    <a:pt x="4" y="11855"/>
                    <a:pt x="0" y="12676"/>
                  </a:cubicBezTo>
                  <a:cubicBezTo>
                    <a:pt x="-5" y="14007"/>
                    <a:pt x="150" y="14621"/>
                    <a:pt x="774" y="15665"/>
                  </a:cubicBezTo>
                  <a:cubicBezTo>
                    <a:pt x="1997" y="17714"/>
                    <a:pt x="4044" y="19134"/>
                    <a:pt x="6813" y="19857"/>
                  </a:cubicBezTo>
                  <a:cubicBezTo>
                    <a:pt x="8567" y="20316"/>
                    <a:pt x="8795" y="20332"/>
                    <a:pt x="12384" y="20260"/>
                  </a:cubicBezTo>
                  <a:cubicBezTo>
                    <a:pt x="12692" y="20254"/>
                    <a:pt x="13088" y="20353"/>
                    <a:pt x="13925" y="20651"/>
                  </a:cubicBezTo>
                  <a:cubicBezTo>
                    <a:pt x="15220" y="21111"/>
                    <a:pt x="16325" y="21404"/>
                    <a:pt x="17481" y="21597"/>
                  </a:cubicBezTo>
                  <a:lnTo>
                    <a:pt x="20500" y="21597"/>
                  </a:lnTo>
                  <a:cubicBezTo>
                    <a:pt x="20548" y="21566"/>
                    <a:pt x="20577" y="21537"/>
                    <a:pt x="20577" y="21509"/>
                  </a:cubicBezTo>
                  <a:cubicBezTo>
                    <a:pt x="20577" y="21461"/>
                    <a:pt x="20045" y="20984"/>
                    <a:pt x="19392" y="20447"/>
                  </a:cubicBezTo>
                  <a:cubicBezTo>
                    <a:pt x="18491" y="19705"/>
                    <a:pt x="18147" y="19365"/>
                    <a:pt x="17969" y="19040"/>
                  </a:cubicBezTo>
                  <a:cubicBezTo>
                    <a:pt x="17540" y="18259"/>
                    <a:pt x="17542" y="18270"/>
                    <a:pt x="18227" y="17679"/>
                  </a:cubicBezTo>
                  <a:cubicBezTo>
                    <a:pt x="19826" y="16296"/>
                    <a:pt x="20616" y="14822"/>
                    <a:pt x="20737" y="12973"/>
                  </a:cubicBezTo>
                  <a:cubicBezTo>
                    <a:pt x="20826" y="11616"/>
                    <a:pt x="20522" y="10448"/>
                    <a:pt x="19796" y="9342"/>
                  </a:cubicBezTo>
                  <a:cubicBezTo>
                    <a:pt x="18238" y="6967"/>
                    <a:pt x="15547" y="5474"/>
                    <a:pt x="12028" y="5033"/>
                  </a:cubicBezTo>
                  <a:cubicBezTo>
                    <a:pt x="11346" y="4948"/>
                    <a:pt x="10673" y="4914"/>
                    <a:pt x="10006" y="4928"/>
                  </a:cubicBezTo>
                  <a:close/>
                  <a:moveTo>
                    <a:pt x="21309" y="5477"/>
                  </a:moveTo>
                  <a:cubicBezTo>
                    <a:pt x="21087" y="5506"/>
                    <a:pt x="20707" y="5610"/>
                    <a:pt x="20054" y="5798"/>
                  </a:cubicBezTo>
                  <a:cubicBezTo>
                    <a:pt x="18472" y="6254"/>
                    <a:pt x="18374" y="6293"/>
                    <a:pt x="18374" y="6510"/>
                  </a:cubicBezTo>
                  <a:cubicBezTo>
                    <a:pt x="18374" y="6765"/>
                    <a:pt x="18543" y="6748"/>
                    <a:pt x="19894" y="6347"/>
                  </a:cubicBezTo>
                  <a:cubicBezTo>
                    <a:pt x="21233" y="5948"/>
                    <a:pt x="21595" y="5791"/>
                    <a:pt x="21595" y="5599"/>
                  </a:cubicBezTo>
                  <a:cubicBezTo>
                    <a:pt x="21595" y="5496"/>
                    <a:pt x="21531" y="5448"/>
                    <a:pt x="21309" y="5477"/>
                  </a:cubicBezTo>
                  <a:close/>
                </a:path>
              </a:pathLst>
            </a:custGeom>
            <a:ln w="12700">
              <a:miter lim="400000"/>
            </a:ln>
          </p:spPr>
        </p:pic>
        <p:sp>
          <p:nvSpPr>
            <p:cNvPr id="29" name="مربع نص 28"/>
            <p:cNvSpPr txBox="1"/>
            <p:nvPr/>
          </p:nvSpPr>
          <p:spPr>
            <a:xfrm>
              <a:off x="304800" y="800100"/>
              <a:ext cx="3124200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dirty="0" smtClean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أقراء جمل الجمع </a:t>
              </a:r>
            </a:p>
            <a:p>
              <a:pPr algn="ctr"/>
              <a:r>
                <a:rPr lang="ar-SA" sz="2800" dirty="0" smtClean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بصوتك الجميل..</a:t>
              </a:r>
              <a:endParaRPr lang="ar-SA" sz="28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52" name="شكل بيضاوي 51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9906000" y="5219700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شكل بيضاوي 52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8153400" y="5143500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en-US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شكل بيضاوي 53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9829800" y="6628516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شكل بيضاوي 54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8077200" y="6552316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en-US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شكل بيضاوي 55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9372600" y="8076316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شكل بيضاوي 56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7620000" y="8000116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en-US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2" name="Picture 4" descr="insane (wbwl) - (01) - Wattpad"/>
          <p:cNvPicPr>
            <a:picLocks noChangeAspect="1" noChangeArrowheads="1" noCrop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812" y="7558683"/>
            <a:ext cx="1297639" cy="109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ion Coaching GIFs - Find &amp;amp; Share on GIPHY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3738">
            <a:off x="8688069" y="8501184"/>
            <a:ext cx="2067757" cy="206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rown GIFs | Teno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7955" y="7680616"/>
            <a:ext cx="1374090" cy="131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حرف ت | Other - Quizizz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622" y="4957150"/>
            <a:ext cx="1896700" cy="189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Graphics &amp;amp; Animation Portfolio - Offshore Website and Mobile Application  Development Company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88160" y="6463059"/>
            <a:ext cx="2183242" cy="105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Toy Soldier | Toy soldiers, Cartoon art, Animated gif"/>
          <p:cNvPicPr>
            <a:picLocks noChangeAspect="1" noChangeArrowheads="1" noCrop="1"/>
          </p:cNvPicPr>
          <p:nvPr/>
        </p:nvPicPr>
        <p:blipFill>
          <a:blip r:embed="rId18" cstate="print">
            <a:clrChange>
              <a:clrFrom>
                <a:srgbClr val="EEC952"/>
              </a:clrFrom>
              <a:clrTo>
                <a:srgbClr val="EEC95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000" y="3396966"/>
            <a:ext cx="2802968" cy="210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Toy soldier by Meviki on Dribbble"/>
          <p:cNvPicPr>
            <a:picLocks noChangeAspect="1" noChangeArrowheads="1" noCrop="1"/>
          </p:cNvPicPr>
          <p:nvPr/>
        </p:nvPicPr>
        <p:blipFill>
          <a:blip r:embed="rId19" cstate="print">
            <a:clrChange>
              <a:clrFrom>
                <a:srgbClr val="11A9E1"/>
              </a:clrFrom>
              <a:clrTo>
                <a:srgbClr val="11A9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021" y="3564181"/>
            <a:ext cx="2390758" cy="179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79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44" grpId="0"/>
      <p:bldP spid="45" grpId="0"/>
      <p:bldP spid="46" grpId="0"/>
      <p:bldP spid="47" grpId="0"/>
      <p:bldP spid="48" grpId="0"/>
      <p:bldP spid="49" grpId="0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538149" y="1331417"/>
            <a:ext cx="17064051" cy="8384084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>
              <a:alpha val="40000"/>
            </a:schemeClr>
          </a:solidFill>
          <a:ln w="50800">
            <a:solidFill>
              <a:schemeClr val="tx1">
                <a:lumMod val="9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35" name="صورة 8">
            <a:extLst>
              <a:ext uri="{FF2B5EF4-FFF2-40B4-BE49-F238E27FC236}">
                <a16:creationId xmlns="" xmlns:a16="http://schemas.microsoft.com/office/drawing/2014/main" id="{9F07D58F-C1A7-8441-B158-612A050E64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4" t="46941" r="7368" b="18384"/>
          <a:stretch/>
        </p:blipFill>
        <p:spPr>
          <a:xfrm>
            <a:off x="6174690" y="4440842"/>
            <a:ext cx="6093510" cy="5241832"/>
          </a:xfrm>
          <a:prstGeom prst="rect">
            <a:avLst/>
          </a:prstGeom>
        </p:spPr>
      </p:pic>
      <p:pic>
        <p:nvPicPr>
          <p:cNvPr id="19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30609" y="661314"/>
            <a:ext cx="4819668" cy="2389515"/>
          </a:xfrm>
          <a:prstGeom prst="rect">
            <a:avLst/>
          </a:prstGeom>
        </p:spPr>
      </p:pic>
      <p:pic>
        <p:nvPicPr>
          <p:cNvPr id="20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4393500" y="733901"/>
            <a:ext cx="3521799" cy="1746051"/>
          </a:xfrm>
          <a:prstGeom prst="rect">
            <a:avLst/>
          </a:prstGeom>
        </p:spPr>
      </p:pic>
      <p:pic>
        <p:nvPicPr>
          <p:cNvPr id="30" name="Picture 1">
            <a:extLst>
              <a:ext uri="{FF2B5EF4-FFF2-40B4-BE49-F238E27FC236}">
                <a16:creationId xmlns="" xmlns:a16="http://schemas.microsoft.com/office/drawing/2014/main" id="{47D5FC0C-ACE0-4A1E-A4B1-952ED45EF0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5" y="187804"/>
            <a:ext cx="3336533" cy="3336533"/>
          </a:xfrm>
          <a:prstGeom prst="rect">
            <a:avLst/>
          </a:prstGeom>
        </p:spPr>
      </p:pic>
      <p:grpSp>
        <p:nvGrpSpPr>
          <p:cNvPr id="21" name="مجموعة 20"/>
          <p:cNvGrpSpPr/>
          <p:nvPr/>
        </p:nvGrpSpPr>
        <p:grpSpPr>
          <a:xfrm>
            <a:off x="1125062" y="889914"/>
            <a:ext cx="14343538" cy="925506"/>
            <a:chOff x="2590800" y="-1181526"/>
            <a:chExt cx="14343538" cy="925506"/>
          </a:xfrm>
        </p:grpSpPr>
        <p:sp>
          <p:nvSpPr>
            <p:cNvPr id="22" name="Title 1">
              <a:extLst>
                <a:ext uri="{FF2B5EF4-FFF2-40B4-BE49-F238E27FC236}">
                  <a16:creationId xmlns:a16="http://schemas.microsoft.com/office/drawing/2014/main" xmlns="" id="{46445439-07D4-4C99-82B4-C8EB5C7BC512}"/>
                </a:ext>
              </a:extLst>
            </p:cNvPr>
            <p:cNvSpPr txBox="1">
              <a:spLocks/>
            </p:cNvSpPr>
            <p:nvPr/>
          </p:nvSpPr>
          <p:spPr>
            <a:xfrm>
              <a:off x="4353357" y="-1181526"/>
              <a:ext cx="12580981" cy="925506"/>
            </a:xfrm>
            <a:custGeom>
              <a:avLst/>
              <a:gdLst>
                <a:gd name="connsiteX0" fmla="*/ 0 w 9035762"/>
                <a:gd name="connsiteY0" fmla="*/ 0 h 617004"/>
                <a:gd name="connsiteX1" fmla="*/ 9035762 w 9035762"/>
                <a:gd name="connsiteY1" fmla="*/ 0 h 617004"/>
                <a:gd name="connsiteX2" fmla="*/ 9035762 w 9035762"/>
                <a:gd name="connsiteY2" fmla="*/ 617004 h 617004"/>
                <a:gd name="connsiteX3" fmla="*/ 0 w 9035762"/>
                <a:gd name="connsiteY3" fmla="*/ 617004 h 617004"/>
                <a:gd name="connsiteX4" fmla="*/ 0 w 9035762"/>
                <a:gd name="connsiteY4" fmla="*/ 0 h 6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5762" h="617004" fill="none" extrusionOk="0">
                  <a:moveTo>
                    <a:pt x="0" y="0"/>
                  </a:moveTo>
                  <a:cubicBezTo>
                    <a:pt x="1266127" y="97094"/>
                    <a:pt x="5002928" y="12960"/>
                    <a:pt x="9035762" y="0"/>
                  </a:cubicBezTo>
                  <a:cubicBezTo>
                    <a:pt x="9051662" y="152597"/>
                    <a:pt x="9033376" y="458996"/>
                    <a:pt x="9035762" y="617004"/>
                  </a:cubicBezTo>
                  <a:cubicBezTo>
                    <a:pt x="4788796" y="728293"/>
                    <a:pt x="4464427" y="721481"/>
                    <a:pt x="0" y="617004"/>
                  </a:cubicBezTo>
                  <a:cubicBezTo>
                    <a:pt x="-1024" y="440541"/>
                    <a:pt x="31225" y="105758"/>
                    <a:pt x="0" y="0"/>
                  </a:cubicBezTo>
                  <a:close/>
                </a:path>
                <a:path w="9035762" h="617004" stroke="0" extrusionOk="0">
                  <a:moveTo>
                    <a:pt x="0" y="0"/>
                  </a:moveTo>
                  <a:cubicBezTo>
                    <a:pt x="2396091" y="-15620"/>
                    <a:pt x="7331729" y="18144"/>
                    <a:pt x="9035762" y="0"/>
                  </a:cubicBezTo>
                  <a:cubicBezTo>
                    <a:pt x="9044051" y="114502"/>
                    <a:pt x="9015182" y="381887"/>
                    <a:pt x="9035762" y="617004"/>
                  </a:cubicBezTo>
                  <a:cubicBezTo>
                    <a:pt x="4986289" y="706029"/>
                    <a:pt x="2109913" y="751204"/>
                    <a:pt x="0" y="617004"/>
                  </a:cubicBezTo>
                  <a:cubicBezTo>
                    <a:pt x="34614" y="525114"/>
                    <a:pt x="3210" y="132768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72000"/>
              </a:schemeClr>
            </a:solidFill>
            <a:ln w="76200">
              <a:solidFill>
                <a:schemeClr val="accent3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24796263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lIns="137160" tIns="68580" rIns="137160" bIns="6858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/>
              <a:endParaRPr lang="ar-AE" sz="4800" dirty="0"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24" name="مربع نص 12"/>
            <p:cNvSpPr txBox="1"/>
            <p:nvPr/>
          </p:nvSpPr>
          <p:spPr>
            <a:xfrm>
              <a:off x="2590800" y="-1123107"/>
              <a:ext cx="13886338" cy="766167"/>
            </a:xfrm>
            <a:prstGeom prst="round2Diag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137160" tIns="68580" rIns="137160" bIns="68580" rtlCol="1">
              <a:spAutoFit/>
            </a:bodyPr>
            <a:lstStyle/>
            <a:p>
              <a:pPr algn="r"/>
              <a:r>
                <a:rPr lang="ar-SA" sz="3600" dirty="0" smtClean="0">
                  <a:solidFill>
                    <a:srgbClr val="CC0066"/>
                  </a:solidFill>
                  <a:cs typeface="PT Bold Heading" pitchFamily="2" charset="-78"/>
                </a:rPr>
                <a:t>مثل قصص الجمع في الصورة لتجد الناتج ثم اكتب الاعداد في اماكنها</a:t>
              </a:r>
              <a:endParaRPr lang="ar-EG" sz="3600" dirty="0">
                <a:solidFill>
                  <a:srgbClr val="CC0066"/>
                </a:solidFill>
                <a:cs typeface="PT Bold Heading" pitchFamily="2" charset="-78"/>
              </a:endParaRPr>
            </a:p>
          </p:txBody>
        </p:sp>
      </p:grpSp>
      <p:sp>
        <p:nvSpPr>
          <p:cNvPr id="10" name="مربع نص 9">
            <a:extLst>
              <a:ext uri="{FF2B5EF4-FFF2-40B4-BE49-F238E27FC236}">
                <a16:creationId xmlns:a16="http://schemas.microsoft.com/office/drawing/2014/main" xmlns="" id="{CBD6798E-F56B-7144-BE34-6D65E0649168}"/>
              </a:ext>
            </a:extLst>
          </p:cNvPr>
          <p:cNvSpPr txBox="1"/>
          <p:nvPr/>
        </p:nvSpPr>
        <p:spPr>
          <a:xfrm>
            <a:off x="8421345" y="5212259"/>
            <a:ext cx="95125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PT Bold Heading" pitchFamily="2" charset="-78"/>
              </a:rPr>
              <a:t>3</a:t>
            </a:r>
            <a:endParaRPr lang="ar-SA" sz="44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PT Bold Heading" pitchFamily="2" charset="-78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xmlns="" id="{BA6E4545-00E0-C94B-AC83-CCA210A9FF14}"/>
              </a:ext>
            </a:extLst>
          </p:cNvPr>
          <p:cNvSpPr txBox="1"/>
          <p:nvPr/>
        </p:nvSpPr>
        <p:spPr>
          <a:xfrm>
            <a:off x="6897345" y="5136059"/>
            <a:ext cx="95125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PT Bold Heading" pitchFamily="2" charset="-78"/>
              </a:rPr>
              <a:t>8</a:t>
            </a:r>
            <a:endParaRPr lang="ar-SA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PT Bold Heading" pitchFamily="2" charset="-78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xmlns="" id="{F61E9F31-AC6E-5C4C-8E21-818F49E200EC}"/>
              </a:ext>
            </a:extLst>
          </p:cNvPr>
          <p:cNvSpPr txBox="1"/>
          <p:nvPr/>
        </p:nvSpPr>
        <p:spPr>
          <a:xfrm>
            <a:off x="9829800" y="5212259"/>
            <a:ext cx="95125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PT Bold Heading" pitchFamily="2" charset="-78"/>
              </a:rPr>
              <a:t>5</a:t>
            </a:r>
            <a:endParaRPr lang="ar-SA" sz="4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PT Bold Heading" pitchFamily="2" charset="-78"/>
            </a:endParaRP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xmlns="" id="{CBD6798E-F56B-7144-BE34-6D65E0649168}"/>
              </a:ext>
            </a:extLst>
          </p:cNvPr>
          <p:cNvSpPr txBox="1"/>
          <p:nvPr/>
        </p:nvSpPr>
        <p:spPr>
          <a:xfrm>
            <a:off x="8421345" y="7048500"/>
            <a:ext cx="95125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PT Bold Heading" pitchFamily="2" charset="-78"/>
              </a:rPr>
              <a:t>4</a:t>
            </a:r>
            <a:endParaRPr lang="ar-SA" sz="44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PT Bold Heading" pitchFamily="2" charset="-78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xmlns="" id="{BA6E4545-00E0-C94B-AC83-CCA210A9FF14}"/>
              </a:ext>
            </a:extLst>
          </p:cNvPr>
          <p:cNvSpPr txBox="1"/>
          <p:nvPr/>
        </p:nvSpPr>
        <p:spPr>
          <a:xfrm>
            <a:off x="6821145" y="7041059"/>
            <a:ext cx="95125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PT Bold Heading" pitchFamily="2" charset="-78"/>
              </a:rPr>
              <a:t>9</a:t>
            </a:r>
            <a:endParaRPr lang="ar-SA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PT Bold Heading" pitchFamily="2" charset="-78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xmlns="" id="{F61E9F31-AC6E-5C4C-8E21-818F49E200EC}"/>
              </a:ext>
            </a:extLst>
          </p:cNvPr>
          <p:cNvSpPr txBox="1"/>
          <p:nvPr/>
        </p:nvSpPr>
        <p:spPr>
          <a:xfrm>
            <a:off x="9906000" y="7041059"/>
            <a:ext cx="95125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PT Bold Heading" pitchFamily="2" charset="-78"/>
              </a:rPr>
              <a:t>5</a:t>
            </a:r>
            <a:endParaRPr lang="ar-SA" sz="4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PT Bold Heading" pitchFamily="2" charset="-78"/>
            </a:endParaRP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xmlns="" id="{CBD6798E-F56B-7144-BE34-6D65E0649168}"/>
              </a:ext>
            </a:extLst>
          </p:cNvPr>
          <p:cNvSpPr txBox="1"/>
          <p:nvPr/>
        </p:nvSpPr>
        <p:spPr>
          <a:xfrm>
            <a:off x="8421345" y="8869859"/>
            <a:ext cx="95125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PT Bold Heading" pitchFamily="2" charset="-78"/>
              </a:rPr>
              <a:t>2</a:t>
            </a:r>
            <a:endParaRPr lang="ar-SA" sz="44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PT Bold Heading" pitchFamily="2" charset="-78"/>
            </a:endParaRP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xmlns="" id="{F61E9F31-AC6E-5C4C-8E21-818F49E200EC}"/>
              </a:ext>
            </a:extLst>
          </p:cNvPr>
          <p:cNvSpPr txBox="1"/>
          <p:nvPr/>
        </p:nvSpPr>
        <p:spPr>
          <a:xfrm>
            <a:off x="9716745" y="8869859"/>
            <a:ext cx="95125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PT Bold Heading" pitchFamily="2" charset="-78"/>
              </a:rPr>
              <a:t>6</a:t>
            </a:r>
            <a:endParaRPr lang="ar-SA" sz="4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PT Bold Heading" pitchFamily="2" charset="-78"/>
            </a:endParaRPr>
          </a:p>
        </p:txBody>
      </p:sp>
      <p:grpSp>
        <p:nvGrpSpPr>
          <p:cNvPr id="27" name="مجموعة 26"/>
          <p:cNvGrpSpPr/>
          <p:nvPr/>
        </p:nvGrpSpPr>
        <p:grpSpPr>
          <a:xfrm>
            <a:off x="2895600" y="3028782"/>
            <a:ext cx="3124200" cy="2571918"/>
            <a:chOff x="304800" y="-158769"/>
            <a:chExt cx="3124200" cy="2571918"/>
          </a:xfrm>
        </p:grpSpPr>
        <p:pic>
          <p:nvPicPr>
            <p:cNvPr id="28" name="IMG_1706.jpeg" descr="IMG_1706.jpeg"/>
            <p:cNvPicPr>
              <a:picLocks noChangeAspect="1"/>
            </p:cNvPicPr>
            <p:nvPr/>
          </p:nvPicPr>
          <p:blipFill>
            <a:blip r:embed="rId11">
              <a:duotone>
                <a:schemeClr val="accent1">
                  <a:shade val="45000"/>
                  <a:satMod val="135000"/>
                </a:schemeClr>
                <a:prstClr val="white"/>
              </a:duotone>
              <a:extLst/>
            </a:blip>
            <a:srcRect l="10680" t="15997" r="7335" b="28921"/>
            <a:stretch>
              <a:fillRect/>
            </a:stretch>
          </p:blipFill>
          <p:spPr>
            <a:xfrm>
              <a:off x="557867" y="-158769"/>
              <a:ext cx="2871133" cy="257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597" extrusionOk="0">
                  <a:moveTo>
                    <a:pt x="15501" y="0"/>
                  </a:moveTo>
                  <a:cubicBezTo>
                    <a:pt x="15434" y="3"/>
                    <a:pt x="15339" y="90"/>
                    <a:pt x="15222" y="257"/>
                  </a:cubicBezTo>
                  <a:cubicBezTo>
                    <a:pt x="14980" y="606"/>
                    <a:pt x="14199" y="3909"/>
                    <a:pt x="14329" y="4040"/>
                  </a:cubicBezTo>
                  <a:cubicBezTo>
                    <a:pt x="14452" y="4164"/>
                    <a:pt x="14652" y="4181"/>
                    <a:pt x="14734" y="4070"/>
                  </a:cubicBezTo>
                  <a:cubicBezTo>
                    <a:pt x="14830" y="3938"/>
                    <a:pt x="15605" y="531"/>
                    <a:pt x="15605" y="239"/>
                  </a:cubicBezTo>
                  <a:cubicBezTo>
                    <a:pt x="15605" y="78"/>
                    <a:pt x="15569" y="-3"/>
                    <a:pt x="15501" y="0"/>
                  </a:cubicBezTo>
                  <a:close/>
                  <a:moveTo>
                    <a:pt x="12983" y="911"/>
                  </a:moveTo>
                  <a:cubicBezTo>
                    <a:pt x="12904" y="892"/>
                    <a:pt x="12807" y="973"/>
                    <a:pt x="12691" y="1156"/>
                  </a:cubicBezTo>
                  <a:cubicBezTo>
                    <a:pt x="12495" y="1465"/>
                    <a:pt x="12395" y="3356"/>
                    <a:pt x="12558" y="3708"/>
                  </a:cubicBezTo>
                  <a:cubicBezTo>
                    <a:pt x="12624" y="3852"/>
                    <a:pt x="12716" y="3917"/>
                    <a:pt x="12823" y="3900"/>
                  </a:cubicBezTo>
                  <a:cubicBezTo>
                    <a:pt x="12967" y="3877"/>
                    <a:pt x="12985" y="3720"/>
                    <a:pt x="13039" y="2446"/>
                  </a:cubicBezTo>
                  <a:cubicBezTo>
                    <a:pt x="13072" y="1661"/>
                    <a:pt x="13083" y="995"/>
                    <a:pt x="13060" y="963"/>
                  </a:cubicBezTo>
                  <a:cubicBezTo>
                    <a:pt x="13038" y="933"/>
                    <a:pt x="13010" y="918"/>
                    <a:pt x="12983" y="911"/>
                  </a:cubicBezTo>
                  <a:close/>
                  <a:moveTo>
                    <a:pt x="16944" y="2791"/>
                  </a:moveTo>
                  <a:cubicBezTo>
                    <a:pt x="16803" y="2859"/>
                    <a:pt x="16592" y="3134"/>
                    <a:pt x="16212" y="3719"/>
                  </a:cubicBezTo>
                  <a:cubicBezTo>
                    <a:pt x="15812" y="4334"/>
                    <a:pt x="15719" y="4597"/>
                    <a:pt x="15856" y="4712"/>
                  </a:cubicBezTo>
                  <a:cubicBezTo>
                    <a:pt x="16041" y="4867"/>
                    <a:pt x="16269" y="4663"/>
                    <a:pt x="16749" y="3912"/>
                  </a:cubicBezTo>
                  <a:cubicBezTo>
                    <a:pt x="17169" y="3254"/>
                    <a:pt x="17268" y="2897"/>
                    <a:pt x="17063" y="2791"/>
                  </a:cubicBezTo>
                  <a:cubicBezTo>
                    <a:pt x="17027" y="2772"/>
                    <a:pt x="16991" y="2768"/>
                    <a:pt x="16944" y="2791"/>
                  </a:cubicBezTo>
                  <a:close/>
                  <a:moveTo>
                    <a:pt x="20863" y="2972"/>
                  </a:moveTo>
                  <a:cubicBezTo>
                    <a:pt x="20809" y="2973"/>
                    <a:pt x="20744" y="2981"/>
                    <a:pt x="20682" y="3001"/>
                  </a:cubicBezTo>
                  <a:cubicBezTo>
                    <a:pt x="20391" y="3093"/>
                    <a:pt x="19056" y="3935"/>
                    <a:pt x="18074" y="4642"/>
                  </a:cubicBezTo>
                  <a:cubicBezTo>
                    <a:pt x="17419" y="5114"/>
                    <a:pt x="17244" y="5337"/>
                    <a:pt x="17425" y="5488"/>
                  </a:cubicBezTo>
                  <a:cubicBezTo>
                    <a:pt x="17461" y="5519"/>
                    <a:pt x="17561" y="5531"/>
                    <a:pt x="17648" y="5512"/>
                  </a:cubicBezTo>
                  <a:cubicBezTo>
                    <a:pt x="17863" y="5465"/>
                    <a:pt x="21121" y="3284"/>
                    <a:pt x="21128" y="3182"/>
                  </a:cubicBezTo>
                  <a:cubicBezTo>
                    <a:pt x="21137" y="3052"/>
                    <a:pt x="21025" y="2971"/>
                    <a:pt x="20863" y="2972"/>
                  </a:cubicBezTo>
                  <a:close/>
                  <a:moveTo>
                    <a:pt x="10006" y="4928"/>
                  </a:moveTo>
                  <a:cubicBezTo>
                    <a:pt x="5339" y="5027"/>
                    <a:pt x="1206" y="7475"/>
                    <a:pt x="160" y="10994"/>
                  </a:cubicBezTo>
                  <a:cubicBezTo>
                    <a:pt x="49" y="11367"/>
                    <a:pt x="4" y="11855"/>
                    <a:pt x="0" y="12676"/>
                  </a:cubicBezTo>
                  <a:cubicBezTo>
                    <a:pt x="-5" y="14007"/>
                    <a:pt x="150" y="14621"/>
                    <a:pt x="774" y="15665"/>
                  </a:cubicBezTo>
                  <a:cubicBezTo>
                    <a:pt x="1997" y="17714"/>
                    <a:pt x="4044" y="19134"/>
                    <a:pt x="6813" y="19857"/>
                  </a:cubicBezTo>
                  <a:cubicBezTo>
                    <a:pt x="8567" y="20316"/>
                    <a:pt x="8795" y="20332"/>
                    <a:pt x="12384" y="20260"/>
                  </a:cubicBezTo>
                  <a:cubicBezTo>
                    <a:pt x="12692" y="20254"/>
                    <a:pt x="13088" y="20353"/>
                    <a:pt x="13925" y="20651"/>
                  </a:cubicBezTo>
                  <a:cubicBezTo>
                    <a:pt x="15220" y="21111"/>
                    <a:pt x="16325" y="21404"/>
                    <a:pt x="17481" y="21597"/>
                  </a:cubicBezTo>
                  <a:lnTo>
                    <a:pt x="20500" y="21597"/>
                  </a:lnTo>
                  <a:cubicBezTo>
                    <a:pt x="20548" y="21566"/>
                    <a:pt x="20577" y="21537"/>
                    <a:pt x="20577" y="21509"/>
                  </a:cubicBezTo>
                  <a:cubicBezTo>
                    <a:pt x="20577" y="21461"/>
                    <a:pt x="20045" y="20984"/>
                    <a:pt x="19392" y="20447"/>
                  </a:cubicBezTo>
                  <a:cubicBezTo>
                    <a:pt x="18491" y="19705"/>
                    <a:pt x="18147" y="19365"/>
                    <a:pt x="17969" y="19040"/>
                  </a:cubicBezTo>
                  <a:cubicBezTo>
                    <a:pt x="17540" y="18259"/>
                    <a:pt x="17542" y="18270"/>
                    <a:pt x="18227" y="17679"/>
                  </a:cubicBezTo>
                  <a:cubicBezTo>
                    <a:pt x="19826" y="16296"/>
                    <a:pt x="20616" y="14822"/>
                    <a:pt x="20737" y="12973"/>
                  </a:cubicBezTo>
                  <a:cubicBezTo>
                    <a:pt x="20826" y="11616"/>
                    <a:pt x="20522" y="10448"/>
                    <a:pt x="19796" y="9342"/>
                  </a:cubicBezTo>
                  <a:cubicBezTo>
                    <a:pt x="18238" y="6967"/>
                    <a:pt x="15547" y="5474"/>
                    <a:pt x="12028" y="5033"/>
                  </a:cubicBezTo>
                  <a:cubicBezTo>
                    <a:pt x="11346" y="4948"/>
                    <a:pt x="10673" y="4914"/>
                    <a:pt x="10006" y="4928"/>
                  </a:cubicBezTo>
                  <a:close/>
                  <a:moveTo>
                    <a:pt x="21309" y="5477"/>
                  </a:moveTo>
                  <a:cubicBezTo>
                    <a:pt x="21087" y="5506"/>
                    <a:pt x="20707" y="5610"/>
                    <a:pt x="20054" y="5798"/>
                  </a:cubicBezTo>
                  <a:cubicBezTo>
                    <a:pt x="18472" y="6254"/>
                    <a:pt x="18374" y="6293"/>
                    <a:pt x="18374" y="6510"/>
                  </a:cubicBezTo>
                  <a:cubicBezTo>
                    <a:pt x="18374" y="6765"/>
                    <a:pt x="18543" y="6748"/>
                    <a:pt x="19894" y="6347"/>
                  </a:cubicBezTo>
                  <a:cubicBezTo>
                    <a:pt x="21233" y="5948"/>
                    <a:pt x="21595" y="5791"/>
                    <a:pt x="21595" y="5599"/>
                  </a:cubicBezTo>
                  <a:cubicBezTo>
                    <a:pt x="21595" y="5496"/>
                    <a:pt x="21531" y="5448"/>
                    <a:pt x="21309" y="5477"/>
                  </a:cubicBezTo>
                  <a:close/>
                </a:path>
              </a:pathLst>
            </a:custGeom>
            <a:ln w="12700">
              <a:miter lim="400000"/>
            </a:ln>
          </p:spPr>
        </p:pic>
        <p:sp>
          <p:nvSpPr>
            <p:cNvPr id="29" name="مربع نص 28"/>
            <p:cNvSpPr txBox="1"/>
            <p:nvPr/>
          </p:nvSpPr>
          <p:spPr>
            <a:xfrm>
              <a:off x="304800" y="800100"/>
              <a:ext cx="3124200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dirty="0" smtClean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أقراء جمل الجمع </a:t>
              </a:r>
            </a:p>
            <a:p>
              <a:pPr algn="ctr"/>
              <a:r>
                <a:rPr lang="ar-SA" sz="2800" dirty="0" smtClean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بصوتك الجميل..</a:t>
              </a:r>
              <a:endParaRPr lang="ar-SA" sz="28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52" name="شكل بيضاوي 51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9339000" y="5295900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شكل بيضاوي 52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7696200" y="5295900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شكل بيضاوي 53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9262800" y="7124700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شكل بيضاوي 54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7662600" y="7161916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شكل بيضاوي 55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9262800" y="8990716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شكل بيضاوي 56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7738800" y="8990716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" name="صورة 6">
            <a:extLst>
              <a:ext uri="{FF2B5EF4-FFF2-40B4-BE49-F238E27FC236}">
                <a16:creationId xmlns="" xmlns:a16="http://schemas.microsoft.com/office/drawing/2014/main" id="{FA1F465D-499B-3C43-BFCC-79C9CB5CEA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2" t="18157" r="2554" b="54204"/>
          <a:stretch/>
        </p:blipFill>
        <p:spPr>
          <a:xfrm>
            <a:off x="5851605" y="2278733"/>
            <a:ext cx="7285767" cy="2185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Astronaut - V1 by Jessie Victoria on Dribbble"/>
          <p:cNvPicPr>
            <a:picLocks noChangeAspect="1" noChangeArrowheads="1" noCrop="1"/>
          </p:cNvPicPr>
          <p:nvPr/>
        </p:nvPicPr>
        <p:blipFill>
          <a:blip r:embed="rId12" cstate="print">
            <a:clrChange>
              <a:clrFrom>
                <a:srgbClr val="FFF6F7"/>
              </a:clrFrom>
              <a:clrTo>
                <a:srgbClr val="FFF6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3465" y="4487362"/>
            <a:ext cx="1484450" cy="111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ame Thread - GAME# 48: ROCKETS @ BLAZERS - JANUARY 29, 2020 - WEDNESDAY,  7:00 PM, ESPN &amp;amp; NBCSNW | SportsTw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0" y="8095884"/>
            <a:ext cx="2458980" cy="125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🚀 Rocket - Royalty-Free GIF - Animated Sticker - Free PNG - Animated Icon"/>
          <p:cNvPicPr>
            <a:picLocks noChangeAspect="1" noChangeArrowheads="1" noCrop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979491"/>
            <a:ext cx="33528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74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44" grpId="0"/>
      <p:bldP spid="45" grpId="0"/>
      <p:bldP spid="46" grpId="0"/>
      <p:bldP spid="47" grpId="0"/>
      <p:bldP spid="49" grpId="0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:a16="http://schemas.microsoft.com/office/drawing/2014/main" xmlns="" id="{5D8F0D43-7F27-4843-A1A2-5E96EFA4F092}"/>
              </a:ext>
            </a:extLst>
          </p:cNvPr>
          <p:cNvGrpSpPr/>
          <p:nvPr/>
        </p:nvGrpSpPr>
        <p:grpSpPr>
          <a:xfrm>
            <a:off x="37786" y="120080"/>
            <a:ext cx="10676855" cy="1461571"/>
            <a:chOff x="186503" y="0"/>
            <a:chExt cx="7024854" cy="1448849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:a16="http://schemas.microsoft.com/office/drawing/2014/main" xmlns="" id="{E4A16A1A-9DEB-4146-9266-3B6D1A8CBA7D}"/>
                </a:ext>
              </a:extLst>
            </p:cNvPr>
            <p:cNvSpPr/>
            <p:nvPr/>
          </p:nvSpPr>
          <p:spPr>
            <a:xfrm>
              <a:off x="265594" y="0"/>
              <a:ext cx="6945763" cy="144884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:a16="http://schemas.microsoft.com/office/drawing/2014/main" xmlns="" id="{734319A3-E73C-4BFA-8D9A-506F72027DC0}"/>
                </a:ext>
              </a:extLst>
            </p:cNvPr>
            <p:cNvSpPr txBox="1"/>
            <p:nvPr/>
          </p:nvSpPr>
          <p:spPr>
            <a:xfrm>
              <a:off x="186503" y="27658"/>
              <a:ext cx="6223543" cy="67121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4400" spc="-84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5 – 3 : </a:t>
              </a:r>
              <a:r>
                <a:rPr lang="ar-SA" sz="4400" spc="-84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أحل المسألة ( </a:t>
              </a:r>
              <a:r>
                <a:rPr lang="ar-SA" sz="4400" spc="-84" dirty="0" smtClean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أبحثُ عن نمط)</a:t>
              </a:r>
              <a:endParaRPr lang="ar-SA" sz="4400" spc="-84" dirty="0">
                <a:solidFill>
                  <a:srgbClr val="0070C0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2386" y="2384"/>
            <a:ext cx="18264188" cy="1028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13" name="Google Shape;115;p16">
            <a:extLst>
              <a:ext uri="{FF2B5EF4-FFF2-40B4-BE49-F238E27FC236}">
                <a16:creationId xmlns:a16="http://schemas.microsoft.com/office/drawing/2014/main" xmlns="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345542" y="2560883"/>
            <a:ext cx="13964774" cy="7332824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4" name="Google Shape;116;p16">
            <a:extLst>
              <a:ext uri="{FF2B5EF4-FFF2-40B4-BE49-F238E27FC236}">
                <a16:creationId xmlns:a16="http://schemas.microsoft.com/office/drawing/2014/main" xmlns="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600200" y="1257302"/>
            <a:ext cx="1552334" cy="185673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:a16="http://schemas.microsoft.com/office/drawing/2014/main" xmlns="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993548" y="1683436"/>
            <a:ext cx="760949" cy="5993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:a16="http://schemas.microsoft.com/office/drawing/2014/main" xmlns="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687324">
            <a:off x="196867" y="1508765"/>
            <a:ext cx="1128854" cy="97056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xmlns="" id="{02DDE471-DB41-4939-B541-1335005CEAD1}"/>
              </a:ext>
            </a:extLst>
          </p:cNvPr>
          <p:cNvGrpSpPr/>
          <p:nvPr/>
        </p:nvGrpSpPr>
        <p:grpSpPr>
          <a:xfrm>
            <a:off x="9006970" y="106672"/>
            <a:ext cx="9072626" cy="1143080"/>
            <a:chOff x="12930214" y="-1143080"/>
            <a:chExt cx="9072626" cy="1143080"/>
          </a:xfrm>
        </p:grpSpPr>
        <p:pic>
          <p:nvPicPr>
            <p:cNvPr id="27" name="Picture 3" descr="C:\Users\Mohammed\Desktop\ديباجة رياضيات1\درس اليوم.jpg">
              <a:extLst>
                <a:ext uri="{FF2B5EF4-FFF2-40B4-BE49-F238E27FC236}">
                  <a16:creationId xmlns:a16="http://schemas.microsoft.com/office/drawing/2014/main" xmlns="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  <p:pic>
          <p:nvPicPr>
            <p:cNvPr id="28" name="Picture 2" descr="C:\Users\Mohammed\Desktop\ديباجة رياضيات1\درس عنوان.jpg">
              <a:extLst>
                <a:ext uri="{FF2B5EF4-FFF2-40B4-BE49-F238E27FC236}">
                  <a16:creationId xmlns:a16="http://schemas.microsoft.com/office/drawing/2014/main" xmlns="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</p:grpSp>
      <p:sp>
        <p:nvSpPr>
          <p:cNvPr id="29" name="AutoShape 9">
            <a:extLst>
              <a:ext uri="{FF2B5EF4-FFF2-40B4-BE49-F238E27FC236}">
                <a16:creationId xmlns:a16="http://schemas.microsoft.com/office/drawing/2014/main" xmlns="" id="{A854F559-5BA0-4F49-9469-802D9598B1AD}"/>
              </a:ext>
            </a:extLst>
          </p:cNvPr>
          <p:cNvSpPr/>
          <p:nvPr/>
        </p:nvSpPr>
        <p:spPr>
          <a:xfrm rot="21571288">
            <a:off x="10361823" y="1350654"/>
            <a:ext cx="4111866" cy="104982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xmlns="" id="{DECA73D4-218F-4F46-A104-FB98A641593B}"/>
              </a:ext>
            </a:extLst>
          </p:cNvPr>
          <p:cNvGrpSpPr/>
          <p:nvPr/>
        </p:nvGrpSpPr>
        <p:grpSpPr>
          <a:xfrm>
            <a:off x="14329159" y="1396450"/>
            <a:ext cx="4187444" cy="955442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:a16="http://schemas.microsoft.com/office/drawing/2014/main" xmlns="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xmlns="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584172" hangingPunct="0"/>
              <a:r>
                <a:rPr lang="ar-SA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6293371" y="2607072"/>
            <a:ext cx="1714784" cy="126522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:a16="http://schemas.microsoft.com/office/drawing/2014/main" xmlns="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14573963" y="3929033"/>
            <a:ext cx="1500198" cy="101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:a16="http://schemas.microsoft.com/office/drawing/2014/main" xmlns="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79488" y="2729285"/>
            <a:ext cx="1144440" cy="1143008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:a16="http://schemas.microsoft.com/office/drawing/2014/main" xmlns="" id="{A375F833-303C-4EA2-B0FB-D71CBF7E5F3E}"/>
              </a:ext>
            </a:extLst>
          </p:cNvPr>
          <p:cNvSpPr/>
          <p:nvPr/>
        </p:nvSpPr>
        <p:spPr>
          <a:xfrm>
            <a:off x="10736910" y="1525888"/>
            <a:ext cx="823152" cy="688088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4" name="Heart 38">
            <a:extLst>
              <a:ext uri="{FF2B5EF4-FFF2-40B4-BE49-F238E27FC236}">
                <a16:creationId xmlns:a16="http://schemas.microsoft.com/office/drawing/2014/main" xmlns="" id="{B1723344-60A1-4937-82D6-E71EDBB47841}"/>
              </a:ext>
            </a:extLst>
          </p:cNvPr>
          <p:cNvSpPr/>
          <p:nvPr/>
        </p:nvSpPr>
        <p:spPr>
          <a:xfrm>
            <a:off x="12696564" y="1520634"/>
            <a:ext cx="764364" cy="764364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/>
          </a:p>
        </p:txBody>
      </p:sp>
      <p:sp>
        <p:nvSpPr>
          <p:cNvPr id="45" name="Rectangle 18">
            <a:extLst>
              <a:ext uri="{FF2B5EF4-FFF2-40B4-BE49-F238E27FC236}">
                <a16:creationId xmlns:a16="http://schemas.microsoft.com/office/drawing/2014/main" xmlns="" id="{D32D8820-701A-45DF-9F07-8656434BFB40}"/>
              </a:ext>
            </a:extLst>
          </p:cNvPr>
          <p:cNvSpPr/>
          <p:nvPr/>
        </p:nvSpPr>
        <p:spPr>
          <a:xfrm>
            <a:off x="11822295" y="1609106"/>
            <a:ext cx="670698" cy="532884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6" name="Rounded Rectangle 51">
            <a:extLst>
              <a:ext uri="{FF2B5EF4-FFF2-40B4-BE49-F238E27FC236}">
                <a16:creationId xmlns:a16="http://schemas.microsoft.com/office/drawing/2014/main" xmlns="" id="{8A25F950-CACC-42AF-92B8-BBDF985714F2}"/>
              </a:ext>
            </a:extLst>
          </p:cNvPr>
          <p:cNvSpPr/>
          <p:nvPr/>
        </p:nvSpPr>
        <p:spPr>
          <a:xfrm rot="16200000" flipH="1">
            <a:off x="13569904" y="1379036"/>
            <a:ext cx="912734" cy="893748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xmlns="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251" y="90263"/>
            <a:ext cx="1232766" cy="1179348"/>
          </a:xfrm>
          <a:prstGeom prst="rect">
            <a:avLst/>
          </a:prstGeom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6535401" y="-105529"/>
            <a:ext cx="1845137" cy="159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20324303">
            <a:off x="16746300" y="8761033"/>
            <a:ext cx="1537329" cy="1451733"/>
          </a:xfrm>
          <a:prstGeom prst="rect">
            <a:avLst/>
          </a:prstGeom>
        </p:spPr>
      </p:pic>
      <p:grpSp>
        <p:nvGrpSpPr>
          <p:cNvPr id="4" name="مجموعة 3"/>
          <p:cNvGrpSpPr/>
          <p:nvPr/>
        </p:nvGrpSpPr>
        <p:grpSpPr>
          <a:xfrm>
            <a:off x="13706738" y="4982876"/>
            <a:ext cx="3598374" cy="1607087"/>
            <a:chOff x="13706738" y="4982876"/>
            <a:chExt cx="3598374" cy="1607087"/>
          </a:xfrm>
        </p:grpSpPr>
        <p:pic>
          <p:nvPicPr>
            <p:cNvPr id="47" name="Google Shape;1242;p68"/>
            <p:cNvPicPr preferRelativeResize="0"/>
            <p:nvPr/>
          </p:nvPicPr>
          <p:blipFill rotWithShape="1">
            <a:blip r:embed="rId18">
              <a:alphaModFix/>
            </a:blip>
            <a:srcRect t="11051" r="20000" b="26510"/>
            <a:stretch/>
          </p:blipFill>
          <p:spPr>
            <a:xfrm>
              <a:off x="13706738" y="4982876"/>
              <a:ext cx="3598374" cy="1607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" descr="Maths - Math Melonheadz Clip Art, HD Png Download - Original Size PNG Image  - PNGJoy">
              <a:extLst>
                <a:ext uri="{FF2B5EF4-FFF2-40B4-BE49-F238E27FC236}">
                  <a16:creationId xmlns:a16="http://schemas.microsoft.com/office/drawing/2014/main" xmlns="" id="{127D0F6F-4CC4-4A15-9B4F-9C229B1063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97474" y="5515526"/>
              <a:ext cx="1925090" cy="541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Google Shape;78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6535402" y="3929033"/>
            <a:ext cx="1303308" cy="120452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مستطيل 34"/>
          <p:cNvSpPr/>
          <p:nvPr/>
        </p:nvSpPr>
        <p:spPr>
          <a:xfrm>
            <a:off x="14310316" y="7353300"/>
            <a:ext cx="3909839" cy="1800494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r>
              <a:rPr lang="ar-SA" dirty="0">
                <a:solidFill>
                  <a:srgbClr val="CC0066"/>
                </a:solidFill>
              </a:rPr>
              <a:t>شكر خاص للأستاذ الفاضل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rgbClr val="CC0066"/>
                </a:solidFill>
              </a:rPr>
              <a:t>@</a:t>
            </a:r>
            <a:r>
              <a:rPr lang="en-US" dirty="0" err="1">
                <a:solidFill>
                  <a:srgbClr val="CC0066"/>
                </a:solidFill>
              </a:rPr>
              <a:t>Hassan_Alqarnee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hlinkClick r:id="rId21"/>
              </a:rPr>
              <a:t>https://www.youtube.com/playlist?list=PLyoodbH_5mVIlRVJAJof8blvnTy0aF9Rr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ar-SA" dirty="0">
              <a:solidFill>
                <a:srgbClr val="CC0066"/>
              </a:solidFill>
            </a:endParaRPr>
          </a:p>
        </p:txBody>
      </p:sp>
      <p:pic>
        <p:nvPicPr>
          <p:cNvPr id="3" name="أحل_المسألة_أمثلها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918338" y="3300789"/>
            <a:ext cx="11139316" cy="626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02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46"/>
          <p:cNvGrpSpPr/>
          <p:nvPr/>
        </p:nvGrpSpPr>
        <p:grpSpPr>
          <a:xfrm>
            <a:off x="1730298" y="1798076"/>
            <a:ext cx="14357208" cy="5973450"/>
            <a:chOff x="7728915" y="1917859"/>
            <a:chExt cx="1034486" cy="222599"/>
          </a:xfrm>
        </p:grpSpPr>
        <p:sp>
          <p:nvSpPr>
            <p:cNvPr id="1289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2" name="Google Shape;1332;p46"/>
          <p:cNvGrpSpPr/>
          <p:nvPr/>
        </p:nvGrpSpPr>
        <p:grpSpPr>
          <a:xfrm>
            <a:off x="3796350" y="142528"/>
            <a:ext cx="1602259" cy="1942854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4498841" y="7048500"/>
            <a:ext cx="1102127" cy="1013037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9" name="Picture 2" descr="Fivestar 5Star Sticker by headmark agency for iOS &amp; Android | GIPHY">
            <a:extLst>
              <a:ext uri="{FF2B5EF4-FFF2-40B4-BE49-F238E27FC236}">
                <a16:creationId xmlns="" xmlns:a16="http://schemas.microsoft.com/office/drawing/2014/main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600" y="3800817"/>
            <a:ext cx="7820382" cy="782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1">
            <a:extLst>
              <a:ext uri="{FF2B5EF4-FFF2-40B4-BE49-F238E27FC236}">
                <a16:creationId xmlns="" xmlns:a16="http://schemas.microsoft.com/office/drawing/2014/main" id="{6157CA11-17C3-4032-A40D-E0459ED1C7AC}"/>
              </a:ext>
            </a:extLst>
          </p:cNvPr>
          <p:cNvSpPr txBox="1"/>
          <p:nvPr/>
        </p:nvSpPr>
        <p:spPr>
          <a:xfrm>
            <a:off x="2600428" y="2974133"/>
            <a:ext cx="12157226" cy="1246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AE" sz="72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72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81" name="TextBox 1">
            <a:extLst>
              <a:ext uri="{FF2B5EF4-FFF2-40B4-BE49-F238E27FC236}">
                <a16:creationId xmlns="" xmlns:a16="http://schemas.microsoft.com/office/drawing/2014/main" id="{EAD36180-9EE9-4BD2-B108-107DBF406D16}"/>
              </a:ext>
            </a:extLst>
          </p:cNvPr>
          <p:cNvSpPr txBox="1"/>
          <p:nvPr/>
        </p:nvSpPr>
        <p:spPr>
          <a:xfrm>
            <a:off x="3176491" y="4388288"/>
            <a:ext cx="12157226" cy="115416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SA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هل اعجبك درس </a:t>
            </a:r>
            <a:r>
              <a:rPr lang="ar-AE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66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grpSp>
        <p:nvGrpSpPr>
          <p:cNvPr id="101" name="Google Shape;1398;p47"/>
          <p:cNvGrpSpPr/>
          <p:nvPr/>
        </p:nvGrpSpPr>
        <p:grpSpPr>
          <a:xfrm rot="21121516">
            <a:off x="4221944" y="294161"/>
            <a:ext cx="735632" cy="602156"/>
            <a:chOff x="7194125" y="2470757"/>
            <a:chExt cx="235750" cy="192975"/>
          </a:xfrm>
        </p:grpSpPr>
        <p:sp>
          <p:nvSpPr>
            <p:cNvPr id="102" name="Google Shape;1399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00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84" y="3967817"/>
            <a:ext cx="3122316" cy="1951448"/>
          </a:xfrm>
          <a:prstGeom prst="rect">
            <a:avLst/>
          </a:prstGeom>
        </p:spPr>
      </p:pic>
      <p:pic>
        <p:nvPicPr>
          <p:cNvPr id="71" name="Picture 2" descr="C:\Users\Naar\Downloads\Imasdar 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791" y="3166581"/>
            <a:ext cx="3154514" cy="664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Writing a love Letter - Omer Hoffmann Illustrations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849" y="417438"/>
            <a:ext cx="2556951" cy="27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Google Shape;266;p39">
            <a:hlinkClick r:id="" action="ppaction://noaction"/>
          </p:cNvPr>
          <p:cNvSpPr/>
          <p:nvPr/>
        </p:nvSpPr>
        <p:spPr>
          <a:xfrm>
            <a:off x="13917679" y="290779"/>
            <a:ext cx="4022360" cy="1540358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Google Shape;265;p39">
            <a:hlinkClick r:id="" action="ppaction://noaction"/>
          </p:cNvPr>
          <p:cNvSpPr txBox="1">
            <a:spLocks/>
          </p:cNvSpPr>
          <p:nvPr/>
        </p:nvSpPr>
        <p:spPr>
          <a:xfrm>
            <a:off x="13485631" y="457100"/>
            <a:ext cx="4731380" cy="1086000"/>
          </a:xfrm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6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تحدث مع عائلتك</a:t>
            </a:r>
          </a:p>
        </p:txBody>
      </p:sp>
    </p:spTree>
    <p:extLst>
      <p:ext uri="{BB962C8B-B14F-4D97-AF65-F5344CB8AC3E}">
        <p14:creationId xmlns:p14="http://schemas.microsoft.com/office/powerpoint/2010/main" val="343871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7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-1295400" y="724994"/>
            <a:ext cx="20497800" cy="9226846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>
              <a:alpha val="49000"/>
            </a:schemeClr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1158" name="Google Shape;1158;p44"/>
          <p:cNvGrpSpPr/>
          <p:nvPr/>
        </p:nvGrpSpPr>
        <p:grpSpPr>
          <a:xfrm>
            <a:off x="1049927" y="470515"/>
            <a:ext cx="12288426" cy="269162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9" name="Google Shape;1199;p44"/>
          <p:cNvSpPr/>
          <p:nvPr/>
        </p:nvSpPr>
        <p:spPr>
          <a:xfrm>
            <a:off x="442956" y="6236909"/>
            <a:ext cx="1585404" cy="248405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endParaRPr/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11354806" y="3178238"/>
            <a:ext cx="1585415" cy="1405811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14461641" y="7656555"/>
            <a:ext cx="934763" cy="907074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:a16="http://schemas.microsoft.com/office/drawing/2014/main" xmlns="" id="{AF4D5308-FBE9-48AA-9EEA-D927CA1D104B}"/>
              </a:ext>
            </a:extLst>
          </p:cNvPr>
          <p:cNvSpPr/>
          <p:nvPr/>
        </p:nvSpPr>
        <p:spPr>
          <a:xfrm>
            <a:off x="1946509" y="3995618"/>
            <a:ext cx="8811530" cy="1661985"/>
          </a:xfrm>
          <a:prstGeom prst="rect">
            <a:avLst/>
          </a:prstGeom>
          <a:noFill/>
        </p:spPr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9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حل الواجب في منصة</a:t>
            </a:r>
          </a:p>
        </p:txBody>
      </p:sp>
      <p:pic>
        <p:nvPicPr>
          <p:cNvPr id="78" name="Picture 2" descr="Diagram&#10;&#10;Description automatically generated with low confidence">
            <a:extLst>
              <a:ext uri="{FF2B5EF4-FFF2-40B4-BE49-F238E27FC236}">
                <a16:creationId xmlns="" xmlns:a16="http://schemas.microsoft.com/office/drawing/2014/main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12286838" y="3534705"/>
            <a:ext cx="3118362" cy="4411292"/>
          </a:xfrm>
          <a:prstGeom prst="rect">
            <a:avLst/>
          </a:prstGeom>
        </p:spPr>
      </p:pic>
      <p:pic>
        <p:nvPicPr>
          <p:cNvPr id="68" name="صورة 67">
            <a:extLst>
              <a:ext uri="{FF2B5EF4-FFF2-40B4-BE49-F238E27FC236}">
                <a16:creationId xmlns:a16="http://schemas.microsoft.com/office/drawing/2014/main" xmlns="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780572"/>
            <a:ext cx="4270285" cy="4163528"/>
          </a:xfrm>
          <a:prstGeom prst="rect">
            <a:avLst/>
          </a:prstGeom>
        </p:spPr>
      </p:pic>
      <p:grpSp>
        <p:nvGrpSpPr>
          <p:cNvPr id="72" name="Google Shape;1511;p30">
            <a:extLst>
              <a:ext uri="{FF2B5EF4-FFF2-40B4-BE49-F238E27FC236}">
                <a16:creationId xmlns="" xmlns:a16="http://schemas.microsoft.com/office/drawing/2014/main" id="{2153D432-752F-4DF4-8E34-7587FC866516}"/>
              </a:ext>
            </a:extLst>
          </p:cNvPr>
          <p:cNvGrpSpPr/>
          <p:nvPr/>
        </p:nvGrpSpPr>
        <p:grpSpPr>
          <a:xfrm>
            <a:off x="348443" y="3874055"/>
            <a:ext cx="11691191" cy="2295380"/>
            <a:chOff x="1032250" y="948300"/>
            <a:chExt cx="5560250" cy="3820725"/>
          </a:xfrm>
        </p:grpSpPr>
        <p:sp>
          <p:nvSpPr>
            <p:cNvPr id="73" name="Google Shape;1512;p30">
              <a:extLst>
                <a:ext uri="{FF2B5EF4-FFF2-40B4-BE49-F238E27FC236}">
                  <a16:creationId xmlns="" xmlns:a16="http://schemas.microsoft.com/office/drawing/2014/main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13;p30">
              <a:extLst>
                <a:ext uri="{FF2B5EF4-FFF2-40B4-BE49-F238E27FC236}">
                  <a16:creationId xmlns="" xmlns:a16="http://schemas.microsoft.com/office/drawing/2014/main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14;p30">
              <a:extLst>
                <a:ext uri="{FF2B5EF4-FFF2-40B4-BE49-F238E27FC236}">
                  <a16:creationId xmlns="" xmlns:a16="http://schemas.microsoft.com/office/drawing/2014/main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5;p30">
              <a:extLst>
                <a:ext uri="{FF2B5EF4-FFF2-40B4-BE49-F238E27FC236}">
                  <a16:creationId xmlns="" xmlns:a16="http://schemas.microsoft.com/office/drawing/2014/main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6;p30">
              <a:extLst>
                <a:ext uri="{FF2B5EF4-FFF2-40B4-BE49-F238E27FC236}">
                  <a16:creationId xmlns="" xmlns:a16="http://schemas.microsoft.com/office/drawing/2014/main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7;p30">
              <a:extLst>
                <a:ext uri="{FF2B5EF4-FFF2-40B4-BE49-F238E27FC236}">
                  <a16:creationId xmlns="" xmlns:a16="http://schemas.microsoft.com/office/drawing/2014/main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8;p30">
              <a:extLst>
                <a:ext uri="{FF2B5EF4-FFF2-40B4-BE49-F238E27FC236}">
                  <a16:creationId xmlns="" xmlns:a16="http://schemas.microsoft.com/office/drawing/2014/main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9;p30">
              <a:extLst>
                <a:ext uri="{FF2B5EF4-FFF2-40B4-BE49-F238E27FC236}">
                  <a16:creationId xmlns="" xmlns:a16="http://schemas.microsoft.com/office/drawing/2014/main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20;p30">
              <a:extLst>
                <a:ext uri="{FF2B5EF4-FFF2-40B4-BE49-F238E27FC236}">
                  <a16:creationId xmlns="" xmlns:a16="http://schemas.microsoft.com/office/drawing/2014/main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1;p30">
              <a:extLst>
                <a:ext uri="{FF2B5EF4-FFF2-40B4-BE49-F238E27FC236}">
                  <a16:creationId xmlns="" xmlns:a16="http://schemas.microsoft.com/office/drawing/2014/main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2;p30">
              <a:extLst>
                <a:ext uri="{FF2B5EF4-FFF2-40B4-BE49-F238E27FC236}">
                  <a16:creationId xmlns="" xmlns:a16="http://schemas.microsoft.com/office/drawing/2014/main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3;p30">
              <a:extLst>
                <a:ext uri="{FF2B5EF4-FFF2-40B4-BE49-F238E27FC236}">
                  <a16:creationId xmlns="" xmlns:a16="http://schemas.microsoft.com/office/drawing/2014/main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4;p30">
              <a:extLst>
                <a:ext uri="{FF2B5EF4-FFF2-40B4-BE49-F238E27FC236}">
                  <a16:creationId xmlns="" xmlns:a16="http://schemas.microsoft.com/office/drawing/2014/main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5;p30">
              <a:extLst>
                <a:ext uri="{FF2B5EF4-FFF2-40B4-BE49-F238E27FC236}">
                  <a16:creationId xmlns="" xmlns:a16="http://schemas.microsoft.com/office/drawing/2014/main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6;p30">
              <a:extLst>
                <a:ext uri="{FF2B5EF4-FFF2-40B4-BE49-F238E27FC236}">
                  <a16:creationId xmlns="" xmlns:a16="http://schemas.microsoft.com/office/drawing/2014/main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27;p30">
              <a:extLst>
                <a:ext uri="{FF2B5EF4-FFF2-40B4-BE49-F238E27FC236}">
                  <a16:creationId xmlns="" xmlns:a16="http://schemas.microsoft.com/office/drawing/2014/main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28;p30">
              <a:extLst>
                <a:ext uri="{FF2B5EF4-FFF2-40B4-BE49-F238E27FC236}">
                  <a16:creationId xmlns="" xmlns:a16="http://schemas.microsoft.com/office/drawing/2014/main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29;p30">
              <a:extLst>
                <a:ext uri="{FF2B5EF4-FFF2-40B4-BE49-F238E27FC236}">
                  <a16:creationId xmlns="" xmlns:a16="http://schemas.microsoft.com/office/drawing/2014/main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30;p30">
              <a:extLst>
                <a:ext uri="{FF2B5EF4-FFF2-40B4-BE49-F238E27FC236}">
                  <a16:creationId xmlns="" xmlns:a16="http://schemas.microsoft.com/office/drawing/2014/main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31;p30">
              <a:extLst>
                <a:ext uri="{FF2B5EF4-FFF2-40B4-BE49-F238E27FC236}">
                  <a16:creationId xmlns="" xmlns:a16="http://schemas.microsoft.com/office/drawing/2014/main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32;p30">
              <a:extLst>
                <a:ext uri="{FF2B5EF4-FFF2-40B4-BE49-F238E27FC236}">
                  <a16:creationId xmlns="" xmlns:a16="http://schemas.microsoft.com/office/drawing/2014/main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33;p30">
              <a:extLst>
                <a:ext uri="{FF2B5EF4-FFF2-40B4-BE49-F238E27FC236}">
                  <a16:creationId xmlns="" xmlns:a16="http://schemas.microsoft.com/office/drawing/2014/main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34;p30">
              <a:extLst>
                <a:ext uri="{FF2B5EF4-FFF2-40B4-BE49-F238E27FC236}">
                  <a16:creationId xmlns="" xmlns:a16="http://schemas.microsoft.com/office/drawing/2014/main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35;p30">
              <a:extLst>
                <a:ext uri="{FF2B5EF4-FFF2-40B4-BE49-F238E27FC236}">
                  <a16:creationId xmlns="" xmlns:a16="http://schemas.microsoft.com/office/drawing/2014/main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36;p30">
              <a:extLst>
                <a:ext uri="{FF2B5EF4-FFF2-40B4-BE49-F238E27FC236}">
                  <a16:creationId xmlns="" xmlns:a16="http://schemas.microsoft.com/office/drawing/2014/main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37;p30">
              <a:extLst>
                <a:ext uri="{FF2B5EF4-FFF2-40B4-BE49-F238E27FC236}">
                  <a16:creationId xmlns="" xmlns:a16="http://schemas.microsoft.com/office/drawing/2014/main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38;p30">
              <a:extLst>
                <a:ext uri="{FF2B5EF4-FFF2-40B4-BE49-F238E27FC236}">
                  <a16:creationId xmlns="" xmlns:a16="http://schemas.microsoft.com/office/drawing/2014/main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39;p30">
              <a:extLst>
                <a:ext uri="{FF2B5EF4-FFF2-40B4-BE49-F238E27FC236}">
                  <a16:creationId xmlns="" xmlns:a16="http://schemas.microsoft.com/office/drawing/2014/main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40;p30">
              <a:extLst>
                <a:ext uri="{FF2B5EF4-FFF2-40B4-BE49-F238E27FC236}">
                  <a16:creationId xmlns="" xmlns:a16="http://schemas.microsoft.com/office/drawing/2014/main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41;p30">
              <a:extLst>
                <a:ext uri="{FF2B5EF4-FFF2-40B4-BE49-F238E27FC236}">
                  <a16:creationId xmlns="" xmlns:a16="http://schemas.microsoft.com/office/drawing/2014/main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42;p30">
              <a:extLst>
                <a:ext uri="{FF2B5EF4-FFF2-40B4-BE49-F238E27FC236}">
                  <a16:creationId xmlns="" xmlns:a16="http://schemas.microsoft.com/office/drawing/2014/main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43;p30">
              <a:extLst>
                <a:ext uri="{FF2B5EF4-FFF2-40B4-BE49-F238E27FC236}">
                  <a16:creationId xmlns="" xmlns:a16="http://schemas.microsoft.com/office/drawing/2014/main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44;p30">
              <a:extLst>
                <a:ext uri="{FF2B5EF4-FFF2-40B4-BE49-F238E27FC236}">
                  <a16:creationId xmlns="" xmlns:a16="http://schemas.microsoft.com/office/drawing/2014/main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45;p30">
              <a:extLst>
                <a:ext uri="{FF2B5EF4-FFF2-40B4-BE49-F238E27FC236}">
                  <a16:creationId xmlns="" xmlns:a16="http://schemas.microsoft.com/office/drawing/2014/main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46;p30">
              <a:extLst>
                <a:ext uri="{FF2B5EF4-FFF2-40B4-BE49-F238E27FC236}">
                  <a16:creationId xmlns="" xmlns:a16="http://schemas.microsoft.com/office/drawing/2014/main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47;p30">
              <a:extLst>
                <a:ext uri="{FF2B5EF4-FFF2-40B4-BE49-F238E27FC236}">
                  <a16:creationId xmlns="" xmlns:a16="http://schemas.microsoft.com/office/drawing/2014/main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48;p30">
              <a:extLst>
                <a:ext uri="{FF2B5EF4-FFF2-40B4-BE49-F238E27FC236}">
                  <a16:creationId xmlns="" xmlns:a16="http://schemas.microsoft.com/office/drawing/2014/main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49;p30">
              <a:extLst>
                <a:ext uri="{FF2B5EF4-FFF2-40B4-BE49-F238E27FC236}">
                  <a16:creationId xmlns="" xmlns:a16="http://schemas.microsoft.com/office/drawing/2014/main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50;p30">
              <a:extLst>
                <a:ext uri="{FF2B5EF4-FFF2-40B4-BE49-F238E27FC236}">
                  <a16:creationId xmlns="" xmlns:a16="http://schemas.microsoft.com/office/drawing/2014/main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51;p30">
              <a:extLst>
                <a:ext uri="{FF2B5EF4-FFF2-40B4-BE49-F238E27FC236}">
                  <a16:creationId xmlns="" xmlns:a16="http://schemas.microsoft.com/office/drawing/2014/main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52;p30">
              <a:extLst>
                <a:ext uri="{FF2B5EF4-FFF2-40B4-BE49-F238E27FC236}">
                  <a16:creationId xmlns="" xmlns:a16="http://schemas.microsoft.com/office/drawing/2014/main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53;p30">
              <a:extLst>
                <a:ext uri="{FF2B5EF4-FFF2-40B4-BE49-F238E27FC236}">
                  <a16:creationId xmlns="" xmlns:a16="http://schemas.microsoft.com/office/drawing/2014/main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54;p30">
              <a:extLst>
                <a:ext uri="{FF2B5EF4-FFF2-40B4-BE49-F238E27FC236}">
                  <a16:creationId xmlns="" xmlns:a16="http://schemas.microsoft.com/office/drawing/2014/main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55;p30">
              <a:extLst>
                <a:ext uri="{FF2B5EF4-FFF2-40B4-BE49-F238E27FC236}">
                  <a16:creationId xmlns="" xmlns:a16="http://schemas.microsoft.com/office/drawing/2014/main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56;p30">
              <a:extLst>
                <a:ext uri="{FF2B5EF4-FFF2-40B4-BE49-F238E27FC236}">
                  <a16:creationId xmlns="" xmlns:a16="http://schemas.microsoft.com/office/drawing/2014/main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57;p30">
              <a:extLst>
                <a:ext uri="{FF2B5EF4-FFF2-40B4-BE49-F238E27FC236}">
                  <a16:creationId xmlns="" xmlns:a16="http://schemas.microsoft.com/office/drawing/2014/main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58;p30">
              <a:extLst>
                <a:ext uri="{FF2B5EF4-FFF2-40B4-BE49-F238E27FC236}">
                  <a16:creationId xmlns="" xmlns:a16="http://schemas.microsoft.com/office/drawing/2014/main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559;p30">
              <a:extLst>
                <a:ext uri="{FF2B5EF4-FFF2-40B4-BE49-F238E27FC236}">
                  <a16:creationId xmlns="" xmlns:a16="http://schemas.microsoft.com/office/drawing/2014/main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560;p30">
              <a:extLst>
                <a:ext uri="{FF2B5EF4-FFF2-40B4-BE49-F238E27FC236}">
                  <a16:creationId xmlns="" xmlns:a16="http://schemas.microsoft.com/office/drawing/2014/main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61;p30">
              <a:extLst>
                <a:ext uri="{FF2B5EF4-FFF2-40B4-BE49-F238E27FC236}">
                  <a16:creationId xmlns="" xmlns:a16="http://schemas.microsoft.com/office/drawing/2014/main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562;p30">
              <a:extLst>
                <a:ext uri="{FF2B5EF4-FFF2-40B4-BE49-F238E27FC236}">
                  <a16:creationId xmlns="" xmlns:a16="http://schemas.microsoft.com/office/drawing/2014/main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563;p30">
              <a:extLst>
                <a:ext uri="{FF2B5EF4-FFF2-40B4-BE49-F238E27FC236}">
                  <a16:creationId xmlns="" xmlns:a16="http://schemas.microsoft.com/office/drawing/2014/main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564;p30">
              <a:extLst>
                <a:ext uri="{FF2B5EF4-FFF2-40B4-BE49-F238E27FC236}">
                  <a16:creationId xmlns="" xmlns:a16="http://schemas.microsoft.com/office/drawing/2014/main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565;p30">
              <a:extLst>
                <a:ext uri="{FF2B5EF4-FFF2-40B4-BE49-F238E27FC236}">
                  <a16:creationId xmlns="" xmlns:a16="http://schemas.microsoft.com/office/drawing/2014/main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566;p30">
              <a:extLst>
                <a:ext uri="{FF2B5EF4-FFF2-40B4-BE49-F238E27FC236}">
                  <a16:creationId xmlns="" xmlns:a16="http://schemas.microsoft.com/office/drawing/2014/main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567;p30">
              <a:extLst>
                <a:ext uri="{FF2B5EF4-FFF2-40B4-BE49-F238E27FC236}">
                  <a16:creationId xmlns="" xmlns:a16="http://schemas.microsoft.com/office/drawing/2014/main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568;p30">
              <a:extLst>
                <a:ext uri="{FF2B5EF4-FFF2-40B4-BE49-F238E27FC236}">
                  <a16:creationId xmlns="" xmlns:a16="http://schemas.microsoft.com/office/drawing/2014/main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569;p30">
              <a:extLst>
                <a:ext uri="{FF2B5EF4-FFF2-40B4-BE49-F238E27FC236}">
                  <a16:creationId xmlns="" xmlns:a16="http://schemas.microsoft.com/office/drawing/2014/main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570;p30">
              <a:extLst>
                <a:ext uri="{FF2B5EF4-FFF2-40B4-BE49-F238E27FC236}">
                  <a16:creationId xmlns="" xmlns:a16="http://schemas.microsoft.com/office/drawing/2014/main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571;p30">
              <a:extLst>
                <a:ext uri="{FF2B5EF4-FFF2-40B4-BE49-F238E27FC236}">
                  <a16:creationId xmlns="" xmlns:a16="http://schemas.microsoft.com/office/drawing/2014/main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572;p30">
              <a:extLst>
                <a:ext uri="{FF2B5EF4-FFF2-40B4-BE49-F238E27FC236}">
                  <a16:creationId xmlns="" xmlns:a16="http://schemas.microsoft.com/office/drawing/2014/main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573;p30">
              <a:extLst>
                <a:ext uri="{FF2B5EF4-FFF2-40B4-BE49-F238E27FC236}">
                  <a16:creationId xmlns="" xmlns:a16="http://schemas.microsoft.com/office/drawing/2014/main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574;p30">
              <a:extLst>
                <a:ext uri="{FF2B5EF4-FFF2-40B4-BE49-F238E27FC236}">
                  <a16:creationId xmlns="" xmlns:a16="http://schemas.microsoft.com/office/drawing/2014/main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575;p30">
              <a:extLst>
                <a:ext uri="{FF2B5EF4-FFF2-40B4-BE49-F238E27FC236}">
                  <a16:creationId xmlns="" xmlns:a16="http://schemas.microsoft.com/office/drawing/2014/main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576;p30">
              <a:extLst>
                <a:ext uri="{FF2B5EF4-FFF2-40B4-BE49-F238E27FC236}">
                  <a16:creationId xmlns="" xmlns:a16="http://schemas.microsoft.com/office/drawing/2014/main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577;p30">
              <a:extLst>
                <a:ext uri="{FF2B5EF4-FFF2-40B4-BE49-F238E27FC236}">
                  <a16:creationId xmlns="" xmlns:a16="http://schemas.microsoft.com/office/drawing/2014/main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578;p30">
              <a:extLst>
                <a:ext uri="{FF2B5EF4-FFF2-40B4-BE49-F238E27FC236}">
                  <a16:creationId xmlns="" xmlns:a16="http://schemas.microsoft.com/office/drawing/2014/main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579;p30">
              <a:extLst>
                <a:ext uri="{FF2B5EF4-FFF2-40B4-BE49-F238E27FC236}">
                  <a16:creationId xmlns="" xmlns:a16="http://schemas.microsoft.com/office/drawing/2014/main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580;p30">
              <a:extLst>
                <a:ext uri="{FF2B5EF4-FFF2-40B4-BE49-F238E27FC236}">
                  <a16:creationId xmlns="" xmlns:a16="http://schemas.microsoft.com/office/drawing/2014/main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581;p30">
              <a:extLst>
                <a:ext uri="{FF2B5EF4-FFF2-40B4-BE49-F238E27FC236}">
                  <a16:creationId xmlns="" xmlns:a16="http://schemas.microsoft.com/office/drawing/2014/main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582;p30">
              <a:extLst>
                <a:ext uri="{FF2B5EF4-FFF2-40B4-BE49-F238E27FC236}">
                  <a16:creationId xmlns="" xmlns:a16="http://schemas.microsoft.com/office/drawing/2014/main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583;p30">
              <a:extLst>
                <a:ext uri="{FF2B5EF4-FFF2-40B4-BE49-F238E27FC236}">
                  <a16:creationId xmlns="" xmlns:a16="http://schemas.microsoft.com/office/drawing/2014/main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584;p30">
              <a:extLst>
                <a:ext uri="{FF2B5EF4-FFF2-40B4-BE49-F238E27FC236}">
                  <a16:creationId xmlns="" xmlns:a16="http://schemas.microsoft.com/office/drawing/2014/main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585;p30">
              <a:extLst>
                <a:ext uri="{FF2B5EF4-FFF2-40B4-BE49-F238E27FC236}">
                  <a16:creationId xmlns="" xmlns:a16="http://schemas.microsoft.com/office/drawing/2014/main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86;p30">
              <a:extLst>
                <a:ext uri="{FF2B5EF4-FFF2-40B4-BE49-F238E27FC236}">
                  <a16:creationId xmlns="" xmlns:a16="http://schemas.microsoft.com/office/drawing/2014/main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87;p30">
              <a:extLst>
                <a:ext uri="{FF2B5EF4-FFF2-40B4-BE49-F238E27FC236}">
                  <a16:creationId xmlns="" xmlns:a16="http://schemas.microsoft.com/office/drawing/2014/main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88;p30">
              <a:extLst>
                <a:ext uri="{FF2B5EF4-FFF2-40B4-BE49-F238E27FC236}">
                  <a16:creationId xmlns="" xmlns:a16="http://schemas.microsoft.com/office/drawing/2014/main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89;p30">
              <a:extLst>
                <a:ext uri="{FF2B5EF4-FFF2-40B4-BE49-F238E27FC236}">
                  <a16:creationId xmlns="" xmlns:a16="http://schemas.microsoft.com/office/drawing/2014/main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90;p30">
              <a:extLst>
                <a:ext uri="{FF2B5EF4-FFF2-40B4-BE49-F238E27FC236}">
                  <a16:creationId xmlns="" xmlns:a16="http://schemas.microsoft.com/office/drawing/2014/main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91;p30">
              <a:extLst>
                <a:ext uri="{FF2B5EF4-FFF2-40B4-BE49-F238E27FC236}">
                  <a16:creationId xmlns="" xmlns:a16="http://schemas.microsoft.com/office/drawing/2014/main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92;p30">
              <a:extLst>
                <a:ext uri="{FF2B5EF4-FFF2-40B4-BE49-F238E27FC236}">
                  <a16:creationId xmlns="" xmlns:a16="http://schemas.microsoft.com/office/drawing/2014/main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93;p30">
              <a:extLst>
                <a:ext uri="{FF2B5EF4-FFF2-40B4-BE49-F238E27FC236}">
                  <a16:creationId xmlns="" xmlns:a16="http://schemas.microsoft.com/office/drawing/2014/main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94;p30">
              <a:extLst>
                <a:ext uri="{FF2B5EF4-FFF2-40B4-BE49-F238E27FC236}">
                  <a16:creationId xmlns="" xmlns:a16="http://schemas.microsoft.com/office/drawing/2014/main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5;p30">
              <a:extLst>
                <a:ext uri="{FF2B5EF4-FFF2-40B4-BE49-F238E27FC236}">
                  <a16:creationId xmlns="" xmlns:a16="http://schemas.microsoft.com/office/drawing/2014/main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596;p30">
              <a:extLst>
                <a:ext uri="{FF2B5EF4-FFF2-40B4-BE49-F238E27FC236}">
                  <a16:creationId xmlns="" xmlns:a16="http://schemas.microsoft.com/office/drawing/2014/main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597;p30">
              <a:extLst>
                <a:ext uri="{FF2B5EF4-FFF2-40B4-BE49-F238E27FC236}">
                  <a16:creationId xmlns="" xmlns:a16="http://schemas.microsoft.com/office/drawing/2014/main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598;p30">
              <a:extLst>
                <a:ext uri="{FF2B5EF4-FFF2-40B4-BE49-F238E27FC236}">
                  <a16:creationId xmlns="" xmlns:a16="http://schemas.microsoft.com/office/drawing/2014/main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599;p30">
              <a:extLst>
                <a:ext uri="{FF2B5EF4-FFF2-40B4-BE49-F238E27FC236}">
                  <a16:creationId xmlns="" xmlns:a16="http://schemas.microsoft.com/office/drawing/2014/main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00;p30">
              <a:extLst>
                <a:ext uri="{FF2B5EF4-FFF2-40B4-BE49-F238E27FC236}">
                  <a16:creationId xmlns="" xmlns:a16="http://schemas.microsoft.com/office/drawing/2014/main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01;p30">
              <a:extLst>
                <a:ext uri="{FF2B5EF4-FFF2-40B4-BE49-F238E27FC236}">
                  <a16:creationId xmlns="" xmlns:a16="http://schemas.microsoft.com/office/drawing/2014/main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02;p30">
              <a:extLst>
                <a:ext uri="{FF2B5EF4-FFF2-40B4-BE49-F238E27FC236}">
                  <a16:creationId xmlns="" xmlns:a16="http://schemas.microsoft.com/office/drawing/2014/main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03;p30">
              <a:extLst>
                <a:ext uri="{FF2B5EF4-FFF2-40B4-BE49-F238E27FC236}">
                  <a16:creationId xmlns="" xmlns:a16="http://schemas.microsoft.com/office/drawing/2014/main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04;p30">
              <a:extLst>
                <a:ext uri="{FF2B5EF4-FFF2-40B4-BE49-F238E27FC236}">
                  <a16:creationId xmlns="" xmlns:a16="http://schemas.microsoft.com/office/drawing/2014/main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05;p30">
              <a:extLst>
                <a:ext uri="{FF2B5EF4-FFF2-40B4-BE49-F238E27FC236}">
                  <a16:creationId xmlns="" xmlns:a16="http://schemas.microsoft.com/office/drawing/2014/main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606;p30">
              <a:extLst>
                <a:ext uri="{FF2B5EF4-FFF2-40B4-BE49-F238E27FC236}">
                  <a16:creationId xmlns="" xmlns:a16="http://schemas.microsoft.com/office/drawing/2014/main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607;p30">
              <a:extLst>
                <a:ext uri="{FF2B5EF4-FFF2-40B4-BE49-F238E27FC236}">
                  <a16:creationId xmlns="" xmlns:a16="http://schemas.microsoft.com/office/drawing/2014/main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608;p30">
              <a:extLst>
                <a:ext uri="{FF2B5EF4-FFF2-40B4-BE49-F238E27FC236}">
                  <a16:creationId xmlns="" xmlns:a16="http://schemas.microsoft.com/office/drawing/2014/main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609;p30">
              <a:extLst>
                <a:ext uri="{FF2B5EF4-FFF2-40B4-BE49-F238E27FC236}">
                  <a16:creationId xmlns="" xmlns:a16="http://schemas.microsoft.com/office/drawing/2014/main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610;p30">
              <a:extLst>
                <a:ext uri="{FF2B5EF4-FFF2-40B4-BE49-F238E27FC236}">
                  <a16:creationId xmlns="" xmlns:a16="http://schemas.microsoft.com/office/drawing/2014/main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611;p30">
              <a:extLst>
                <a:ext uri="{FF2B5EF4-FFF2-40B4-BE49-F238E27FC236}">
                  <a16:creationId xmlns="" xmlns:a16="http://schemas.microsoft.com/office/drawing/2014/main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612;p30">
              <a:extLst>
                <a:ext uri="{FF2B5EF4-FFF2-40B4-BE49-F238E27FC236}">
                  <a16:creationId xmlns="" xmlns:a16="http://schemas.microsoft.com/office/drawing/2014/main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613;p30">
              <a:extLst>
                <a:ext uri="{FF2B5EF4-FFF2-40B4-BE49-F238E27FC236}">
                  <a16:creationId xmlns="" xmlns:a16="http://schemas.microsoft.com/office/drawing/2014/main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614;p30">
              <a:extLst>
                <a:ext uri="{FF2B5EF4-FFF2-40B4-BE49-F238E27FC236}">
                  <a16:creationId xmlns="" xmlns:a16="http://schemas.microsoft.com/office/drawing/2014/main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615;p30">
              <a:extLst>
                <a:ext uri="{FF2B5EF4-FFF2-40B4-BE49-F238E27FC236}">
                  <a16:creationId xmlns="" xmlns:a16="http://schemas.microsoft.com/office/drawing/2014/main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2" name="Picture 2" descr="نتيجة بحث الصور عن numbers gif clipart">
            <a:extLst>
              <a:ext uri="{FF2B5EF4-FFF2-40B4-BE49-F238E27FC236}">
                <a16:creationId xmlns="" xmlns:a16="http://schemas.microsoft.com/office/drawing/2014/main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8353" y="446382"/>
            <a:ext cx="4712888" cy="353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93" y="3583301"/>
            <a:ext cx="1788659" cy="178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مربع نص 184"/>
          <p:cNvSpPr txBox="1"/>
          <p:nvPr/>
        </p:nvSpPr>
        <p:spPr>
          <a:xfrm>
            <a:off x="3332683" y="754571"/>
            <a:ext cx="8301770" cy="1523495"/>
          </a:xfrm>
          <a:prstGeom prst="rect">
            <a:avLst/>
          </a:prstGeom>
          <a:noFill/>
        </p:spPr>
        <p:txBody>
          <a:bodyPr wrap="square" lIns="137157" tIns="68579" rIns="137157" bIns="68579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الواجب</a:t>
            </a:r>
          </a:p>
        </p:txBody>
      </p:sp>
      <p:pic>
        <p:nvPicPr>
          <p:cNvPr id="186" name="Picture 6" descr="Patrenia Gooden: Writi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6406" y="6456812"/>
            <a:ext cx="4317923" cy="249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713" y="843827"/>
            <a:ext cx="2573936" cy="200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Miss Elaina GIFs - Get the best GIF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98" y="6743700"/>
            <a:ext cx="5131205" cy="2886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93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15085679" y="3845817"/>
            <a:ext cx="3460800" cy="3778943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" action="ppaction://noaction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14737690" y="4678829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" action="ppaction://noaction"/>
          </p:cNvPr>
          <p:cNvSpPr/>
          <p:nvPr/>
        </p:nvSpPr>
        <p:spPr>
          <a:xfrm rot="-5400000">
            <a:off x="14737690" y="57845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14737690" y="68902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1571522" y="8555630"/>
            <a:ext cx="437094" cy="534474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4" name="Rectangle 3">
            <a:extLst>
              <a:ext uri="{FF2B5EF4-FFF2-40B4-BE49-F238E27FC236}">
                <a16:creationId xmlns="" xmlns:a16="http://schemas.microsoft.com/office/drawing/2014/main" id="{5EE9856E-C120-403F-9AD8-7F072859FA6D}"/>
              </a:ext>
            </a:extLst>
          </p:cNvPr>
          <p:cNvSpPr/>
          <p:nvPr/>
        </p:nvSpPr>
        <p:spPr>
          <a:xfrm>
            <a:off x="-1693298" y="1306244"/>
            <a:ext cx="10519200" cy="769435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137154" tIns="68577" rIns="137154" bIns="68577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371531" rtl="1">
              <a:defRPr/>
            </a:pP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41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41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41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41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41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="" xmlns:a16="http://schemas.microsoft.com/office/drawing/2014/main" id="{94E47E75-B5CF-487C-8B40-9F43D607B58F}"/>
              </a:ext>
            </a:extLst>
          </p:cNvPr>
          <p:cNvSpPr/>
          <p:nvPr/>
        </p:nvSpPr>
        <p:spPr>
          <a:xfrm>
            <a:off x="1719196" y="525250"/>
            <a:ext cx="6036740" cy="807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41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41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41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4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41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41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 rot="10328227">
            <a:off x="1558859" y="1317003"/>
            <a:ext cx="1099145" cy="845492"/>
          </a:xfrm>
          <a:prstGeom prst="rect">
            <a:avLst/>
          </a:prstGeom>
        </p:spPr>
      </p:pic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3486856">
            <a:off x="375419" y="8172233"/>
            <a:ext cx="1865037" cy="1761191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="" xmlns:a16="http://schemas.microsoft.com/office/drawing/2014/main" id="{39345CDE-8D93-42F1-89C5-0A0E659C9C6D}"/>
              </a:ext>
            </a:extLst>
          </p:cNvPr>
          <p:cNvSpPr/>
          <p:nvPr/>
        </p:nvSpPr>
        <p:spPr>
          <a:xfrm>
            <a:off x="3583884" y="3203950"/>
            <a:ext cx="5727576" cy="1506260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r>
              <a:rPr lang="ar-SA" sz="42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</a:t>
            </a:r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  <a:p>
            <a:pPr algn="ctr" defTabSz="1371498"/>
            <a:endParaRPr lang="ar-SA" sz="42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="" xmlns:a16="http://schemas.microsoft.com/office/drawing/2014/main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50092" y="5583107"/>
            <a:ext cx="3858042" cy="1929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5">
            <a:extLst>
              <a:ext uri="{FF2B5EF4-FFF2-40B4-BE49-F238E27FC236}">
                <a16:creationId xmlns="" xmlns:a16="http://schemas.microsoft.com/office/drawing/2014/main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802" t="78057" r="35493" b="17140"/>
          <a:stretch/>
        </p:blipFill>
        <p:spPr>
          <a:xfrm>
            <a:off x="2897908" y="7257710"/>
            <a:ext cx="8667770" cy="94749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="" xmlns:a16="http://schemas.microsoft.com/office/drawing/2014/main" id="{8E4724F8-A11D-4680-92A8-7CB5FCC1C745}"/>
              </a:ext>
            </a:extLst>
          </p:cNvPr>
          <p:cNvSpPr/>
          <p:nvPr/>
        </p:nvSpPr>
        <p:spPr>
          <a:xfrm>
            <a:off x="1216683" y="8604320"/>
            <a:ext cx="12954000" cy="630846"/>
          </a:xfrm>
          <a:prstGeom prst="rect">
            <a:avLst/>
          </a:prstGeom>
        </p:spPr>
        <p:txBody>
          <a:bodyPr wrap="square" lIns="137154" tIns="68577" rIns="137154" bIns="68577">
            <a:spAutoFit/>
          </a:bodyPr>
          <a:lstStyle/>
          <a:p>
            <a:pPr algn="ctr"/>
            <a:r>
              <a:rPr lang="ar-AE" sz="3200" dirty="0">
                <a:solidFill>
                  <a:schemeClr val="bg1">
                    <a:lumMod val="60000"/>
                    <a:lumOff val="4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32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="" xmlns:a16="http://schemas.microsoft.com/office/drawing/2014/main" id="{29379E6A-4607-48A3-8AD2-909D460AC40D}"/>
              </a:ext>
            </a:extLst>
          </p:cNvPr>
          <p:cNvSpPr/>
          <p:nvPr/>
        </p:nvSpPr>
        <p:spPr>
          <a:xfrm>
            <a:off x="10391790" y="6900560"/>
            <a:ext cx="1665516" cy="1563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endParaRPr lang="en-GB"/>
          </a:p>
        </p:txBody>
      </p:sp>
      <p:sp>
        <p:nvSpPr>
          <p:cNvPr id="142" name="Google_teacher"/>
          <p:cNvSpPr/>
          <p:nvPr/>
        </p:nvSpPr>
        <p:spPr>
          <a:xfrm>
            <a:off x="13086260" y="9235166"/>
            <a:ext cx="4846140" cy="11805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52393" tIns="152393" rIns="152393" bIns="152393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4800" dirty="0" err="1">
                <a:solidFill>
                  <a:srgbClr val="CC3399"/>
                </a:solidFill>
              </a:rPr>
              <a:t>Jcliiio</a:t>
            </a:r>
            <a:endParaRPr sz="4800" dirty="0">
              <a:solidFill>
                <a:srgbClr val="CC3399"/>
              </a:solidFill>
            </a:endParaRPr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217168" y="8822867"/>
            <a:ext cx="1647452" cy="1647455"/>
          </a:xfrm>
          <a:prstGeom prst="rect">
            <a:avLst/>
          </a:prstGeom>
          <a:noFill/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506026" y="8766272"/>
            <a:ext cx="1438379" cy="143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/>
          <a:p>
            <a:r>
              <a:rPr lang="ar-SA" sz="24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5775364" y="4609987"/>
            <a:ext cx="2740346" cy="7207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24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7492797" y="476236"/>
            <a:ext cx="965442" cy="843941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Google Shape;2823;p70"/>
          <p:cNvGrpSpPr/>
          <p:nvPr/>
        </p:nvGrpSpPr>
        <p:grpSpPr>
          <a:xfrm>
            <a:off x="-418030" y="2335279"/>
            <a:ext cx="2526461" cy="1895582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8411135" y="-245145"/>
            <a:ext cx="1752090" cy="2038548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0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671" y="2155316"/>
            <a:ext cx="2193972" cy="2193972"/>
          </a:xfrm>
          <a:prstGeom prst="rect">
            <a:avLst/>
          </a:prstGeom>
        </p:spPr>
      </p:pic>
      <p:pic>
        <p:nvPicPr>
          <p:cNvPr id="71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608" y="3239289"/>
            <a:ext cx="3027258" cy="3027258"/>
          </a:xfrm>
          <a:prstGeom prst="rect">
            <a:avLst/>
          </a:prstGeom>
        </p:spPr>
      </p:pic>
      <p:sp>
        <p:nvSpPr>
          <p:cNvPr id="76" name="Google Shape;681;p51">
            <a:hlinkClick r:id="" action="ppaction://noaction"/>
          </p:cNvPr>
          <p:cNvSpPr txBox="1">
            <a:spLocks/>
          </p:cNvSpPr>
          <p:nvPr/>
        </p:nvSpPr>
        <p:spPr>
          <a:xfrm>
            <a:off x="15384944" y="5576962"/>
            <a:ext cx="2879411" cy="7167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oncert One"/>
              <a:buNone/>
              <a:defRPr sz="32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77" name="Google Shape;684;p51">
            <a:hlinkClick r:id="" action="ppaction://noaction"/>
          </p:cNvPr>
          <p:cNvSpPr txBox="1">
            <a:spLocks/>
          </p:cNvSpPr>
          <p:nvPr/>
        </p:nvSpPr>
        <p:spPr>
          <a:xfrm>
            <a:off x="15923420" y="6681790"/>
            <a:ext cx="2364581" cy="71675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pic>
        <p:nvPicPr>
          <p:cNvPr id="78" name="Picture 2" descr="من قدك يامدلل .. آمر تــدلل [الأرشيف] - الصفحة 6 - منتديات قصايد ليل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074" y="7568716"/>
            <a:ext cx="2356317" cy="147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صور للمقدمات | Miraculous / Arabic Amino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450" y="4491741"/>
            <a:ext cx="4586045" cy="203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76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9578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078" y="1221894"/>
            <a:ext cx="17354681" cy="172891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286" y="530810"/>
            <a:ext cx="3350298" cy="11202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68630" y="453259"/>
            <a:ext cx="3753575" cy="1747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37C818B5-6F21-4BB4-BD2A-FE4284BCEC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>
            <a:off x="4035062" y="3979253"/>
            <a:ext cx="743219" cy="593808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xmlns="" id="{CEB4B9F3-926A-4D2C-A3C0-0AD65DFBF886}"/>
              </a:ext>
            </a:extLst>
          </p:cNvPr>
          <p:cNvSpPr/>
          <p:nvPr/>
        </p:nvSpPr>
        <p:spPr>
          <a:xfrm>
            <a:off x="3216842" y="-86023"/>
            <a:ext cx="10358573" cy="1708142"/>
          </a:xfrm>
          <a:prstGeom prst="rect">
            <a:avLst/>
          </a:prstGeom>
          <a:noFill/>
        </p:spPr>
        <p:txBody>
          <a:bodyPr wrap="square" lIns="182862" tIns="91431" rIns="182862" bIns="9143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99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وقت </a:t>
            </a:r>
            <a:r>
              <a:rPr lang="ar-SA" sz="99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الرياضيات</a:t>
            </a:r>
            <a:r>
              <a:rPr lang="ar-SA" sz="99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 ..</a:t>
            </a:r>
          </a:p>
        </p:txBody>
      </p:sp>
      <p:pic>
        <p:nvPicPr>
          <p:cNvPr id="18" name="Picture 4" descr="Time for Math clipart - Clipart World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414" y="5889864"/>
            <a:ext cx="4090140" cy="339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oogle Shape;522;p18"/>
          <p:cNvGrpSpPr/>
          <p:nvPr/>
        </p:nvGrpSpPr>
        <p:grpSpPr>
          <a:xfrm rot="3435448">
            <a:off x="12131638" y="960529"/>
            <a:ext cx="1304561" cy="813902"/>
            <a:chOff x="-3490850" y="-1711875"/>
            <a:chExt cx="404050" cy="216350"/>
          </a:xfrm>
          <a:solidFill>
            <a:srgbClr val="FF9999"/>
          </a:solidFill>
        </p:grpSpPr>
        <p:sp>
          <p:nvSpPr>
            <p:cNvPr id="20" name="Google Shape;523;p18"/>
            <p:cNvSpPr/>
            <p:nvPr/>
          </p:nvSpPr>
          <p:spPr>
            <a:xfrm>
              <a:off x="-3372275" y="-1706400"/>
              <a:ext cx="52250" cy="15925"/>
            </a:xfrm>
            <a:custGeom>
              <a:avLst/>
              <a:gdLst/>
              <a:ahLst/>
              <a:cxnLst/>
              <a:rect l="l" t="t" r="r" b="b"/>
              <a:pathLst>
                <a:path w="2090" h="637" extrusionOk="0">
                  <a:moveTo>
                    <a:pt x="1612" y="498"/>
                  </a:moveTo>
                  <a:cubicBezTo>
                    <a:pt x="1472" y="279"/>
                    <a:pt x="1234" y="279"/>
                    <a:pt x="1015" y="319"/>
                  </a:cubicBezTo>
                  <a:cubicBezTo>
                    <a:pt x="716" y="0"/>
                    <a:pt x="339" y="120"/>
                    <a:pt x="0" y="120"/>
                  </a:cubicBezTo>
                  <a:cubicBezTo>
                    <a:pt x="339" y="179"/>
                    <a:pt x="697" y="219"/>
                    <a:pt x="1015" y="319"/>
                  </a:cubicBezTo>
                  <a:cubicBezTo>
                    <a:pt x="1214" y="359"/>
                    <a:pt x="1413" y="418"/>
                    <a:pt x="1612" y="498"/>
                  </a:cubicBezTo>
                  <a:cubicBezTo>
                    <a:pt x="1771" y="577"/>
                    <a:pt x="1890" y="637"/>
                    <a:pt x="2089" y="637"/>
                  </a:cubicBezTo>
                  <a:cubicBezTo>
                    <a:pt x="1910" y="478"/>
                    <a:pt x="1771" y="438"/>
                    <a:pt x="1612" y="498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1" name="Google Shape;524;p18"/>
            <p:cNvSpPr/>
            <p:nvPr/>
          </p:nvSpPr>
          <p:spPr>
            <a:xfrm>
              <a:off x="-3380225" y="-1686000"/>
              <a:ext cx="291950" cy="183525"/>
            </a:xfrm>
            <a:custGeom>
              <a:avLst/>
              <a:gdLst/>
              <a:ahLst/>
              <a:cxnLst/>
              <a:rect l="l" t="t" r="r" b="b"/>
              <a:pathLst>
                <a:path w="11678" h="7341" extrusionOk="0">
                  <a:moveTo>
                    <a:pt x="219" y="2367"/>
                  </a:moveTo>
                  <a:cubicBezTo>
                    <a:pt x="60" y="2387"/>
                    <a:pt x="20" y="2487"/>
                    <a:pt x="0" y="2686"/>
                  </a:cubicBezTo>
                  <a:cubicBezTo>
                    <a:pt x="119" y="2566"/>
                    <a:pt x="219" y="2487"/>
                    <a:pt x="219" y="2367"/>
                  </a:cubicBezTo>
                  <a:cubicBezTo>
                    <a:pt x="418" y="2188"/>
                    <a:pt x="657" y="2029"/>
                    <a:pt x="816" y="1770"/>
                  </a:cubicBezTo>
                  <a:cubicBezTo>
                    <a:pt x="1034" y="1671"/>
                    <a:pt x="1253" y="1671"/>
                    <a:pt x="1452" y="1532"/>
                  </a:cubicBezTo>
                  <a:cubicBezTo>
                    <a:pt x="2029" y="1114"/>
                    <a:pt x="2686" y="955"/>
                    <a:pt x="3342" y="875"/>
                  </a:cubicBezTo>
                  <a:cubicBezTo>
                    <a:pt x="3581" y="855"/>
                    <a:pt x="3581" y="975"/>
                    <a:pt x="3581" y="1114"/>
                  </a:cubicBezTo>
                  <a:cubicBezTo>
                    <a:pt x="3422" y="1074"/>
                    <a:pt x="3282" y="1074"/>
                    <a:pt x="3203" y="1253"/>
                  </a:cubicBezTo>
                  <a:cubicBezTo>
                    <a:pt x="3322" y="1194"/>
                    <a:pt x="3442" y="1174"/>
                    <a:pt x="3581" y="1114"/>
                  </a:cubicBezTo>
                  <a:cubicBezTo>
                    <a:pt x="3819" y="975"/>
                    <a:pt x="4018" y="1074"/>
                    <a:pt x="4178" y="1293"/>
                  </a:cubicBezTo>
                  <a:cubicBezTo>
                    <a:pt x="4277" y="1452"/>
                    <a:pt x="4317" y="1651"/>
                    <a:pt x="4496" y="1751"/>
                  </a:cubicBezTo>
                  <a:cubicBezTo>
                    <a:pt x="4436" y="1910"/>
                    <a:pt x="4516" y="2069"/>
                    <a:pt x="4575" y="2208"/>
                  </a:cubicBezTo>
                  <a:cubicBezTo>
                    <a:pt x="4695" y="2646"/>
                    <a:pt x="4794" y="3083"/>
                    <a:pt x="4914" y="3541"/>
                  </a:cubicBezTo>
                  <a:cubicBezTo>
                    <a:pt x="5112" y="4257"/>
                    <a:pt x="4973" y="4953"/>
                    <a:pt x="4814" y="5630"/>
                  </a:cubicBezTo>
                  <a:cubicBezTo>
                    <a:pt x="4675" y="6226"/>
                    <a:pt x="4237" y="6624"/>
                    <a:pt x="3700" y="6883"/>
                  </a:cubicBezTo>
                  <a:cubicBezTo>
                    <a:pt x="3501" y="6982"/>
                    <a:pt x="3243" y="6962"/>
                    <a:pt x="3103" y="7161"/>
                  </a:cubicBezTo>
                  <a:cubicBezTo>
                    <a:pt x="2646" y="7122"/>
                    <a:pt x="2208" y="7142"/>
                    <a:pt x="1751" y="7161"/>
                  </a:cubicBezTo>
                  <a:cubicBezTo>
                    <a:pt x="2208" y="7241"/>
                    <a:pt x="2646" y="7201"/>
                    <a:pt x="3103" y="7161"/>
                  </a:cubicBezTo>
                  <a:cubicBezTo>
                    <a:pt x="3143" y="7142"/>
                    <a:pt x="3223" y="7122"/>
                    <a:pt x="3223" y="7122"/>
                  </a:cubicBezTo>
                  <a:cubicBezTo>
                    <a:pt x="3382" y="7340"/>
                    <a:pt x="3521" y="7221"/>
                    <a:pt x="3680" y="7142"/>
                  </a:cubicBezTo>
                  <a:cubicBezTo>
                    <a:pt x="4675" y="6565"/>
                    <a:pt x="5132" y="5650"/>
                    <a:pt x="5331" y="4555"/>
                  </a:cubicBezTo>
                  <a:cubicBezTo>
                    <a:pt x="5371" y="4436"/>
                    <a:pt x="5311" y="4376"/>
                    <a:pt x="5192" y="4376"/>
                  </a:cubicBezTo>
                  <a:cubicBezTo>
                    <a:pt x="5192" y="4257"/>
                    <a:pt x="5192" y="4158"/>
                    <a:pt x="5172" y="4038"/>
                  </a:cubicBezTo>
                  <a:cubicBezTo>
                    <a:pt x="5093" y="3243"/>
                    <a:pt x="4933" y="2447"/>
                    <a:pt x="4496" y="1751"/>
                  </a:cubicBezTo>
                  <a:cubicBezTo>
                    <a:pt x="4496" y="1572"/>
                    <a:pt x="4396" y="1393"/>
                    <a:pt x="4337" y="1253"/>
                  </a:cubicBezTo>
                  <a:cubicBezTo>
                    <a:pt x="4277" y="1034"/>
                    <a:pt x="4317" y="935"/>
                    <a:pt x="4536" y="935"/>
                  </a:cubicBezTo>
                  <a:cubicBezTo>
                    <a:pt x="4894" y="955"/>
                    <a:pt x="5232" y="855"/>
                    <a:pt x="5590" y="995"/>
                  </a:cubicBezTo>
                  <a:cubicBezTo>
                    <a:pt x="5331" y="935"/>
                    <a:pt x="5172" y="676"/>
                    <a:pt x="4894" y="676"/>
                  </a:cubicBezTo>
                  <a:cubicBezTo>
                    <a:pt x="4814" y="676"/>
                    <a:pt x="4774" y="637"/>
                    <a:pt x="4774" y="557"/>
                  </a:cubicBezTo>
                  <a:cubicBezTo>
                    <a:pt x="4774" y="477"/>
                    <a:pt x="4834" y="458"/>
                    <a:pt x="4894" y="438"/>
                  </a:cubicBezTo>
                  <a:cubicBezTo>
                    <a:pt x="5292" y="398"/>
                    <a:pt x="5689" y="398"/>
                    <a:pt x="6187" y="497"/>
                  </a:cubicBezTo>
                  <a:cubicBezTo>
                    <a:pt x="6028" y="557"/>
                    <a:pt x="5968" y="557"/>
                    <a:pt x="5928" y="577"/>
                  </a:cubicBezTo>
                  <a:cubicBezTo>
                    <a:pt x="5888" y="696"/>
                    <a:pt x="6008" y="597"/>
                    <a:pt x="6008" y="637"/>
                  </a:cubicBezTo>
                  <a:lnTo>
                    <a:pt x="6067" y="637"/>
                  </a:lnTo>
                  <a:cubicBezTo>
                    <a:pt x="6903" y="597"/>
                    <a:pt x="7718" y="756"/>
                    <a:pt x="8554" y="935"/>
                  </a:cubicBezTo>
                  <a:cubicBezTo>
                    <a:pt x="8813" y="1154"/>
                    <a:pt x="9071" y="1353"/>
                    <a:pt x="9389" y="1532"/>
                  </a:cubicBezTo>
                  <a:lnTo>
                    <a:pt x="9608" y="1751"/>
                  </a:lnTo>
                  <a:cubicBezTo>
                    <a:pt x="9668" y="1989"/>
                    <a:pt x="9887" y="2148"/>
                    <a:pt x="10006" y="2347"/>
                  </a:cubicBezTo>
                  <a:lnTo>
                    <a:pt x="10006" y="2427"/>
                  </a:lnTo>
                  <a:cubicBezTo>
                    <a:pt x="10106" y="2566"/>
                    <a:pt x="10304" y="2745"/>
                    <a:pt x="10145" y="2944"/>
                  </a:cubicBezTo>
                  <a:cubicBezTo>
                    <a:pt x="10006" y="3123"/>
                    <a:pt x="9787" y="3083"/>
                    <a:pt x="9588" y="3044"/>
                  </a:cubicBezTo>
                  <a:cubicBezTo>
                    <a:pt x="9310" y="2964"/>
                    <a:pt x="9051" y="2984"/>
                    <a:pt x="8793" y="2825"/>
                  </a:cubicBezTo>
                  <a:cubicBezTo>
                    <a:pt x="8474" y="2586"/>
                    <a:pt x="8116" y="2586"/>
                    <a:pt x="7699" y="2725"/>
                  </a:cubicBezTo>
                  <a:cubicBezTo>
                    <a:pt x="7878" y="2765"/>
                    <a:pt x="7997" y="2845"/>
                    <a:pt x="8116" y="2865"/>
                  </a:cubicBezTo>
                  <a:cubicBezTo>
                    <a:pt x="8594" y="2944"/>
                    <a:pt x="9011" y="3123"/>
                    <a:pt x="9489" y="3183"/>
                  </a:cubicBezTo>
                  <a:cubicBezTo>
                    <a:pt x="9946" y="3262"/>
                    <a:pt x="10265" y="3541"/>
                    <a:pt x="10682" y="3640"/>
                  </a:cubicBezTo>
                  <a:cubicBezTo>
                    <a:pt x="10702" y="3640"/>
                    <a:pt x="10762" y="3740"/>
                    <a:pt x="10762" y="3740"/>
                  </a:cubicBezTo>
                  <a:cubicBezTo>
                    <a:pt x="10682" y="3859"/>
                    <a:pt x="10663" y="3919"/>
                    <a:pt x="10861" y="3919"/>
                  </a:cubicBezTo>
                  <a:cubicBezTo>
                    <a:pt x="11259" y="3919"/>
                    <a:pt x="11279" y="3939"/>
                    <a:pt x="11399" y="4436"/>
                  </a:cubicBezTo>
                  <a:cubicBezTo>
                    <a:pt x="10881" y="4337"/>
                    <a:pt x="10404" y="4138"/>
                    <a:pt x="9907" y="4078"/>
                  </a:cubicBezTo>
                  <a:cubicBezTo>
                    <a:pt x="9250" y="3780"/>
                    <a:pt x="8375" y="3581"/>
                    <a:pt x="7778" y="3581"/>
                  </a:cubicBezTo>
                  <a:cubicBezTo>
                    <a:pt x="8057" y="3740"/>
                    <a:pt x="8295" y="3780"/>
                    <a:pt x="8574" y="3839"/>
                  </a:cubicBezTo>
                  <a:cubicBezTo>
                    <a:pt x="9011" y="3919"/>
                    <a:pt x="9469" y="4118"/>
                    <a:pt x="9946" y="4058"/>
                  </a:cubicBezTo>
                  <a:cubicBezTo>
                    <a:pt x="9966" y="4078"/>
                    <a:pt x="9966" y="4138"/>
                    <a:pt x="9986" y="4138"/>
                  </a:cubicBezTo>
                  <a:cubicBezTo>
                    <a:pt x="10543" y="4337"/>
                    <a:pt x="11100" y="4476"/>
                    <a:pt x="11657" y="4754"/>
                  </a:cubicBezTo>
                  <a:cubicBezTo>
                    <a:pt x="11677" y="4516"/>
                    <a:pt x="11478" y="4357"/>
                    <a:pt x="11558" y="4178"/>
                  </a:cubicBezTo>
                  <a:cubicBezTo>
                    <a:pt x="11677" y="3879"/>
                    <a:pt x="11558" y="3621"/>
                    <a:pt x="11478" y="3342"/>
                  </a:cubicBezTo>
                  <a:cubicBezTo>
                    <a:pt x="11359" y="2984"/>
                    <a:pt x="11339" y="2626"/>
                    <a:pt x="11359" y="2248"/>
                  </a:cubicBezTo>
                  <a:cubicBezTo>
                    <a:pt x="11399" y="1790"/>
                    <a:pt x="11359" y="1353"/>
                    <a:pt x="11359" y="895"/>
                  </a:cubicBezTo>
                  <a:cubicBezTo>
                    <a:pt x="11279" y="1194"/>
                    <a:pt x="11299" y="1532"/>
                    <a:pt x="11140" y="1830"/>
                  </a:cubicBezTo>
                  <a:cubicBezTo>
                    <a:pt x="11080" y="1373"/>
                    <a:pt x="11041" y="955"/>
                    <a:pt x="11080" y="497"/>
                  </a:cubicBezTo>
                  <a:cubicBezTo>
                    <a:pt x="11100" y="259"/>
                    <a:pt x="10941" y="338"/>
                    <a:pt x="10802" y="298"/>
                  </a:cubicBezTo>
                  <a:cubicBezTo>
                    <a:pt x="10702" y="279"/>
                    <a:pt x="10682" y="279"/>
                    <a:pt x="10663" y="477"/>
                  </a:cubicBezTo>
                  <a:cubicBezTo>
                    <a:pt x="10643" y="656"/>
                    <a:pt x="10682" y="836"/>
                    <a:pt x="10742" y="995"/>
                  </a:cubicBezTo>
                  <a:cubicBezTo>
                    <a:pt x="10842" y="1333"/>
                    <a:pt x="10842" y="1731"/>
                    <a:pt x="10702" y="2089"/>
                  </a:cubicBezTo>
                  <a:cubicBezTo>
                    <a:pt x="10583" y="2029"/>
                    <a:pt x="10503" y="1930"/>
                    <a:pt x="10484" y="1790"/>
                  </a:cubicBezTo>
                  <a:cubicBezTo>
                    <a:pt x="10484" y="1751"/>
                    <a:pt x="10503" y="1651"/>
                    <a:pt x="10404" y="1671"/>
                  </a:cubicBezTo>
                  <a:cubicBezTo>
                    <a:pt x="10205" y="1731"/>
                    <a:pt x="10106" y="1572"/>
                    <a:pt x="10046" y="1452"/>
                  </a:cubicBezTo>
                  <a:cubicBezTo>
                    <a:pt x="9887" y="1233"/>
                    <a:pt x="9688" y="1134"/>
                    <a:pt x="9409" y="1233"/>
                  </a:cubicBezTo>
                  <a:lnTo>
                    <a:pt x="9449" y="1253"/>
                  </a:lnTo>
                  <a:cubicBezTo>
                    <a:pt x="9171" y="1074"/>
                    <a:pt x="8892" y="855"/>
                    <a:pt x="8554" y="875"/>
                  </a:cubicBezTo>
                  <a:cubicBezTo>
                    <a:pt x="8156" y="577"/>
                    <a:pt x="7758" y="338"/>
                    <a:pt x="7201" y="378"/>
                  </a:cubicBezTo>
                  <a:cubicBezTo>
                    <a:pt x="6585" y="438"/>
                    <a:pt x="5968" y="199"/>
                    <a:pt x="5331" y="298"/>
                  </a:cubicBezTo>
                  <a:cubicBezTo>
                    <a:pt x="5073" y="358"/>
                    <a:pt x="4794" y="338"/>
                    <a:pt x="4516" y="259"/>
                  </a:cubicBezTo>
                  <a:cubicBezTo>
                    <a:pt x="4317" y="199"/>
                    <a:pt x="4098" y="259"/>
                    <a:pt x="3919" y="338"/>
                  </a:cubicBezTo>
                  <a:cubicBezTo>
                    <a:pt x="3720" y="398"/>
                    <a:pt x="3581" y="378"/>
                    <a:pt x="3442" y="239"/>
                  </a:cubicBezTo>
                  <a:cubicBezTo>
                    <a:pt x="3322" y="80"/>
                    <a:pt x="3203" y="0"/>
                    <a:pt x="3004" y="0"/>
                  </a:cubicBezTo>
                  <a:cubicBezTo>
                    <a:pt x="2984" y="139"/>
                    <a:pt x="3044" y="259"/>
                    <a:pt x="2984" y="358"/>
                  </a:cubicBezTo>
                  <a:cubicBezTo>
                    <a:pt x="2904" y="358"/>
                    <a:pt x="2805" y="378"/>
                    <a:pt x="2725" y="378"/>
                  </a:cubicBezTo>
                  <a:cubicBezTo>
                    <a:pt x="2248" y="756"/>
                    <a:pt x="1731" y="995"/>
                    <a:pt x="1214" y="1333"/>
                  </a:cubicBezTo>
                  <a:cubicBezTo>
                    <a:pt x="1054" y="1432"/>
                    <a:pt x="895" y="1472"/>
                    <a:pt x="816" y="1651"/>
                  </a:cubicBezTo>
                  <a:cubicBezTo>
                    <a:pt x="537" y="1890"/>
                    <a:pt x="338" y="2089"/>
                    <a:pt x="219" y="2367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2" name="Google Shape;525;p18"/>
            <p:cNvSpPr/>
            <p:nvPr/>
          </p:nvSpPr>
          <p:spPr>
            <a:xfrm>
              <a:off x="-3487150" y="-1704400"/>
              <a:ext cx="70125" cy="76600"/>
            </a:xfrm>
            <a:custGeom>
              <a:avLst/>
              <a:gdLst/>
              <a:ahLst/>
              <a:cxnLst/>
              <a:rect l="l" t="t" r="r" b="b"/>
              <a:pathLst>
                <a:path w="2805" h="3064" extrusionOk="0">
                  <a:moveTo>
                    <a:pt x="2527" y="0"/>
                  </a:moveTo>
                  <a:lnTo>
                    <a:pt x="2089" y="139"/>
                  </a:lnTo>
                  <a:cubicBezTo>
                    <a:pt x="2009" y="199"/>
                    <a:pt x="1930" y="239"/>
                    <a:pt x="1850" y="279"/>
                  </a:cubicBezTo>
                  <a:cubicBezTo>
                    <a:pt x="1801" y="311"/>
                    <a:pt x="1726" y="343"/>
                    <a:pt x="1646" y="343"/>
                  </a:cubicBezTo>
                  <a:cubicBezTo>
                    <a:pt x="1628" y="343"/>
                    <a:pt x="1610" y="342"/>
                    <a:pt x="1592" y="338"/>
                  </a:cubicBezTo>
                  <a:cubicBezTo>
                    <a:pt x="1114" y="597"/>
                    <a:pt x="657" y="895"/>
                    <a:pt x="219" y="1233"/>
                  </a:cubicBezTo>
                  <a:cubicBezTo>
                    <a:pt x="139" y="1392"/>
                    <a:pt x="119" y="1591"/>
                    <a:pt x="139" y="1890"/>
                  </a:cubicBezTo>
                  <a:cubicBezTo>
                    <a:pt x="179" y="2188"/>
                    <a:pt x="119" y="2467"/>
                    <a:pt x="80" y="2765"/>
                  </a:cubicBezTo>
                  <a:cubicBezTo>
                    <a:pt x="40" y="2865"/>
                    <a:pt x="0" y="2984"/>
                    <a:pt x="100" y="3063"/>
                  </a:cubicBezTo>
                  <a:lnTo>
                    <a:pt x="139" y="3063"/>
                  </a:lnTo>
                  <a:cubicBezTo>
                    <a:pt x="179" y="3024"/>
                    <a:pt x="199" y="3004"/>
                    <a:pt x="199" y="2984"/>
                  </a:cubicBezTo>
                  <a:cubicBezTo>
                    <a:pt x="239" y="2268"/>
                    <a:pt x="597" y="1711"/>
                    <a:pt x="1134" y="1273"/>
                  </a:cubicBezTo>
                  <a:cubicBezTo>
                    <a:pt x="1233" y="1194"/>
                    <a:pt x="1333" y="1094"/>
                    <a:pt x="1373" y="975"/>
                  </a:cubicBezTo>
                  <a:cubicBezTo>
                    <a:pt x="1512" y="537"/>
                    <a:pt x="1830" y="378"/>
                    <a:pt x="2228" y="338"/>
                  </a:cubicBezTo>
                  <a:cubicBezTo>
                    <a:pt x="2487" y="318"/>
                    <a:pt x="2666" y="279"/>
                    <a:pt x="2805" y="99"/>
                  </a:cubicBezTo>
                  <a:cubicBezTo>
                    <a:pt x="2772" y="86"/>
                    <a:pt x="2730" y="84"/>
                    <a:pt x="2689" y="84"/>
                  </a:cubicBezTo>
                  <a:cubicBezTo>
                    <a:pt x="2668" y="84"/>
                    <a:pt x="2648" y="85"/>
                    <a:pt x="2628" y="85"/>
                  </a:cubicBezTo>
                  <a:cubicBezTo>
                    <a:pt x="2571" y="85"/>
                    <a:pt x="2527" y="80"/>
                    <a:pt x="2527" y="40"/>
                  </a:cubicBezTo>
                  <a:lnTo>
                    <a:pt x="2527" y="0"/>
                  </a:ln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3" name="Google Shape;526;p18"/>
            <p:cNvSpPr/>
            <p:nvPr/>
          </p:nvSpPr>
          <p:spPr>
            <a:xfrm>
              <a:off x="-3416550" y="-1707800"/>
              <a:ext cx="19925" cy="5300"/>
            </a:xfrm>
            <a:custGeom>
              <a:avLst/>
              <a:gdLst/>
              <a:ahLst/>
              <a:cxnLst/>
              <a:rect l="l" t="t" r="r" b="b"/>
              <a:pathLst>
                <a:path w="797" h="212" extrusionOk="0">
                  <a:moveTo>
                    <a:pt x="488" y="1"/>
                  </a:moveTo>
                  <a:cubicBezTo>
                    <a:pt x="317" y="1"/>
                    <a:pt x="167" y="119"/>
                    <a:pt x="1" y="196"/>
                  </a:cubicBezTo>
                  <a:cubicBezTo>
                    <a:pt x="73" y="207"/>
                    <a:pt x="144" y="212"/>
                    <a:pt x="215" y="212"/>
                  </a:cubicBezTo>
                  <a:cubicBezTo>
                    <a:pt x="397" y="212"/>
                    <a:pt x="582" y="179"/>
                    <a:pt x="797" y="136"/>
                  </a:cubicBezTo>
                  <a:cubicBezTo>
                    <a:pt x="683" y="37"/>
                    <a:pt x="583" y="1"/>
                    <a:pt x="48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4" name="Google Shape;527;p18"/>
            <p:cNvSpPr/>
            <p:nvPr/>
          </p:nvSpPr>
          <p:spPr>
            <a:xfrm>
              <a:off x="-3390175" y="-1597500"/>
              <a:ext cx="44775" cy="92525"/>
            </a:xfrm>
            <a:custGeom>
              <a:avLst/>
              <a:gdLst/>
              <a:ahLst/>
              <a:cxnLst/>
              <a:rect l="l" t="t" r="r" b="b"/>
              <a:pathLst>
                <a:path w="1791" h="3701" extrusionOk="0">
                  <a:moveTo>
                    <a:pt x="895" y="2806"/>
                  </a:moveTo>
                  <a:cubicBezTo>
                    <a:pt x="935" y="2726"/>
                    <a:pt x="1015" y="2627"/>
                    <a:pt x="1015" y="2627"/>
                  </a:cubicBezTo>
                  <a:cubicBezTo>
                    <a:pt x="657" y="2388"/>
                    <a:pt x="716" y="1990"/>
                    <a:pt x="637" y="1632"/>
                  </a:cubicBezTo>
                  <a:cubicBezTo>
                    <a:pt x="557" y="1214"/>
                    <a:pt x="537" y="797"/>
                    <a:pt x="796" y="419"/>
                  </a:cubicBezTo>
                  <a:cubicBezTo>
                    <a:pt x="915" y="220"/>
                    <a:pt x="756" y="140"/>
                    <a:pt x="637" y="1"/>
                  </a:cubicBezTo>
                  <a:cubicBezTo>
                    <a:pt x="657" y="538"/>
                    <a:pt x="358" y="976"/>
                    <a:pt x="338" y="1473"/>
                  </a:cubicBezTo>
                  <a:cubicBezTo>
                    <a:pt x="139" y="1632"/>
                    <a:pt x="0" y="1811"/>
                    <a:pt x="219" y="2090"/>
                  </a:cubicBezTo>
                  <a:cubicBezTo>
                    <a:pt x="259" y="2129"/>
                    <a:pt x="259" y="2229"/>
                    <a:pt x="259" y="2308"/>
                  </a:cubicBezTo>
                  <a:cubicBezTo>
                    <a:pt x="259" y="2726"/>
                    <a:pt x="498" y="3005"/>
                    <a:pt x="816" y="3224"/>
                  </a:cubicBezTo>
                  <a:cubicBezTo>
                    <a:pt x="935" y="3323"/>
                    <a:pt x="1114" y="3383"/>
                    <a:pt x="1214" y="3502"/>
                  </a:cubicBezTo>
                  <a:cubicBezTo>
                    <a:pt x="1413" y="3701"/>
                    <a:pt x="1592" y="3661"/>
                    <a:pt x="1791" y="3522"/>
                  </a:cubicBezTo>
                  <a:cubicBezTo>
                    <a:pt x="1234" y="3522"/>
                    <a:pt x="1094" y="3124"/>
                    <a:pt x="895" y="2806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5" name="Google Shape;528;p18"/>
            <p:cNvSpPr/>
            <p:nvPr/>
          </p:nvSpPr>
          <p:spPr>
            <a:xfrm>
              <a:off x="-3245475" y="-1612400"/>
              <a:ext cx="525" cy="18425"/>
            </a:xfrm>
            <a:custGeom>
              <a:avLst/>
              <a:gdLst/>
              <a:ahLst/>
              <a:cxnLst/>
              <a:rect l="l" t="t" r="r" b="b"/>
              <a:pathLst>
                <a:path w="21" h="737" extrusionOk="0">
                  <a:moveTo>
                    <a:pt x="1" y="736"/>
                  </a:moveTo>
                  <a:cubicBezTo>
                    <a:pt x="21" y="736"/>
                    <a:pt x="21" y="736"/>
                    <a:pt x="1" y="736"/>
                  </a:cubicBezTo>
                  <a:cubicBezTo>
                    <a:pt x="21" y="497"/>
                    <a:pt x="21" y="239"/>
                    <a:pt x="21" y="0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6" name="Google Shape;529;p18"/>
            <p:cNvSpPr/>
            <p:nvPr/>
          </p:nvSpPr>
          <p:spPr>
            <a:xfrm>
              <a:off x="-3392175" y="-1586550"/>
              <a:ext cx="3000" cy="4500"/>
            </a:xfrm>
            <a:custGeom>
              <a:avLst/>
              <a:gdLst/>
              <a:ahLst/>
              <a:cxnLst/>
              <a:rect l="l" t="t" r="r" b="b"/>
              <a:pathLst>
                <a:path w="120" h="180" extrusionOk="0">
                  <a:moveTo>
                    <a:pt x="40" y="100"/>
                  </a:moveTo>
                  <a:cubicBezTo>
                    <a:pt x="40" y="180"/>
                    <a:pt x="1" y="120"/>
                    <a:pt x="40" y="160"/>
                  </a:cubicBezTo>
                  <a:cubicBezTo>
                    <a:pt x="40" y="160"/>
                    <a:pt x="80" y="100"/>
                    <a:pt x="80" y="80"/>
                  </a:cubicBezTo>
                  <a:cubicBezTo>
                    <a:pt x="80" y="1"/>
                    <a:pt x="120" y="60"/>
                    <a:pt x="80" y="20"/>
                  </a:cubicBezTo>
                  <a:cubicBezTo>
                    <a:pt x="40" y="40"/>
                    <a:pt x="40" y="80"/>
                    <a:pt x="40" y="10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7" name="Google Shape;530;p18"/>
            <p:cNvSpPr/>
            <p:nvPr/>
          </p:nvSpPr>
          <p:spPr>
            <a:xfrm>
              <a:off x="-3322550" y="-1498025"/>
              <a:ext cx="5000" cy="2500"/>
            </a:xfrm>
            <a:custGeom>
              <a:avLst/>
              <a:gdLst/>
              <a:ahLst/>
              <a:cxnLst/>
              <a:rect l="l" t="t" r="r" b="b"/>
              <a:pathLst>
                <a:path w="200" h="100" extrusionOk="0">
                  <a:moveTo>
                    <a:pt x="120" y="60"/>
                  </a:moveTo>
                  <a:cubicBezTo>
                    <a:pt x="140" y="60"/>
                    <a:pt x="180" y="40"/>
                    <a:pt x="200" y="40"/>
                  </a:cubicBezTo>
                  <a:cubicBezTo>
                    <a:pt x="180" y="0"/>
                    <a:pt x="120" y="20"/>
                    <a:pt x="100" y="20"/>
                  </a:cubicBezTo>
                  <a:cubicBezTo>
                    <a:pt x="80" y="20"/>
                    <a:pt x="40" y="40"/>
                    <a:pt x="1" y="40"/>
                  </a:cubicBezTo>
                  <a:cubicBezTo>
                    <a:pt x="40" y="100"/>
                    <a:pt x="100" y="60"/>
                    <a:pt x="120" y="6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8" name="Google Shape;531;p18"/>
            <p:cNvSpPr/>
            <p:nvPr/>
          </p:nvSpPr>
          <p:spPr>
            <a:xfrm>
              <a:off x="-3187275" y="-1675575"/>
              <a:ext cx="100475" cy="112925"/>
            </a:xfrm>
            <a:custGeom>
              <a:avLst/>
              <a:gdLst/>
              <a:ahLst/>
              <a:cxnLst/>
              <a:rect l="l" t="t" r="r" b="b"/>
              <a:pathLst>
                <a:path w="4019" h="4517" extrusionOk="0">
                  <a:moveTo>
                    <a:pt x="2228" y="3761"/>
                  </a:moveTo>
                  <a:cubicBezTo>
                    <a:pt x="2726" y="3820"/>
                    <a:pt x="3183" y="4039"/>
                    <a:pt x="3720" y="4119"/>
                  </a:cubicBezTo>
                  <a:cubicBezTo>
                    <a:pt x="3581" y="3621"/>
                    <a:pt x="3561" y="3581"/>
                    <a:pt x="3163" y="3581"/>
                  </a:cubicBezTo>
                  <a:cubicBezTo>
                    <a:pt x="2964" y="3581"/>
                    <a:pt x="2984" y="3542"/>
                    <a:pt x="3064" y="3422"/>
                  </a:cubicBezTo>
                  <a:cubicBezTo>
                    <a:pt x="3064" y="3383"/>
                    <a:pt x="3024" y="3323"/>
                    <a:pt x="2984" y="3323"/>
                  </a:cubicBezTo>
                  <a:cubicBezTo>
                    <a:pt x="2567" y="3223"/>
                    <a:pt x="2248" y="2925"/>
                    <a:pt x="1791" y="2865"/>
                  </a:cubicBezTo>
                  <a:cubicBezTo>
                    <a:pt x="1353" y="2786"/>
                    <a:pt x="896" y="2627"/>
                    <a:pt x="438" y="2547"/>
                  </a:cubicBezTo>
                  <a:cubicBezTo>
                    <a:pt x="299" y="2527"/>
                    <a:pt x="179" y="2467"/>
                    <a:pt x="0" y="2388"/>
                  </a:cubicBezTo>
                  <a:cubicBezTo>
                    <a:pt x="438" y="2249"/>
                    <a:pt x="756" y="2269"/>
                    <a:pt x="1095" y="2487"/>
                  </a:cubicBezTo>
                  <a:cubicBezTo>
                    <a:pt x="1333" y="2647"/>
                    <a:pt x="1632" y="2647"/>
                    <a:pt x="1890" y="2726"/>
                  </a:cubicBezTo>
                  <a:cubicBezTo>
                    <a:pt x="2089" y="2766"/>
                    <a:pt x="2288" y="2786"/>
                    <a:pt x="2447" y="2627"/>
                  </a:cubicBezTo>
                  <a:cubicBezTo>
                    <a:pt x="2606" y="2428"/>
                    <a:pt x="2388" y="2269"/>
                    <a:pt x="2328" y="2090"/>
                  </a:cubicBezTo>
                  <a:cubicBezTo>
                    <a:pt x="2567" y="2189"/>
                    <a:pt x="2666" y="2149"/>
                    <a:pt x="2626" y="1950"/>
                  </a:cubicBezTo>
                  <a:cubicBezTo>
                    <a:pt x="2606" y="1751"/>
                    <a:pt x="2467" y="1572"/>
                    <a:pt x="2308" y="1453"/>
                  </a:cubicBezTo>
                  <a:cubicBezTo>
                    <a:pt x="2109" y="1294"/>
                    <a:pt x="1870" y="1174"/>
                    <a:pt x="1731" y="976"/>
                  </a:cubicBezTo>
                  <a:cubicBezTo>
                    <a:pt x="2010" y="896"/>
                    <a:pt x="2169" y="976"/>
                    <a:pt x="2348" y="1194"/>
                  </a:cubicBezTo>
                  <a:cubicBezTo>
                    <a:pt x="2427" y="1334"/>
                    <a:pt x="2527" y="1473"/>
                    <a:pt x="2726" y="1433"/>
                  </a:cubicBezTo>
                  <a:cubicBezTo>
                    <a:pt x="2845" y="1393"/>
                    <a:pt x="2805" y="1493"/>
                    <a:pt x="2805" y="1552"/>
                  </a:cubicBezTo>
                  <a:cubicBezTo>
                    <a:pt x="2825" y="1672"/>
                    <a:pt x="2865" y="1751"/>
                    <a:pt x="3024" y="1851"/>
                  </a:cubicBezTo>
                  <a:cubicBezTo>
                    <a:pt x="3163" y="1473"/>
                    <a:pt x="3143" y="1095"/>
                    <a:pt x="3044" y="757"/>
                  </a:cubicBezTo>
                  <a:cubicBezTo>
                    <a:pt x="3004" y="578"/>
                    <a:pt x="2945" y="399"/>
                    <a:pt x="2964" y="239"/>
                  </a:cubicBezTo>
                  <a:cubicBezTo>
                    <a:pt x="3004" y="41"/>
                    <a:pt x="3004" y="41"/>
                    <a:pt x="3124" y="60"/>
                  </a:cubicBezTo>
                  <a:cubicBezTo>
                    <a:pt x="3223" y="80"/>
                    <a:pt x="3422" y="1"/>
                    <a:pt x="3402" y="259"/>
                  </a:cubicBezTo>
                  <a:cubicBezTo>
                    <a:pt x="3342" y="677"/>
                    <a:pt x="3402" y="1135"/>
                    <a:pt x="3442" y="1572"/>
                  </a:cubicBezTo>
                  <a:cubicBezTo>
                    <a:pt x="3621" y="1274"/>
                    <a:pt x="3561" y="956"/>
                    <a:pt x="3661" y="657"/>
                  </a:cubicBezTo>
                  <a:cubicBezTo>
                    <a:pt x="3661" y="1095"/>
                    <a:pt x="3700" y="1552"/>
                    <a:pt x="3661" y="1990"/>
                  </a:cubicBezTo>
                  <a:cubicBezTo>
                    <a:pt x="3641" y="2368"/>
                    <a:pt x="3661" y="2746"/>
                    <a:pt x="3800" y="3084"/>
                  </a:cubicBezTo>
                  <a:cubicBezTo>
                    <a:pt x="3899" y="3363"/>
                    <a:pt x="4019" y="3621"/>
                    <a:pt x="3860" y="3940"/>
                  </a:cubicBezTo>
                  <a:cubicBezTo>
                    <a:pt x="3800" y="4119"/>
                    <a:pt x="3999" y="4258"/>
                    <a:pt x="3959" y="4516"/>
                  </a:cubicBezTo>
                  <a:cubicBezTo>
                    <a:pt x="3422" y="4238"/>
                    <a:pt x="2845" y="4119"/>
                    <a:pt x="2308" y="3880"/>
                  </a:cubicBezTo>
                  <a:cubicBezTo>
                    <a:pt x="2268" y="3840"/>
                    <a:pt x="2248" y="3780"/>
                    <a:pt x="2228" y="3761"/>
                  </a:cubicBezTo>
                  <a:close/>
                  <a:moveTo>
                    <a:pt x="2766" y="1990"/>
                  </a:moveTo>
                  <a:cubicBezTo>
                    <a:pt x="2666" y="2229"/>
                    <a:pt x="2666" y="2388"/>
                    <a:pt x="2746" y="2567"/>
                  </a:cubicBezTo>
                  <a:cubicBezTo>
                    <a:pt x="2785" y="2666"/>
                    <a:pt x="2865" y="2726"/>
                    <a:pt x="2984" y="2686"/>
                  </a:cubicBezTo>
                  <a:cubicBezTo>
                    <a:pt x="3084" y="2666"/>
                    <a:pt x="3084" y="2567"/>
                    <a:pt x="3064" y="2487"/>
                  </a:cubicBezTo>
                  <a:cubicBezTo>
                    <a:pt x="3044" y="2288"/>
                    <a:pt x="2984" y="2129"/>
                    <a:pt x="2766" y="1990"/>
                  </a:cubicBezTo>
                  <a:close/>
                  <a:moveTo>
                    <a:pt x="3323" y="2746"/>
                  </a:moveTo>
                  <a:cubicBezTo>
                    <a:pt x="3283" y="2965"/>
                    <a:pt x="3263" y="3084"/>
                    <a:pt x="3342" y="3283"/>
                  </a:cubicBezTo>
                  <a:cubicBezTo>
                    <a:pt x="3382" y="3064"/>
                    <a:pt x="3382" y="2945"/>
                    <a:pt x="3323" y="2746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9" name="Google Shape;532;p18"/>
            <p:cNvSpPr/>
            <p:nvPr/>
          </p:nvSpPr>
          <p:spPr>
            <a:xfrm>
              <a:off x="-3359850" y="-1682025"/>
              <a:ext cx="193475" cy="42300"/>
            </a:xfrm>
            <a:custGeom>
              <a:avLst/>
              <a:gdLst/>
              <a:ahLst/>
              <a:cxnLst/>
              <a:rect l="l" t="t" r="r" b="b"/>
              <a:pathLst>
                <a:path w="7739" h="1692" extrusionOk="0">
                  <a:moveTo>
                    <a:pt x="1" y="1631"/>
                  </a:moveTo>
                  <a:cubicBezTo>
                    <a:pt x="60" y="1432"/>
                    <a:pt x="239" y="1393"/>
                    <a:pt x="399" y="1313"/>
                  </a:cubicBezTo>
                  <a:cubicBezTo>
                    <a:pt x="896" y="1015"/>
                    <a:pt x="1453" y="736"/>
                    <a:pt x="1910" y="358"/>
                  </a:cubicBezTo>
                  <a:cubicBezTo>
                    <a:pt x="1890" y="497"/>
                    <a:pt x="1890" y="617"/>
                    <a:pt x="2070" y="597"/>
                  </a:cubicBezTo>
                  <a:cubicBezTo>
                    <a:pt x="2249" y="557"/>
                    <a:pt x="2408" y="517"/>
                    <a:pt x="2547" y="418"/>
                  </a:cubicBezTo>
                  <a:cubicBezTo>
                    <a:pt x="2507" y="318"/>
                    <a:pt x="2467" y="299"/>
                    <a:pt x="2388" y="259"/>
                  </a:cubicBezTo>
                  <a:cubicBezTo>
                    <a:pt x="2308" y="239"/>
                    <a:pt x="2229" y="259"/>
                    <a:pt x="2169" y="338"/>
                  </a:cubicBezTo>
                  <a:cubicBezTo>
                    <a:pt x="2229" y="239"/>
                    <a:pt x="2169" y="120"/>
                    <a:pt x="2189" y="0"/>
                  </a:cubicBezTo>
                  <a:cubicBezTo>
                    <a:pt x="2368" y="20"/>
                    <a:pt x="2507" y="60"/>
                    <a:pt x="2627" y="219"/>
                  </a:cubicBezTo>
                  <a:cubicBezTo>
                    <a:pt x="2766" y="358"/>
                    <a:pt x="2905" y="398"/>
                    <a:pt x="3104" y="318"/>
                  </a:cubicBezTo>
                  <a:cubicBezTo>
                    <a:pt x="3283" y="239"/>
                    <a:pt x="3542" y="199"/>
                    <a:pt x="3701" y="239"/>
                  </a:cubicBezTo>
                  <a:cubicBezTo>
                    <a:pt x="3979" y="318"/>
                    <a:pt x="4258" y="338"/>
                    <a:pt x="4516" y="299"/>
                  </a:cubicBezTo>
                  <a:cubicBezTo>
                    <a:pt x="5153" y="199"/>
                    <a:pt x="5770" y="438"/>
                    <a:pt x="6386" y="358"/>
                  </a:cubicBezTo>
                  <a:cubicBezTo>
                    <a:pt x="6943" y="318"/>
                    <a:pt x="7341" y="557"/>
                    <a:pt x="7739" y="856"/>
                  </a:cubicBezTo>
                  <a:lnTo>
                    <a:pt x="7739" y="856"/>
                  </a:lnTo>
                  <a:cubicBezTo>
                    <a:pt x="6903" y="657"/>
                    <a:pt x="6088" y="537"/>
                    <a:pt x="5252" y="557"/>
                  </a:cubicBezTo>
                  <a:lnTo>
                    <a:pt x="5193" y="557"/>
                  </a:lnTo>
                  <a:cubicBezTo>
                    <a:pt x="5173" y="517"/>
                    <a:pt x="5053" y="617"/>
                    <a:pt x="5113" y="517"/>
                  </a:cubicBezTo>
                  <a:cubicBezTo>
                    <a:pt x="5153" y="497"/>
                    <a:pt x="5193" y="497"/>
                    <a:pt x="5372" y="438"/>
                  </a:cubicBezTo>
                  <a:cubicBezTo>
                    <a:pt x="4874" y="338"/>
                    <a:pt x="4477" y="338"/>
                    <a:pt x="4079" y="358"/>
                  </a:cubicBezTo>
                  <a:cubicBezTo>
                    <a:pt x="3999" y="358"/>
                    <a:pt x="3959" y="398"/>
                    <a:pt x="3959" y="497"/>
                  </a:cubicBezTo>
                  <a:cubicBezTo>
                    <a:pt x="3959" y="557"/>
                    <a:pt x="3999" y="617"/>
                    <a:pt x="4079" y="617"/>
                  </a:cubicBezTo>
                  <a:cubicBezTo>
                    <a:pt x="4357" y="617"/>
                    <a:pt x="4516" y="856"/>
                    <a:pt x="4775" y="935"/>
                  </a:cubicBezTo>
                  <a:cubicBezTo>
                    <a:pt x="4417" y="796"/>
                    <a:pt x="4079" y="895"/>
                    <a:pt x="3721" y="856"/>
                  </a:cubicBezTo>
                  <a:cubicBezTo>
                    <a:pt x="3502" y="836"/>
                    <a:pt x="3462" y="955"/>
                    <a:pt x="3522" y="1194"/>
                  </a:cubicBezTo>
                  <a:cubicBezTo>
                    <a:pt x="3581" y="1353"/>
                    <a:pt x="3681" y="1512"/>
                    <a:pt x="3681" y="1691"/>
                  </a:cubicBezTo>
                  <a:lnTo>
                    <a:pt x="3681" y="1691"/>
                  </a:lnTo>
                  <a:cubicBezTo>
                    <a:pt x="3502" y="1592"/>
                    <a:pt x="3422" y="1413"/>
                    <a:pt x="3363" y="1234"/>
                  </a:cubicBezTo>
                  <a:cubicBezTo>
                    <a:pt x="3203" y="995"/>
                    <a:pt x="3004" y="915"/>
                    <a:pt x="2766" y="1054"/>
                  </a:cubicBezTo>
                  <a:lnTo>
                    <a:pt x="2766" y="1054"/>
                  </a:lnTo>
                  <a:cubicBezTo>
                    <a:pt x="2766" y="915"/>
                    <a:pt x="2726" y="796"/>
                    <a:pt x="2527" y="816"/>
                  </a:cubicBezTo>
                  <a:cubicBezTo>
                    <a:pt x="1871" y="895"/>
                    <a:pt x="1194" y="1035"/>
                    <a:pt x="637" y="1452"/>
                  </a:cubicBezTo>
                  <a:cubicBezTo>
                    <a:pt x="418" y="1512"/>
                    <a:pt x="200" y="1532"/>
                    <a:pt x="1" y="1631"/>
                  </a:cubicBezTo>
                  <a:close/>
                  <a:moveTo>
                    <a:pt x="3303" y="458"/>
                  </a:moveTo>
                  <a:cubicBezTo>
                    <a:pt x="3522" y="597"/>
                    <a:pt x="3522" y="597"/>
                    <a:pt x="3721" y="458"/>
                  </a:cubicBezTo>
                  <a:cubicBezTo>
                    <a:pt x="3601" y="318"/>
                    <a:pt x="3462" y="378"/>
                    <a:pt x="3303" y="458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0" name="Google Shape;533;p18"/>
            <p:cNvSpPr/>
            <p:nvPr/>
          </p:nvSpPr>
          <p:spPr>
            <a:xfrm>
              <a:off x="-3486650" y="-1704400"/>
              <a:ext cx="70125" cy="76100"/>
            </a:xfrm>
            <a:custGeom>
              <a:avLst/>
              <a:gdLst/>
              <a:ahLst/>
              <a:cxnLst/>
              <a:rect l="l" t="t" r="r" b="b"/>
              <a:pathLst>
                <a:path w="2805" h="3044" extrusionOk="0">
                  <a:moveTo>
                    <a:pt x="1190" y="649"/>
                  </a:moveTo>
                  <a:cubicBezTo>
                    <a:pt x="1204" y="649"/>
                    <a:pt x="1219" y="667"/>
                    <a:pt x="1233" y="696"/>
                  </a:cubicBezTo>
                  <a:cubicBezTo>
                    <a:pt x="1273" y="776"/>
                    <a:pt x="1194" y="796"/>
                    <a:pt x="1134" y="836"/>
                  </a:cubicBezTo>
                  <a:cubicBezTo>
                    <a:pt x="1128" y="841"/>
                    <a:pt x="1121" y="844"/>
                    <a:pt x="1113" y="844"/>
                  </a:cubicBezTo>
                  <a:cubicBezTo>
                    <a:pt x="1094" y="844"/>
                    <a:pt x="1074" y="830"/>
                    <a:pt x="1074" y="816"/>
                  </a:cubicBezTo>
                  <a:cubicBezTo>
                    <a:pt x="1074" y="736"/>
                    <a:pt x="1094" y="696"/>
                    <a:pt x="1174" y="656"/>
                  </a:cubicBezTo>
                  <a:cubicBezTo>
                    <a:pt x="1179" y="651"/>
                    <a:pt x="1184" y="649"/>
                    <a:pt x="1190" y="649"/>
                  </a:cubicBezTo>
                  <a:close/>
                  <a:moveTo>
                    <a:pt x="2507" y="0"/>
                  </a:moveTo>
                  <a:lnTo>
                    <a:pt x="2069" y="139"/>
                  </a:lnTo>
                  <a:cubicBezTo>
                    <a:pt x="1989" y="199"/>
                    <a:pt x="1910" y="239"/>
                    <a:pt x="1830" y="279"/>
                  </a:cubicBezTo>
                  <a:cubicBezTo>
                    <a:pt x="1781" y="311"/>
                    <a:pt x="1706" y="343"/>
                    <a:pt x="1626" y="343"/>
                  </a:cubicBezTo>
                  <a:cubicBezTo>
                    <a:pt x="1608" y="343"/>
                    <a:pt x="1590" y="342"/>
                    <a:pt x="1572" y="338"/>
                  </a:cubicBezTo>
                  <a:cubicBezTo>
                    <a:pt x="1293" y="497"/>
                    <a:pt x="1034" y="637"/>
                    <a:pt x="776" y="816"/>
                  </a:cubicBezTo>
                  <a:cubicBezTo>
                    <a:pt x="696" y="1194"/>
                    <a:pt x="497" y="1472"/>
                    <a:pt x="239" y="1790"/>
                  </a:cubicBezTo>
                  <a:cubicBezTo>
                    <a:pt x="179" y="1293"/>
                    <a:pt x="477" y="1054"/>
                    <a:pt x="736" y="836"/>
                  </a:cubicBezTo>
                  <a:lnTo>
                    <a:pt x="736" y="836"/>
                  </a:lnTo>
                  <a:cubicBezTo>
                    <a:pt x="577" y="955"/>
                    <a:pt x="398" y="1094"/>
                    <a:pt x="219" y="1233"/>
                  </a:cubicBezTo>
                  <a:cubicBezTo>
                    <a:pt x="139" y="1392"/>
                    <a:pt x="119" y="1591"/>
                    <a:pt x="139" y="1890"/>
                  </a:cubicBezTo>
                  <a:cubicBezTo>
                    <a:pt x="179" y="2188"/>
                    <a:pt x="119" y="2467"/>
                    <a:pt x="80" y="2765"/>
                  </a:cubicBezTo>
                  <a:cubicBezTo>
                    <a:pt x="40" y="2845"/>
                    <a:pt x="0" y="2984"/>
                    <a:pt x="99" y="3044"/>
                  </a:cubicBezTo>
                  <a:lnTo>
                    <a:pt x="159" y="3044"/>
                  </a:lnTo>
                  <a:cubicBezTo>
                    <a:pt x="179" y="3024"/>
                    <a:pt x="199" y="3004"/>
                    <a:pt x="199" y="2984"/>
                  </a:cubicBezTo>
                  <a:cubicBezTo>
                    <a:pt x="259" y="2268"/>
                    <a:pt x="597" y="1711"/>
                    <a:pt x="1154" y="1273"/>
                  </a:cubicBezTo>
                  <a:cubicBezTo>
                    <a:pt x="1233" y="1194"/>
                    <a:pt x="1333" y="1094"/>
                    <a:pt x="1373" y="975"/>
                  </a:cubicBezTo>
                  <a:cubicBezTo>
                    <a:pt x="1512" y="537"/>
                    <a:pt x="1830" y="378"/>
                    <a:pt x="2228" y="338"/>
                  </a:cubicBezTo>
                  <a:cubicBezTo>
                    <a:pt x="2487" y="318"/>
                    <a:pt x="2666" y="279"/>
                    <a:pt x="2805" y="99"/>
                  </a:cubicBezTo>
                  <a:cubicBezTo>
                    <a:pt x="2765" y="86"/>
                    <a:pt x="2719" y="84"/>
                    <a:pt x="2674" y="84"/>
                  </a:cubicBezTo>
                  <a:cubicBezTo>
                    <a:pt x="2652" y="84"/>
                    <a:pt x="2631" y="85"/>
                    <a:pt x="2611" y="85"/>
                  </a:cubicBezTo>
                  <a:cubicBezTo>
                    <a:pt x="2551" y="85"/>
                    <a:pt x="2507" y="80"/>
                    <a:pt x="2507" y="40"/>
                  </a:cubicBezTo>
                  <a:lnTo>
                    <a:pt x="2507" y="0"/>
                  </a:ln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1" name="Google Shape;534;p18"/>
            <p:cNvSpPr/>
            <p:nvPr/>
          </p:nvSpPr>
          <p:spPr>
            <a:xfrm>
              <a:off x="-3302650" y="-1642250"/>
              <a:ext cx="56725" cy="139775"/>
            </a:xfrm>
            <a:custGeom>
              <a:avLst/>
              <a:gdLst/>
              <a:ahLst/>
              <a:cxnLst/>
              <a:rect l="l" t="t" r="r" b="b"/>
              <a:pathLst>
                <a:path w="2269" h="5591" extrusionOk="0">
                  <a:moveTo>
                    <a:pt x="0" y="5411"/>
                  </a:moveTo>
                  <a:cubicBezTo>
                    <a:pt x="140" y="5212"/>
                    <a:pt x="398" y="5212"/>
                    <a:pt x="597" y="5133"/>
                  </a:cubicBezTo>
                  <a:cubicBezTo>
                    <a:pt x="1134" y="4874"/>
                    <a:pt x="1592" y="4476"/>
                    <a:pt x="1711" y="3880"/>
                  </a:cubicBezTo>
                  <a:cubicBezTo>
                    <a:pt x="1870" y="3203"/>
                    <a:pt x="2029" y="2487"/>
                    <a:pt x="1811" y="1791"/>
                  </a:cubicBezTo>
                  <a:cubicBezTo>
                    <a:pt x="1691" y="1353"/>
                    <a:pt x="1592" y="916"/>
                    <a:pt x="1472" y="458"/>
                  </a:cubicBezTo>
                  <a:cubicBezTo>
                    <a:pt x="1413" y="319"/>
                    <a:pt x="1333" y="160"/>
                    <a:pt x="1393" y="1"/>
                  </a:cubicBezTo>
                  <a:lnTo>
                    <a:pt x="1393" y="1"/>
                  </a:lnTo>
                  <a:cubicBezTo>
                    <a:pt x="1830" y="697"/>
                    <a:pt x="1990" y="1493"/>
                    <a:pt x="2069" y="2288"/>
                  </a:cubicBezTo>
                  <a:cubicBezTo>
                    <a:pt x="2069" y="2388"/>
                    <a:pt x="2089" y="2507"/>
                    <a:pt x="2089" y="2626"/>
                  </a:cubicBezTo>
                  <a:cubicBezTo>
                    <a:pt x="2208" y="2626"/>
                    <a:pt x="2268" y="2686"/>
                    <a:pt x="2248" y="2805"/>
                  </a:cubicBezTo>
                  <a:cubicBezTo>
                    <a:pt x="2049" y="3900"/>
                    <a:pt x="1572" y="4815"/>
                    <a:pt x="577" y="5392"/>
                  </a:cubicBezTo>
                  <a:cubicBezTo>
                    <a:pt x="418" y="5471"/>
                    <a:pt x="279" y="5590"/>
                    <a:pt x="120" y="5372"/>
                  </a:cubicBezTo>
                  <a:cubicBezTo>
                    <a:pt x="120" y="5372"/>
                    <a:pt x="40" y="5392"/>
                    <a:pt x="0" y="541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2" name="Google Shape;535;p18"/>
            <p:cNvSpPr/>
            <p:nvPr/>
          </p:nvSpPr>
          <p:spPr>
            <a:xfrm>
              <a:off x="-3391175" y="-1562175"/>
              <a:ext cx="44275" cy="56725"/>
            </a:xfrm>
            <a:custGeom>
              <a:avLst/>
              <a:gdLst/>
              <a:ahLst/>
              <a:cxnLst/>
              <a:rect l="l" t="t" r="r" b="b"/>
              <a:pathLst>
                <a:path w="1771" h="2269" extrusionOk="0">
                  <a:moveTo>
                    <a:pt x="935" y="1393"/>
                  </a:moveTo>
                  <a:cubicBezTo>
                    <a:pt x="1134" y="1711"/>
                    <a:pt x="1274" y="2089"/>
                    <a:pt x="1771" y="2089"/>
                  </a:cubicBezTo>
                  <a:cubicBezTo>
                    <a:pt x="1552" y="2208"/>
                    <a:pt x="1373" y="2268"/>
                    <a:pt x="1194" y="2069"/>
                  </a:cubicBezTo>
                  <a:cubicBezTo>
                    <a:pt x="1095" y="1930"/>
                    <a:pt x="935" y="1890"/>
                    <a:pt x="796" y="1791"/>
                  </a:cubicBezTo>
                  <a:cubicBezTo>
                    <a:pt x="478" y="1572"/>
                    <a:pt x="259" y="1293"/>
                    <a:pt x="259" y="876"/>
                  </a:cubicBezTo>
                  <a:cubicBezTo>
                    <a:pt x="259" y="796"/>
                    <a:pt x="259" y="697"/>
                    <a:pt x="199" y="637"/>
                  </a:cubicBezTo>
                  <a:cubicBezTo>
                    <a:pt x="0" y="378"/>
                    <a:pt x="140" y="199"/>
                    <a:pt x="339" y="20"/>
                  </a:cubicBezTo>
                  <a:lnTo>
                    <a:pt x="339" y="0"/>
                  </a:lnTo>
                  <a:cubicBezTo>
                    <a:pt x="358" y="299"/>
                    <a:pt x="279" y="597"/>
                    <a:pt x="478" y="876"/>
                  </a:cubicBezTo>
                  <a:cubicBezTo>
                    <a:pt x="438" y="876"/>
                    <a:pt x="378" y="895"/>
                    <a:pt x="378" y="935"/>
                  </a:cubicBezTo>
                  <a:cubicBezTo>
                    <a:pt x="398" y="1273"/>
                    <a:pt x="557" y="1532"/>
                    <a:pt x="896" y="1671"/>
                  </a:cubicBezTo>
                  <a:cubicBezTo>
                    <a:pt x="935" y="1572"/>
                    <a:pt x="935" y="1492"/>
                    <a:pt x="935" y="1393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3" name="Google Shape;536;p18"/>
            <p:cNvSpPr/>
            <p:nvPr/>
          </p:nvSpPr>
          <p:spPr>
            <a:xfrm>
              <a:off x="-3382225" y="-1597500"/>
              <a:ext cx="16925" cy="70150"/>
            </a:xfrm>
            <a:custGeom>
              <a:avLst/>
              <a:gdLst/>
              <a:ahLst/>
              <a:cxnLst/>
              <a:rect l="l" t="t" r="r" b="b"/>
              <a:pathLst>
                <a:path w="677" h="2806" extrusionOk="0">
                  <a:moveTo>
                    <a:pt x="0" y="1473"/>
                  </a:moveTo>
                  <a:cubicBezTo>
                    <a:pt x="20" y="976"/>
                    <a:pt x="319" y="518"/>
                    <a:pt x="299" y="1"/>
                  </a:cubicBezTo>
                  <a:cubicBezTo>
                    <a:pt x="418" y="140"/>
                    <a:pt x="577" y="220"/>
                    <a:pt x="458" y="419"/>
                  </a:cubicBezTo>
                  <a:cubicBezTo>
                    <a:pt x="219" y="797"/>
                    <a:pt x="259" y="1214"/>
                    <a:pt x="299" y="1632"/>
                  </a:cubicBezTo>
                  <a:cubicBezTo>
                    <a:pt x="359" y="1990"/>
                    <a:pt x="299" y="2388"/>
                    <a:pt x="677" y="2627"/>
                  </a:cubicBezTo>
                  <a:cubicBezTo>
                    <a:pt x="677" y="2627"/>
                    <a:pt x="597" y="2746"/>
                    <a:pt x="538" y="2806"/>
                  </a:cubicBezTo>
                  <a:lnTo>
                    <a:pt x="577" y="2806"/>
                  </a:lnTo>
                  <a:cubicBezTo>
                    <a:pt x="398" y="2647"/>
                    <a:pt x="359" y="2388"/>
                    <a:pt x="100" y="2308"/>
                  </a:cubicBezTo>
                  <a:cubicBezTo>
                    <a:pt x="299" y="2249"/>
                    <a:pt x="299" y="2129"/>
                    <a:pt x="279" y="1990"/>
                  </a:cubicBezTo>
                  <a:cubicBezTo>
                    <a:pt x="219" y="1752"/>
                    <a:pt x="199" y="1533"/>
                    <a:pt x="160" y="1254"/>
                  </a:cubicBezTo>
                  <a:cubicBezTo>
                    <a:pt x="100" y="1334"/>
                    <a:pt x="40" y="1393"/>
                    <a:pt x="0" y="1473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4" name="Google Shape;537;p18"/>
            <p:cNvSpPr/>
            <p:nvPr/>
          </p:nvSpPr>
          <p:spPr>
            <a:xfrm>
              <a:off x="-3185300" y="-1593500"/>
              <a:ext cx="54250" cy="13450"/>
            </a:xfrm>
            <a:custGeom>
              <a:avLst/>
              <a:gdLst/>
              <a:ahLst/>
              <a:cxnLst/>
              <a:rect l="l" t="t" r="r" b="b"/>
              <a:pathLst>
                <a:path w="2170" h="538" extrusionOk="0">
                  <a:moveTo>
                    <a:pt x="2169" y="478"/>
                  </a:moveTo>
                  <a:cubicBezTo>
                    <a:pt x="1692" y="537"/>
                    <a:pt x="1274" y="318"/>
                    <a:pt x="797" y="259"/>
                  </a:cubicBezTo>
                  <a:cubicBezTo>
                    <a:pt x="518" y="239"/>
                    <a:pt x="279" y="159"/>
                    <a:pt x="1" y="20"/>
                  </a:cubicBezTo>
                  <a:cubicBezTo>
                    <a:pt x="598" y="0"/>
                    <a:pt x="1473" y="199"/>
                    <a:pt x="2169" y="478"/>
                  </a:cubicBezTo>
                  <a:cubicBezTo>
                    <a:pt x="2149" y="478"/>
                    <a:pt x="2169" y="478"/>
                    <a:pt x="2169" y="478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5" name="Google Shape;538;p18"/>
            <p:cNvSpPr/>
            <p:nvPr/>
          </p:nvSpPr>
          <p:spPr>
            <a:xfrm>
              <a:off x="-3146000" y="-1651700"/>
              <a:ext cx="24900" cy="30375"/>
            </a:xfrm>
            <a:custGeom>
              <a:avLst/>
              <a:gdLst/>
              <a:ahLst/>
              <a:cxnLst/>
              <a:rect l="l" t="t" r="r" b="b"/>
              <a:pathLst>
                <a:path w="996" h="1215" extrusionOk="0">
                  <a:moveTo>
                    <a:pt x="80" y="1"/>
                  </a:moveTo>
                  <a:cubicBezTo>
                    <a:pt x="219" y="200"/>
                    <a:pt x="438" y="319"/>
                    <a:pt x="637" y="478"/>
                  </a:cubicBezTo>
                  <a:cubicBezTo>
                    <a:pt x="816" y="597"/>
                    <a:pt x="935" y="737"/>
                    <a:pt x="975" y="975"/>
                  </a:cubicBezTo>
                  <a:cubicBezTo>
                    <a:pt x="995" y="1174"/>
                    <a:pt x="916" y="1214"/>
                    <a:pt x="677" y="1115"/>
                  </a:cubicBezTo>
                  <a:lnTo>
                    <a:pt x="677" y="1035"/>
                  </a:lnTo>
                  <a:cubicBezTo>
                    <a:pt x="637" y="776"/>
                    <a:pt x="398" y="637"/>
                    <a:pt x="279" y="438"/>
                  </a:cubicBezTo>
                  <a:lnTo>
                    <a:pt x="40" y="219"/>
                  </a:lnTo>
                  <a:cubicBezTo>
                    <a:pt x="1" y="160"/>
                    <a:pt x="40" y="80"/>
                    <a:pt x="8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6" name="Google Shape;539;p18"/>
            <p:cNvSpPr/>
            <p:nvPr/>
          </p:nvSpPr>
          <p:spPr>
            <a:xfrm>
              <a:off x="-3166400" y="-1661150"/>
              <a:ext cx="22425" cy="14950"/>
            </a:xfrm>
            <a:custGeom>
              <a:avLst/>
              <a:gdLst/>
              <a:ahLst/>
              <a:cxnLst/>
              <a:rect l="l" t="t" r="r" b="b"/>
              <a:pathLst>
                <a:path w="897" h="598" extrusionOk="0">
                  <a:moveTo>
                    <a:pt x="896" y="399"/>
                  </a:moveTo>
                  <a:cubicBezTo>
                    <a:pt x="836" y="458"/>
                    <a:pt x="817" y="538"/>
                    <a:pt x="836" y="597"/>
                  </a:cubicBezTo>
                  <a:cubicBezTo>
                    <a:pt x="538" y="458"/>
                    <a:pt x="260" y="239"/>
                    <a:pt x="1" y="1"/>
                  </a:cubicBezTo>
                  <a:lnTo>
                    <a:pt x="1" y="1"/>
                  </a:lnTo>
                  <a:cubicBezTo>
                    <a:pt x="359" y="1"/>
                    <a:pt x="618" y="200"/>
                    <a:pt x="896" y="399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7" name="Google Shape;540;p18"/>
            <p:cNvSpPr/>
            <p:nvPr/>
          </p:nvSpPr>
          <p:spPr>
            <a:xfrm>
              <a:off x="-3312600" y="-1675575"/>
              <a:ext cx="15950" cy="8975"/>
            </a:xfrm>
            <a:custGeom>
              <a:avLst/>
              <a:gdLst/>
              <a:ahLst/>
              <a:cxnLst/>
              <a:rect l="l" t="t" r="r" b="b"/>
              <a:pathLst>
                <a:path w="638" h="359" extrusionOk="0">
                  <a:moveTo>
                    <a:pt x="279" y="80"/>
                  </a:moveTo>
                  <a:cubicBezTo>
                    <a:pt x="319" y="1"/>
                    <a:pt x="398" y="1"/>
                    <a:pt x="498" y="1"/>
                  </a:cubicBezTo>
                  <a:cubicBezTo>
                    <a:pt x="577" y="1"/>
                    <a:pt x="617" y="60"/>
                    <a:pt x="637" y="160"/>
                  </a:cubicBezTo>
                  <a:cubicBezTo>
                    <a:pt x="518" y="259"/>
                    <a:pt x="339" y="319"/>
                    <a:pt x="180" y="339"/>
                  </a:cubicBezTo>
                  <a:cubicBezTo>
                    <a:pt x="0" y="359"/>
                    <a:pt x="0" y="239"/>
                    <a:pt x="20" y="120"/>
                  </a:cubicBezTo>
                  <a:cubicBezTo>
                    <a:pt x="100" y="80"/>
                    <a:pt x="180" y="80"/>
                    <a:pt x="279" y="8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8" name="Google Shape;541;p18"/>
            <p:cNvSpPr/>
            <p:nvPr/>
          </p:nvSpPr>
          <p:spPr>
            <a:xfrm>
              <a:off x="-3416550" y="-1711875"/>
              <a:ext cx="20425" cy="9975"/>
            </a:xfrm>
            <a:custGeom>
              <a:avLst/>
              <a:gdLst/>
              <a:ahLst/>
              <a:cxnLst/>
              <a:rect l="l" t="t" r="r" b="b"/>
              <a:pathLst>
                <a:path w="817" h="399" extrusionOk="0">
                  <a:moveTo>
                    <a:pt x="1" y="359"/>
                  </a:moveTo>
                  <a:cubicBezTo>
                    <a:pt x="260" y="239"/>
                    <a:pt x="458" y="1"/>
                    <a:pt x="817" y="299"/>
                  </a:cubicBezTo>
                  <a:cubicBezTo>
                    <a:pt x="498" y="359"/>
                    <a:pt x="260" y="398"/>
                    <a:pt x="1" y="359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9" name="Google Shape;542;p18"/>
            <p:cNvSpPr/>
            <p:nvPr/>
          </p:nvSpPr>
          <p:spPr>
            <a:xfrm>
              <a:off x="-3336475" y="-1507975"/>
              <a:ext cx="33850" cy="3000"/>
            </a:xfrm>
            <a:custGeom>
              <a:avLst/>
              <a:gdLst/>
              <a:ahLst/>
              <a:cxnLst/>
              <a:rect l="l" t="t" r="r" b="b"/>
              <a:pathLst>
                <a:path w="1354" h="120" extrusionOk="0">
                  <a:moveTo>
                    <a:pt x="1353" y="40"/>
                  </a:moveTo>
                  <a:cubicBezTo>
                    <a:pt x="896" y="80"/>
                    <a:pt x="458" y="120"/>
                    <a:pt x="1" y="40"/>
                  </a:cubicBezTo>
                  <a:cubicBezTo>
                    <a:pt x="458" y="21"/>
                    <a:pt x="896" y="1"/>
                    <a:pt x="1353" y="4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0" name="Google Shape;543;p18"/>
            <p:cNvSpPr/>
            <p:nvPr/>
          </p:nvSpPr>
          <p:spPr>
            <a:xfrm>
              <a:off x="-3372275" y="-1706900"/>
              <a:ext cx="25375" cy="7975"/>
            </a:xfrm>
            <a:custGeom>
              <a:avLst/>
              <a:gdLst/>
              <a:ahLst/>
              <a:cxnLst/>
              <a:rect l="l" t="t" r="r" b="b"/>
              <a:pathLst>
                <a:path w="1015" h="319" extrusionOk="0">
                  <a:moveTo>
                    <a:pt x="1015" y="319"/>
                  </a:moveTo>
                  <a:cubicBezTo>
                    <a:pt x="697" y="219"/>
                    <a:pt x="339" y="160"/>
                    <a:pt x="0" y="120"/>
                  </a:cubicBezTo>
                  <a:cubicBezTo>
                    <a:pt x="339" y="120"/>
                    <a:pt x="716" y="1"/>
                    <a:pt x="1015" y="319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1" name="Google Shape;544;p18"/>
            <p:cNvSpPr/>
            <p:nvPr/>
          </p:nvSpPr>
          <p:spPr>
            <a:xfrm>
              <a:off x="-3245475" y="-1612400"/>
              <a:ext cx="525" cy="18425"/>
            </a:xfrm>
            <a:custGeom>
              <a:avLst/>
              <a:gdLst/>
              <a:ahLst/>
              <a:cxnLst/>
              <a:rect l="l" t="t" r="r" b="b"/>
              <a:pathLst>
                <a:path w="21" h="737" extrusionOk="0">
                  <a:moveTo>
                    <a:pt x="1" y="736"/>
                  </a:moveTo>
                  <a:lnTo>
                    <a:pt x="1" y="0"/>
                  </a:lnTo>
                  <a:lnTo>
                    <a:pt x="21" y="0"/>
                  </a:lnTo>
                  <a:cubicBezTo>
                    <a:pt x="21" y="239"/>
                    <a:pt x="21" y="497"/>
                    <a:pt x="1" y="736"/>
                  </a:cubicBezTo>
                  <a:cubicBezTo>
                    <a:pt x="21" y="736"/>
                    <a:pt x="21" y="736"/>
                    <a:pt x="1" y="736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2" name="Google Shape;545;p18"/>
            <p:cNvSpPr/>
            <p:nvPr/>
          </p:nvSpPr>
          <p:spPr>
            <a:xfrm>
              <a:off x="-3375275" y="-1641750"/>
              <a:ext cx="15450" cy="14450"/>
            </a:xfrm>
            <a:custGeom>
              <a:avLst/>
              <a:gdLst/>
              <a:ahLst/>
              <a:cxnLst/>
              <a:rect l="l" t="t" r="r" b="b"/>
              <a:pathLst>
                <a:path w="618" h="578" extrusionOk="0">
                  <a:moveTo>
                    <a:pt x="598" y="0"/>
                  </a:moveTo>
                  <a:cubicBezTo>
                    <a:pt x="439" y="259"/>
                    <a:pt x="220" y="398"/>
                    <a:pt x="1" y="577"/>
                  </a:cubicBezTo>
                  <a:lnTo>
                    <a:pt x="1" y="577"/>
                  </a:lnTo>
                  <a:cubicBezTo>
                    <a:pt x="140" y="319"/>
                    <a:pt x="339" y="120"/>
                    <a:pt x="598" y="0"/>
                  </a:cubicBezTo>
                  <a:cubicBezTo>
                    <a:pt x="618" y="20"/>
                    <a:pt x="598" y="0"/>
                    <a:pt x="59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3" name="Google Shape;546;p18"/>
            <p:cNvSpPr/>
            <p:nvPr/>
          </p:nvSpPr>
          <p:spPr>
            <a:xfrm>
              <a:off x="-3139025" y="-1640750"/>
              <a:ext cx="9950" cy="14950"/>
            </a:xfrm>
            <a:custGeom>
              <a:avLst/>
              <a:gdLst/>
              <a:ahLst/>
              <a:cxnLst/>
              <a:rect l="l" t="t" r="r" b="b"/>
              <a:pathLst>
                <a:path w="398" h="598" extrusionOk="0">
                  <a:moveTo>
                    <a:pt x="0" y="0"/>
                  </a:moveTo>
                  <a:cubicBezTo>
                    <a:pt x="119" y="219"/>
                    <a:pt x="358" y="338"/>
                    <a:pt x="398" y="597"/>
                  </a:cubicBezTo>
                  <a:cubicBezTo>
                    <a:pt x="239" y="398"/>
                    <a:pt x="20" y="259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4" name="Google Shape;547;p18"/>
            <p:cNvSpPr/>
            <p:nvPr/>
          </p:nvSpPr>
          <p:spPr>
            <a:xfrm>
              <a:off x="-3347425" y="-1700425"/>
              <a:ext cx="15450" cy="5975"/>
            </a:xfrm>
            <a:custGeom>
              <a:avLst/>
              <a:gdLst/>
              <a:ahLst/>
              <a:cxnLst/>
              <a:rect l="l" t="t" r="r" b="b"/>
              <a:pathLst>
                <a:path w="618" h="239" extrusionOk="0">
                  <a:moveTo>
                    <a:pt x="618" y="239"/>
                  </a:moveTo>
                  <a:cubicBezTo>
                    <a:pt x="419" y="179"/>
                    <a:pt x="220" y="120"/>
                    <a:pt x="21" y="60"/>
                  </a:cubicBezTo>
                  <a:lnTo>
                    <a:pt x="1" y="60"/>
                  </a:lnTo>
                  <a:cubicBezTo>
                    <a:pt x="240" y="0"/>
                    <a:pt x="478" y="0"/>
                    <a:pt x="618" y="239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5" name="Google Shape;548;p18"/>
            <p:cNvSpPr/>
            <p:nvPr/>
          </p:nvSpPr>
          <p:spPr>
            <a:xfrm>
              <a:off x="-3381225" y="-1627325"/>
              <a:ext cx="6475" cy="8475"/>
            </a:xfrm>
            <a:custGeom>
              <a:avLst/>
              <a:gdLst/>
              <a:ahLst/>
              <a:cxnLst/>
              <a:rect l="l" t="t" r="r" b="b"/>
              <a:pathLst>
                <a:path w="259" h="339" extrusionOk="0">
                  <a:moveTo>
                    <a:pt x="239" y="0"/>
                  </a:moveTo>
                  <a:cubicBezTo>
                    <a:pt x="259" y="140"/>
                    <a:pt x="159" y="219"/>
                    <a:pt x="0" y="339"/>
                  </a:cubicBezTo>
                  <a:cubicBezTo>
                    <a:pt x="60" y="140"/>
                    <a:pt x="100" y="40"/>
                    <a:pt x="239" y="0"/>
                  </a:cubicBezTo>
                  <a:cubicBezTo>
                    <a:pt x="259" y="20"/>
                    <a:pt x="239" y="0"/>
                    <a:pt x="2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6" name="Google Shape;549;p18"/>
            <p:cNvSpPr/>
            <p:nvPr/>
          </p:nvSpPr>
          <p:spPr>
            <a:xfrm>
              <a:off x="-3332000" y="-1695450"/>
              <a:ext cx="11975" cy="4975"/>
            </a:xfrm>
            <a:custGeom>
              <a:avLst/>
              <a:gdLst/>
              <a:ahLst/>
              <a:cxnLst/>
              <a:rect l="l" t="t" r="r" b="b"/>
              <a:pathLst>
                <a:path w="479" h="199" extrusionOk="0">
                  <a:moveTo>
                    <a:pt x="1" y="60"/>
                  </a:moveTo>
                  <a:cubicBezTo>
                    <a:pt x="160" y="0"/>
                    <a:pt x="299" y="60"/>
                    <a:pt x="478" y="199"/>
                  </a:cubicBezTo>
                  <a:cubicBezTo>
                    <a:pt x="259" y="179"/>
                    <a:pt x="120" y="100"/>
                    <a:pt x="1" y="60"/>
                  </a:cubicBezTo>
                  <a:cubicBezTo>
                    <a:pt x="1" y="40"/>
                    <a:pt x="1" y="60"/>
                    <a:pt x="1" y="6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7" name="Google Shape;550;p18"/>
            <p:cNvSpPr/>
            <p:nvPr/>
          </p:nvSpPr>
          <p:spPr>
            <a:xfrm>
              <a:off x="-3300175" y="-1658650"/>
              <a:ext cx="9475" cy="4500"/>
            </a:xfrm>
            <a:custGeom>
              <a:avLst/>
              <a:gdLst/>
              <a:ahLst/>
              <a:cxnLst/>
              <a:rect l="l" t="t" r="r" b="b"/>
              <a:pathLst>
                <a:path w="379" h="180" extrusionOk="0">
                  <a:moveTo>
                    <a:pt x="379" y="60"/>
                  </a:moveTo>
                  <a:cubicBezTo>
                    <a:pt x="240" y="100"/>
                    <a:pt x="120" y="139"/>
                    <a:pt x="1" y="179"/>
                  </a:cubicBezTo>
                  <a:cubicBezTo>
                    <a:pt x="80" y="0"/>
                    <a:pt x="220" y="0"/>
                    <a:pt x="379" y="6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8" name="Google Shape;551;p18"/>
            <p:cNvSpPr/>
            <p:nvPr/>
          </p:nvSpPr>
          <p:spPr>
            <a:xfrm>
              <a:off x="-3392675" y="-1586550"/>
              <a:ext cx="4000" cy="4500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60" y="100"/>
                  </a:moveTo>
                  <a:cubicBezTo>
                    <a:pt x="60" y="80"/>
                    <a:pt x="100" y="20"/>
                    <a:pt x="100" y="20"/>
                  </a:cubicBezTo>
                  <a:cubicBezTo>
                    <a:pt x="160" y="20"/>
                    <a:pt x="100" y="1"/>
                    <a:pt x="100" y="80"/>
                  </a:cubicBezTo>
                  <a:cubicBezTo>
                    <a:pt x="100" y="100"/>
                    <a:pt x="60" y="160"/>
                    <a:pt x="60" y="160"/>
                  </a:cubicBezTo>
                  <a:cubicBezTo>
                    <a:pt x="1" y="120"/>
                    <a:pt x="60" y="180"/>
                    <a:pt x="60" y="10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9" name="Google Shape;552;p18"/>
            <p:cNvSpPr/>
            <p:nvPr/>
          </p:nvSpPr>
          <p:spPr>
            <a:xfrm>
              <a:off x="-3322050" y="-1499025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100" y="100"/>
                  </a:moveTo>
                  <a:cubicBezTo>
                    <a:pt x="60" y="100"/>
                    <a:pt x="1" y="140"/>
                    <a:pt x="1" y="60"/>
                  </a:cubicBezTo>
                  <a:cubicBezTo>
                    <a:pt x="40" y="60"/>
                    <a:pt x="60" y="40"/>
                    <a:pt x="100" y="40"/>
                  </a:cubicBezTo>
                  <a:cubicBezTo>
                    <a:pt x="160" y="40"/>
                    <a:pt x="199" y="1"/>
                    <a:pt x="199" y="60"/>
                  </a:cubicBezTo>
                  <a:cubicBezTo>
                    <a:pt x="160" y="100"/>
                    <a:pt x="120" y="100"/>
                    <a:pt x="100" y="10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0" name="Google Shape;553;p18"/>
            <p:cNvSpPr/>
            <p:nvPr/>
          </p:nvSpPr>
          <p:spPr>
            <a:xfrm>
              <a:off x="-3120625" y="-1625825"/>
              <a:ext cx="10950" cy="18425"/>
            </a:xfrm>
            <a:custGeom>
              <a:avLst/>
              <a:gdLst/>
              <a:ahLst/>
              <a:cxnLst/>
              <a:rect l="l" t="t" r="r" b="b"/>
              <a:pathLst>
                <a:path w="438" h="737" extrusionOk="0">
                  <a:moveTo>
                    <a:pt x="100" y="0"/>
                  </a:moveTo>
                  <a:cubicBezTo>
                    <a:pt x="318" y="139"/>
                    <a:pt x="378" y="298"/>
                    <a:pt x="398" y="497"/>
                  </a:cubicBezTo>
                  <a:cubicBezTo>
                    <a:pt x="398" y="577"/>
                    <a:pt x="438" y="676"/>
                    <a:pt x="338" y="696"/>
                  </a:cubicBezTo>
                  <a:cubicBezTo>
                    <a:pt x="239" y="736"/>
                    <a:pt x="139" y="676"/>
                    <a:pt x="80" y="577"/>
                  </a:cubicBezTo>
                  <a:cubicBezTo>
                    <a:pt x="0" y="398"/>
                    <a:pt x="0" y="239"/>
                    <a:pt x="1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1" name="Google Shape;554;p18"/>
            <p:cNvSpPr/>
            <p:nvPr/>
          </p:nvSpPr>
          <p:spPr>
            <a:xfrm>
              <a:off x="-3105725" y="-1606950"/>
              <a:ext cx="3025" cy="13475"/>
            </a:xfrm>
            <a:custGeom>
              <a:avLst/>
              <a:gdLst/>
              <a:ahLst/>
              <a:cxnLst/>
              <a:rect l="l" t="t" r="r" b="b"/>
              <a:pathLst>
                <a:path w="121" h="539" extrusionOk="0">
                  <a:moveTo>
                    <a:pt x="61" y="1"/>
                  </a:moveTo>
                  <a:cubicBezTo>
                    <a:pt x="120" y="220"/>
                    <a:pt x="120" y="339"/>
                    <a:pt x="80" y="538"/>
                  </a:cubicBezTo>
                  <a:cubicBezTo>
                    <a:pt x="1" y="319"/>
                    <a:pt x="21" y="200"/>
                    <a:pt x="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2" name="Google Shape;555;p18"/>
            <p:cNvSpPr/>
            <p:nvPr/>
          </p:nvSpPr>
          <p:spPr>
            <a:xfrm>
              <a:off x="-3277300" y="-1674075"/>
              <a:ext cx="10475" cy="6975"/>
            </a:xfrm>
            <a:custGeom>
              <a:avLst/>
              <a:gdLst/>
              <a:ahLst/>
              <a:cxnLst/>
              <a:rect l="l" t="t" r="r" b="b"/>
              <a:pathLst>
                <a:path w="419" h="279" extrusionOk="0">
                  <a:moveTo>
                    <a:pt x="1" y="140"/>
                  </a:moveTo>
                  <a:cubicBezTo>
                    <a:pt x="160" y="60"/>
                    <a:pt x="279" y="0"/>
                    <a:pt x="419" y="140"/>
                  </a:cubicBezTo>
                  <a:cubicBezTo>
                    <a:pt x="220" y="279"/>
                    <a:pt x="220" y="279"/>
                    <a:pt x="1" y="14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3" name="Google Shape;556;p18"/>
            <p:cNvSpPr/>
            <p:nvPr/>
          </p:nvSpPr>
          <p:spPr>
            <a:xfrm>
              <a:off x="-3482675" y="-1683525"/>
              <a:ext cx="14450" cy="24400"/>
            </a:xfrm>
            <a:custGeom>
              <a:avLst/>
              <a:gdLst/>
              <a:ahLst/>
              <a:cxnLst/>
              <a:rect l="l" t="t" r="r" b="b"/>
              <a:pathLst>
                <a:path w="578" h="976" extrusionOk="0">
                  <a:moveTo>
                    <a:pt x="577" y="1"/>
                  </a:moveTo>
                  <a:lnTo>
                    <a:pt x="557" y="20"/>
                  </a:lnTo>
                  <a:cubicBezTo>
                    <a:pt x="279" y="279"/>
                    <a:pt x="0" y="478"/>
                    <a:pt x="60" y="975"/>
                  </a:cubicBezTo>
                  <a:cubicBezTo>
                    <a:pt x="338" y="657"/>
                    <a:pt x="537" y="359"/>
                    <a:pt x="57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4" name="Google Shape;557;p18"/>
            <p:cNvSpPr/>
            <p:nvPr/>
          </p:nvSpPr>
          <p:spPr>
            <a:xfrm>
              <a:off x="-3459800" y="-1688500"/>
              <a:ext cx="4000" cy="6000"/>
            </a:xfrm>
            <a:custGeom>
              <a:avLst/>
              <a:gdLst/>
              <a:ahLst/>
              <a:cxnLst/>
              <a:rect l="l" t="t" r="r" b="b"/>
              <a:pathLst>
                <a:path w="160" h="240" extrusionOk="0">
                  <a:moveTo>
                    <a:pt x="159" y="60"/>
                  </a:moveTo>
                  <a:cubicBezTo>
                    <a:pt x="159" y="140"/>
                    <a:pt x="120" y="160"/>
                    <a:pt x="60" y="200"/>
                  </a:cubicBezTo>
                  <a:cubicBezTo>
                    <a:pt x="40" y="239"/>
                    <a:pt x="0" y="200"/>
                    <a:pt x="0" y="180"/>
                  </a:cubicBezTo>
                  <a:cubicBezTo>
                    <a:pt x="0" y="100"/>
                    <a:pt x="20" y="60"/>
                    <a:pt x="100" y="20"/>
                  </a:cubicBezTo>
                  <a:cubicBezTo>
                    <a:pt x="139" y="1"/>
                    <a:pt x="159" y="1"/>
                    <a:pt x="159" y="6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5" name="Google Shape;558;p18"/>
            <p:cNvSpPr/>
            <p:nvPr/>
          </p:nvSpPr>
          <p:spPr>
            <a:xfrm>
              <a:off x="-3383725" y="-1566650"/>
              <a:ext cx="9475" cy="26375"/>
            </a:xfrm>
            <a:custGeom>
              <a:avLst/>
              <a:gdLst/>
              <a:ahLst/>
              <a:cxnLst/>
              <a:rect l="l" t="t" r="r" b="b"/>
              <a:pathLst>
                <a:path w="379" h="1055" extrusionOk="0">
                  <a:moveTo>
                    <a:pt x="60" y="199"/>
                  </a:moveTo>
                  <a:cubicBezTo>
                    <a:pt x="100" y="159"/>
                    <a:pt x="160" y="100"/>
                    <a:pt x="240" y="0"/>
                  </a:cubicBezTo>
                  <a:cubicBezTo>
                    <a:pt x="279" y="259"/>
                    <a:pt x="339" y="478"/>
                    <a:pt x="359" y="716"/>
                  </a:cubicBezTo>
                  <a:cubicBezTo>
                    <a:pt x="379" y="876"/>
                    <a:pt x="379" y="1015"/>
                    <a:pt x="180" y="1055"/>
                  </a:cubicBezTo>
                  <a:lnTo>
                    <a:pt x="200" y="1055"/>
                  </a:lnTo>
                  <a:cubicBezTo>
                    <a:pt x="1" y="816"/>
                    <a:pt x="60" y="498"/>
                    <a:pt x="60" y="199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6" name="Google Shape;559;p18"/>
            <p:cNvSpPr/>
            <p:nvPr/>
          </p:nvSpPr>
          <p:spPr>
            <a:xfrm>
              <a:off x="-3381225" y="-1539800"/>
              <a:ext cx="13950" cy="19925"/>
            </a:xfrm>
            <a:custGeom>
              <a:avLst/>
              <a:gdLst/>
              <a:ahLst/>
              <a:cxnLst/>
              <a:rect l="l" t="t" r="r" b="b"/>
              <a:pathLst>
                <a:path w="558" h="797" extrusionOk="0">
                  <a:moveTo>
                    <a:pt x="100" y="0"/>
                  </a:moveTo>
                  <a:lnTo>
                    <a:pt x="100" y="0"/>
                  </a:lnTo>
                  <a:cubicBezTo>
                    <a:pt x="338" y="80"/>
                    <a:pt x="378" y="339"/>
                    <a:pt x="557" y="498"/>
                  </a:cubicBezTo>
                  <a:cubicBezTo>
                    <a:pt x="557" y="597"/>
                    <a:pt x="537" y="677"/>
                    <a:pt x="537" y="796"/>
                  </a:cubicBezTo>
                  <a:cubicBezTo>
                    <a:pt x="179" y="637"/>
                    <a:pt x="40" y="398"/>
                    <a:pt x="0" y="80"/>
                  </a:cubicBezTo>
                  <a:cubicBezTo>
                    <a:pt x="0" y="20"/>
                    <a:pt x="60" y="0"/>
                    <a:pt x="1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7" name="Google Shape;560;p18"/>
            <p:cNvSpPr/>
            <p:nvPr/>
          </p:nvSpPr>
          <p:spPr>
            <a:xfrm>
              <a:off x="-3490850" y="-1705800"/>
              <a:ext cx="397875" cy="209200"/>
            </a:xfrm>
            <a:custGeom>
              <a:avLst/>
              <a:gdLst/>
              <a:ahLst/>
              <a:cxnLst/>
              <a:rect l="l" t="t" r="r" b="b"/>
              <a:pathLst>
                <a:path w="15915" h="8368" extrusionOk="0">
                  <a:moveTo>
                    <a:pt x="15903" y="4930"/>
                  </a:moveTo>
                  <a:cubicBezTo>
                    <a:pt x="15903" y="4947"/>
                    <a:pt x="15907" y="4953"/>
                    <a:pt x="15909" y="4953"/>
                  </a:cubicBezTo>
                  <a:cubicBezTo>
                    <a:pt x="15913" y="4953"/>
                    <a:pt x="15915" y="4941"/>
                    <a:pt x="15903" y="4930"/>
                  </a:cubicBezTo>
                  <a:close/>
                  <a:moveTo>
                    <a:pt x="7648" y="1448"/>
                  </a:moveTo>
                  <a:cubicBezTo>
                    <a:pt x="8603" y="2085"/>
                    <a:pt x="9299" y="3000"/>
                    <a:pt x="9498" y="4094"/>
                  </a:cubicBezTo>
                  <a:cubicBezTo>
                    <a:pt x="9756" y="5586"/>
                    <a:pt x="8861" y="7158"/>
                    <a:pt x="7528" y="7814"/>
                  </a:cubicBezTo>
                  <a:cubicBezTo>
                    <a:pt x="7227" y="7957"/>
                    <a:pt x="6917" y="8022"/>
                    <a:pt x="6613" y="8022"/>
                  </a:cubicBezTo>
                  <a:cubicBezTo>
                    <a:pt x="5349" y="8022"/>
                    <a:pt x="4186" y="6901"/>
                    <a:pt x="4186" y="5586"/>
                  </a:cubicBezTo>
                  <a:cubicBezTo>
                    <a:pt x="4186" y="4154"/>
                    <a:pt x="5380" y="2781"/>
                    <a:pt x="6514" y="2025"/>
                  </a:cubicBezTo>
                  <a:cubicBezTo>
                    <a:pt x="6852" y="1767"/>
                    <a:pt x="7250" y="1568"/>
                    <a:pt x="7648" y="1448"/>
                  </a:cubicBezTo>
                  <a:close/>
                  <a:moveTo>
                    <a:pt x="3992" y="1"/>
                  </a:moveTo>
                  <a:cubicBezTo>
                    <a:pt x="2096" y="1"/>
                    <a:pt x="323" y="822"/>
                    <a:pt x="9" y="2960"/>
                  </a:cubicBezTo>
                  <a:cubicBezTo>
                    <a:pt x="0" y="3012"/>
                    <a:pt x="29" y="3034"/>
                    <a:pt x="66" y="3034"/>
                  </a:cubicBezTo>
                  <a:cubicBezTo>
                    <a:pt x="114" y="3034"/>
                    <a:pt x="177" y="2997"/>
                    <a:pt x="188" y="2940"/>
                  </a:cubicBezTo>
                  <a:cubicBezTo>
                    <a:pt x="705" y="1042"/>
                    <a:pt x="2296" y="239"/>
                    <a:pt x="4028" y="239"/>
                  </a:cubicBezTo>
                  <a:cubicBezTo>
                    <a:pt x="5162" y="239"/>
                    <a:pt x="6357" y="584"/>
                    <a:pt x="7349" y="1190"/>
                  </a:cubicBezTo>
                  <a:cubicBezTo>
                    <a:pt x="5360" y="1986"/>
                    <a:pt x="3172" y="4512"/>
                    <a:pt x="4047" y="6740"/>
                  </a:cubicBezTo>
                  <a:cubicBezTo>
                    <a:pt x="4431" y="7753"/>
                    <a:pt x="5506" y="8367"/>
                    <a:pt x="6543" y="8367"/>
                  </a:cubicBezTo>
                  <a:cubicBezTo>
                    <a:pt x="6687" y="8367"/>
                    <a:pt x="6831" y="8356"/>
                    <a:pt x="6971" y="8331"/>
                  </a:cubicBezTo>
                  <a:cubicBezTo>
                    <a:pt x="8145" y="8132"/>
                    <a:pt x="9100" y="7078"/>
                    <a:pt x="9557" y="6064"/>
                  </a:cubicBezTo>
                  <a:cubicBezTo>
                    <a:pt x="10393" y="4273"/>
                    <a:pt x="9537" y="2403"/>
                    <a:pt x="8105" y="1289"/>
                  </a:cubicBezTo>
                  <a:cubicBezTo>
                    <a:pt x="8520" y="1186"/>
                    <a:pt x="8945" y="1134"/>
                    <a:pt x="9372" y="1134"/>
                  </a:cubicBezTo>
                  <a:cubicBezTo>
                    <a:pt x="10094" y="1134"/>
                    <a:pt x="10820" y="1281"/>
                    <a:pt x="11507" y="1568"/>
                  </a:cubicBezTo>
                  <a:cubicBezTo>
                    <a:pt x="12840" y="2105"/>
                    <a:pt x="13974" y="3159"/>
                    <a:pt x="14928" y="4233"/>
                  </a:cubicBezTo>
                  <a:cubicBezTo>
                    <a:pt x="14749" y="4154"/>
                    <a:pt x="14511" y="4074"/>
                    <a:pt x="14312" y="4015"/>
                  </a:cubicBezTo>
                  <a:cubicBezTo>
                    <a:pt x="13735" y="3798"/>
                    <a:pt x="13044" y="3631"/>
                    <a:pt x="12402" y="3631"/>
                  </a:cubicBezTo>
                  <a:cubicBezTo>
                    <a:pt x="12335" y="3631"/>
                    <a:pt x="12269" y="3633"/>
                    <a:pt x="12203" y="3637"/>
                  </a:cubicBezTo>
                  <a:cubicBezTo>
                    <a:pt x="12124" y="3637"/>
                    <a:pt x="12004" y="3816"/>
                    <a:pt x="12124" y="3836"/>
                  </a:cubicBezTo>
                  <a:cubicBezTo>
                    <a:pt x="12720" y="4015"/>
                    <a:pt x="13377" y="4054"/>
                    <a:pt x="13974" y="4214"/>
                  </a:cubicBezTo>
                  <a:cubicBezTo>
                    <a:pt x="14650" y="4373"/>
                    <a:pt x="15247" y="4751"/>
                    <a:pt x="15903" y="4930"/>
                  </a:cubicBezTo>
                  <a:cubicBezTo>
                    <a:pt x="15764" y="4731"/>
                    <a:pt x="15565" y="4572"/>
                    <a:pt x="15326" y="4452"/>
                  </a:cubicBezTo>
                  <a:cubicBezTo>
                    <a:pt x="15426" y="4373"/>
                    <a:pt x="15485" y="4233"/>
                    <a:pt x="15406" y="4134"/>
                  </a:cubicBezTo>
                  <a:cubicBezTo>
                    <a:pt x="13797" y="2300"/>
                    <a:pt x="11772" y="804"/>
                    <a:pt x="9446" y="804"/>
                  </a:cubicBezTo>
                  <a:cubicBezTo>
                    <a:pt x="8896" y="804"/>
                    <a:pt x="8329" y="888"/>
                    <a:pt x="7747" y="1071"/>
                  </a:cubicBezTo>
                  <a:cubicBezTo>
                    <a:pt x="6754" y="417"/>
                    <a:pt x="5342" y="1"/>
                    <a:pt x="399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sz="1700" b="1">
                <a:ln/>
                <a:solidFill>
                  <a:schemeClr val="accent3"/>
                </a:solidFill>
              </a:endParaRPr>
            </a:p>
          </p:txBody>
        </p:sp>
      </p:grpSp>
      <p:pic>
        <p:nvPicPr>
          <p:cNvPr id="59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5962780" y="6322409"/>
            <a:ext cx="3110736" cy="414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527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85;p13"/>
          <p:cNvSpPr/>
          <p:nvPr/>
        </p:nvSpPr>
        <p:spPr>
          <a:xfrm>
            <a:off x="6735847" y="3353863"/>
            <a:ext cx="8434350" cy="3981477"/>
          </a:xfrm>
          <a:prstGeom prst="rect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27" name="Google Shape;86;p13"/>
          <p:cNvSpPr/>
          <p:nvPr/>
        </p:nvSpPr>
        <p:spPr>
          <a:xfrm>
            <a:off x="7339221" y="3767217"/>
            <a:ext cx="7003259" cy="2169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10800" b="1" dirty="0">
                <a:solidFill>
                  <a:srgbClr val="CC0099"/>
                </a:solidFill>
                <a:latin typeface="+mj-lt"/>
                <a:ea typeface="Montserrat Black"/>
                <a:cs typeface="Montserrat Black"/>
                <a:sym typeface="Montserrat Black"/>
              </a:rPr>
              <a:t>توكلنا على الله</a:t>
            </a:r>
            <a:endParaRPr sz="10800" dirty="0">
              <a:solidFill>
                <a:srgbClr val="CC0099"/>
              </a:solidFill>
              <a:latin typeface="+mj-lt"/>
            </a:endParaRPr>
          </a:p>
        </p:txBody>
      </p:sp>
      <p:pic>
        <p:nvPicPr>
          <p:cNvPr id="32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951930"/>
            <a:ext cx="3027258" cy="3027258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026" y="6252313"/>
            <a:ext cx="1621884" cy="1551600"/>
          </a:xfrm>
          <a:prstGeom prst="rect">
            <a:avLst/>
          </a:prstGeom>
        </p:spPr>
      </p:pic>
      <p:pic>
        <p:nvPicPr>
          <p:cNvPr id="34" name="Picture 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8947819" y="4950999"/>
            <a:ext cx="45720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3842563" y="4749569"/>
            <a:ext cx="3110736" cy="414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6289950">
            <a:off x="243235" y="8028121"/>
            <a:ext cx="2088121" cy="2110366"/>
          </a:xfrm>
          <a:prstGeom prst="rect">
            <a:avLst/>
          </a:prstGeom>
        </p:spPr>
      </p:pic>
      <p:pic>
        <p:nvPicPr>
          <p:cNvPr id="40" name="صورة 39" descr="صورة تحتوي على نص, أدوات المطبخ&#10;&#10;تم إنشاء الوصف تلقائياً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396" y="809814"/>
            <a:ext cx="2392046" cy="1219200"/>
          </a:xfrm>
          <a:prstGeom prst="rect">
            <a:avLst/>
          </a:prstGeom>
        </p:spPr>
      </p:pic>
      <p:pic>
        <p:nvPicPr>
          <p:cNvPr id="41" name="صورة 40" descr="صورة تحتوي على رسوم المتجهات&#10;&#10;تم إنشاء الوصف تلقائياً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854" y="702533"/>
            <a:ext cx="1532969" cy="1490915"/>
          </a:xfrm>
          <a:prstGeom prst="rect">
            <a:avLst/>
          </a:prstGeom>
        </p:spPr>
      </p:pic>
      <p:grpSp>
        <p:nvGrpSpPr>
          <p:cNvPr id="42" name="مجموعة 41"/>
          <p:cNvGrpSpPr/>
          <p:nvPr/>
        </p:nvGrpSpPr>
        <p:grpSpPr>
          <a:xfrm>
            <a:off x="9753425" y="8584257"/>
            <a:ext cx="1062768" cy="902643"/>
            <a:chOff x="4654213" y="3086350"/>
            <a:chExt cx="2969437" cy="2866407"/>
          </a:xfrm>
        </p:grpSpPr>
        <p:sp>
          <p:nvSpPr>
            <p:cNvPr id="43" name="شكل بيضاوي 42"/>
            <p:cNvSpPr/>
            <p:nvPr/>
          </p:nvSpPr>
          <p:spPr>
            <a:xfrm>
              <a:off x="4753302" y="3140942"/>
              <a:ext cx="2828835" cy="27664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44" name="Picture 2" descr="عبارات مزخرفه عن القهوه - مجلة رجيم"/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98" t="48554" r="22826" b="8699"/>
            <a:stretch/>
          </p:blipFill>
          <p:spPr bwMode="auto">
            <a:xfrm>
              <a:off x="4654213" y="3086350"/>
              <a:ext cx="2969437" cy="2866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مجموعة 1"/>
          <p:cNvGrpSpPr/>
          <p:nvPr/>
        </p:nvGrpSpPr>
        <p:grpSpPr>
          <a:xfrm>
            <a:off x="14639270" y="3094775"/>
            <a:ext cx="4097582" cy="4605779"/>
            <a:chOff x="8536024" y="2278374"/>
            <a:chExt cx="2731721" cy="3070519"/>
          </a:xfrm>
        </p:grpSpPr>
        <p:pic>
          <p:nvPicPr>
            <p:cNvPr id="28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16970" r="8892" b="21025"/>
            <a:stretch>
              <a:fillRect/>
            </a:stretch>
          </p:blipFill>
          <p:spPr>
            <a:xfrm>
              <a:off x="8536024" y="2970221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9" name="Google Shape;182;p29" descr="Google Shape;182;p29">
              <a:extLst>
                <a:ext uri="{FF2B5EF4-FFF2-40B4-BE49-F238E27FC236}">
                  <a16:creationId xmlns:a16="http://schemas.microsoft.com/office/drawing/2014/main" xmlns="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t="16734" r="8892" b="18300"/>
            <a:stretch>
              <a:fillRect/>
            </a:stretch>
          </p:blipFill>
          <p:spPr>
            <a:xfrm>
              <a:off x="8536024" y="2278374"/>
              <a:ext cx="2715801" cy="112805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7" name="Rectangle 1">
              <a:extLst>
                <a:ext uri="{FF2B5EF4-FFF2-40B4-BE49-F238E27FC236}">
                  <a16:creationId xmlns:a16="http://schemas.microsoft.com/office/drawing/2014/main" xmlns="" id="{393E2D00-3651-4910-9BA4-866B9E5F69A9}"/>
                </a:ext>
              </a:extLst>
            </p:cNvPr>
            <p:cNvSpPr/>
            <p:nvPr/>
          </p:nvSpPr>
          <p:spPr>
            <a:xfrm>
              <a:off x="9334723" y="2381250"/>
              <a:ext cx="1153518" cy="711305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38" name="Rectangle 22">
              <a:extLst>
                <a:ext uri="{FF2B5EF4-FFF2-40B4-BE49-F238E27FC236}">
                  <a16:creationId xmlns:a16="http://schemas.microsoft.com/office/drawing/2014/main" xmlns="" id="{589B359A-BB65-4B80-A53C-DE694F3CD31D}"/>
                </a:ext>
              </a:extLst>
            </p:cNvPr>
            <p:cNvSpPr/>
            <p:nvPr/>
          </p:nvSpPr>
          <p:spPr>
            <a:xfrm>
              <a:off x="8895596" y="3205901"/>
              <a:ext cx="1996698" cy="475343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124 +125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45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3640716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6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4268524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7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8938222" y="4526553"/>
              <a:ext cx="199973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29-5-1443هـ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8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9307363" y="3871303"/>
              <a:ext cx="136519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الاحد 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30" name="Picture 10" descr="Shape, arrow&#10;&#10;Description automatically generated">
            <a:extLst>
              <a:ext uri="{FF2B5EF4-FFF2-40B4-BE49-F238E27FC236}">
                <a16:creationId xmlns:a16="http://schemas.microsoft.com/office/drawing/2014/main" xmlns="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13395757" y="1629763"/>
            <a:ext cx="2600595" cy="2600595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xmlns="" id="{6259D82A-4996-4FEB-92FA-36B20165A65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1" t="6907" r="49363" b="70792"/>
          <a:stretch/>
        </p:blipFill>
        <p:spPr>
          <a:xfrm>
            <a:off x="3886200" y="3134317"/>
            <a:ext cx="1486906" cy="1379041"/>
          </a:xfrm>
          <a:prstGeom prst="rect">
            <a:avLst/>
          </a:prstGeom>
        </p:spPr>
      </p:pic>
      <p:pic>
        <p:nvPicPr>
          <p:cNvPr id="50" name="Picture 4" descr="نتيجة بحث الصور عن starsclipart gif">
            <a:extLst>
              <a:ext uri="{FF2B5EF4-FFF2-40B4-BE49-F238E27FC236}">
                <a16:creationId xmlns:a16="http://schemas.microsoft.com/office/drawing/2014/main" xmlns="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6177146" y="1359301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32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111"/>
          <p:cNvSpPr/>
          <p:nvPr/>
        </p:nvSpPr>
        <p:spPr>
          <a:xfrm>
            <a:off x="-1143000" y="4971777"/>
            <a:ext cx="20269200" cy="3851079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pic>
        <p:nvPicPr>
          <p:cNvPr id="9218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2400" y="264114"/>
            <a:ext cx="1249343" cy="12979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文本框 12"/>
          <p:cNvSpPr txBox="1"/>
          <p:nvPr/>
        </p:nvSpPr>
        <p:spPr>
          <a:xfrm>
            <a:off x="5943600" y="-24321"/>
            <a:ext cx="11951774" cy="1661994"/>
          </a:xfrm>
          <a:prstGeom prst="rect">
            <a:avLst/>
          </a:prstGeom>
          <a:noFill/>
          <a:ln w="9525">
            <a:noFill/>
          </a:ln>
        </p:spPr>
        <p:txBody>
          <a:bodyPr wrap="square" lIns="137160" tIns="68580" rIns="137160" bIns="68580">
            <a:spAutoFit/>
          </a:bodyPr>
          <a:lstStyle/>
          <a:p>
            <a:pPr algn="ctr" eaLnBrk="1" hangingPunct="1"/>
            <a:r>
              <a:rPr lang="ar-SA" altLang="zh-CN" sz="9900" b="1" dirty="0" err="1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ماهو</a:t>
            </a:r>
            <a:r>
              <a:rPr lang="ar-SA" altLang="zh-CN" sz="9900" b="1" dirty="0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 شعورك اليوم</a:t>
            </a:r>
          </a:p>
        </p:txBody>
      </p:sp>
      <p:sp>
        <p:nvSpPr>
          <p:cNvPr id="9220" name="AutoShape 2"/>
          <p:cNvSpPr/>
          <p:nvPr/>
        </p:nvSpPr>
        <p:spPr>
          <a:xfrm>
            <a:off x="784143" y="4533900"/>
            <a:ext cx="3635457" cy="5017436"/>
          </a:xfrm>
          <a:custGeom>
            <a:avLst/>
            <a:gdLst/>
            <a:ahLst/>
            <a:cxnLst>
              <a:cxn ang="0">
                <a:pos x="1048398" y="3881437"/>
              </a:cxn>
              <a:cxn ang="0">
                <a:pos x="1133597" y="2299356"/>
              </a:cxn>
              <a:cxn ang="0">
                <a:pos x="4077" y="1625921"/>
              </a:cxn>
              <a:cxn ang="0">
                <a:pos x="1229481" y="1901335"/>
              </a:cxn>
              <a:cxn ang="0">
                <a:pos x="1282765" y="901188"/>
              </a:cxn>
              <a:cxn ang="0">
                <a:pos x="749920" y="248127"/>
              </a:cxn>
              <a:cxn ang="0">
                <a:pos x="1346735" y="574657"/>
              </a:cxn>
              <a:cxn ang="0">
                <a:pos x="1794240" y="3092"/>
              </a:cxn>
              <a:cxn ang="0">
                <a:pos x="1527818" y="758387"/>
              </a:cxn>
              <a:cxn ang="0">
                <a:pos x="1762185" y="1952452"/>
              </a:cxn>
              <a:cxn ang="0">
                <a:pos x="2891705" y="1472752"/>
              </a:cxn>
              <a:cxn ang="0">
                <a:pos x="1826155" y="2278982"/>
              </a:cxn>
              <a:cxn ang="0">
                <a:pos x="1836840" y="3881437"/>
              </a:cxn>
              <a:cxn ang="0">
                <a:pos x="1048398" y="3881437"/>
              </a:cxn>
            </a:cxnLst>
            <a:rect l="0" t="0" r="0" b="0"/>
            <a:pathLst>
              <a:path w="20607" h="21337">
                <a:moveTo>
                  <a:pt x="7457" y="21337"/>
                </a:moveTo>
                <a:cubicBezTo>
                  <a:pt x="7457" y="21337"/>
                  <a:pt x="10109" y="14324"/>
                  <a:pt x="8063" y="12640"/>
                </a:cubicBezTo>
                <a:cubicBezTo>
                  <a:pt x="4425" y="9779"/>
                  <a:pt x="-425" y="9050"/>
                  <a:pt x="29" y="8938"/>
                </a:cubicBezTo>
                <a:cubicBezTo>
                  <a:pt x="2909" y="8377"/>
                  <a:pt x="7532" y="11238"/>
                  <a:pt x="8745" y="10452"/>
                </a:cubicBezTo>
                <a:cubicBezTo>
                  <a:pt x="9730" y="9835"/>
                  <a:pt x="9882" y="6301"/>
                  <a:pt x="9124" y="4954"/>
                </a:cubicBezTo>
                <a:cubicBezTo>
                  <a:pt x="7684" y="2317"/>
                  <a:pt x="4122" y="1364"/>
                  <a:pt x="5334" y="1364"/>
                </a:cubicBezTo>
                <a:cubicBezTo>
                  <a:pt x="7002" y="1364"/>
                  <a:pt x="9276" y="3439"/>
                  <a:pt x="9579" y="3159"/>
                </a:cubicBezTo>
                <a:cubicBezTo>
                  <a:pt x="9958" y="2934"/>
                  <a:pt x="12004" y="-263"/>
                  <a:pt x="12762" y="17"/>
                </a:cubicBezTo>
                <a:cubicBezTo>
                  <a:pt x="12989" y="129"/>
                  <a:pt x="10867" y="1756"/>
                  <a:pt x="10867" y="4169"/>
                </a:cubicBezTo>
                <a:cubicBezTo>
                  <a:pt x="10867" y="6525"/>
                  <a:pt x="11246" y="11294"/>
                  <a:pt x="12534" y="10733"/>
                </a:cubicBezTo>
                <a:cubicBezTo>
                  <a:pt x="14732" y="9723"/>
                  <a:pt x="19052" y="7984"/>
                  <a:pt x="20568" y="8096"/>
                </a:cubicBezTo>
                <a:cubicBezTo>
                  <a:pt x="21175" y="8152"/>
                  <a:pt x="14429" y="10116"/>
                  <a:pt x="12989" y="12528"/>
                </a:cubicBezTo>
                <a:cubicBezTo>
                  <a:pt x="11777" y="14548"/>
                  <a:pt x="12459" y="20663"/>
                  <a:pt x="13065" y="21337"/>
                </a:cubicBezTo>
                <a:lnTo>
                  <a:pt x="7457" y="21337"/>
                </a:lnTo>
                <a:close/>
              </a:path>
            </a:pathLst>
          </a:custGeom>
          <a:solidFill>
            <a:srgbClr val="BECE37">
              <a:alpha val="100000"/>
            </a:srgbClr>
          </a:soli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1" name="AutoShape 3"/>
          <p:cNvSpPr/>
          <p:nvPr/>
        </p:nvSpPr>
        <p:spPr>
          <a:xfrm>
            <a:off x="2488064" y="4193114"/>
            <a:ext cx="348606" cy="515084"/>
          </a:xfrm>
          <a:custGeom>
            <a:avLst/>
            <a:gdLst/>
            <a:ahLst/>
            <a:cxnLst>
              <a:cxn ang="0">
                <a:pos x="152974" y="398445"/>
              </a:cxn>
              <a:cxn ang="0">
                <a:pos x="78481" y="0"/>
              </a:cxn>
              <a:cxn ang="0">
                <a:pos x="152974" y="398445"/>
              </a:cxn>
            </a:cxnLst>
            <a:rect l="0" t="0" r="0" b="0"/>
            <a:pathLst>
              <a:path w="9894" h="21600">
                <a:moveTo>
                  <a:pt x="5448" y="21599"/>
                </a:moveTo>
                <a:cubicBezTo>
                  <a:pt x="5448" y="21599"/>
                  <a:pt x="-4783" y="19938"/>
                  <a:pt x="2795" y="0"/>
                </a:cubicBezTo>
                <a:cubicBezTo>
                  <a:pt x="2795" y="0"/>
                  <a:pt x="16817" y="14399"/>
                  <a:pt x="544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2" name="AutoShape 4"/>
          <p:cNvSpPr/>
          <p:nvPr/>
        </p:nvSpPr>
        <p:spPr>
          <a:xfrm>
            <a:off x="4442602" y="9364616"/>
            <a:ext cx="328686" cy="529446"/>
          </a:xfrm>
          <a:custGeom>
            <a:avLst/>
            <a:gdLst/>
            <a:ahLst/>
            <a:cxnLst>
              <a:cxn ang="0">
                <a:pos x="97733" y="409556"/>
              </a:cxn>
              <a:cxn ang="0">
                <a:pos x="140549" y="0"/>
              </a:cxn>
              <a:cxn ang="0">
                <a:pos x="97733" y="409556"/>
              </a:cxn>
            </a:cxnLst>
            <a:rect l="0" t="0" r="0" b="0"/>
            <a:pathLst>
              <a:path w="9611" h="21600">
                <a:moveTo>
                  <a:pt x="3586" y="21599"/>
                </a:moveTo>
                <a:cubicBezTo>
                  <a:pt x="3586" y="21599"/>
                  <a:pt x="-5446" y="17280"/>
                  <a:pt x="5157" y="0"/>
                </a:cubicBezTo>
                <a:cubicBezTo>
                  <a:pt x="5157" y="0"/>
                  <a:pt x="16153" y="18900"/>
                  <a:pt x="3586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3" name="AutoShape 5"/>
          <p:cNvSpPr/>
          <p:nvPr/>
        </p:nvSpPr>
        <p:spPr>
          <a:xfrm>
            <a:off x="1712244" y="8511709"/>
            <a:ext cx="388445" cy="621792"/>
          </a:xfrm>
          <a:custGeom>
            <a:avLst/>
            <a:gdLst/>
            <a:ahLst/>
            <a:cxnLst>
              <a:cxn ang="0">
                <a:pos x="64632" y="480990"/>
              </a:cxn>
              <a:cxn ang="0">
                <a:pos x="257359" y="0"/>
              </a:cxn>
              <a:cxn ang="0">
                <a:pos x="64632" y="480990"/>
              </a:cxn>
            </a:cxnLst>
            <a:rect l="0" t="0" r="0" b="0"/>
            <a:pathLst>
              <a:path w="10585" h="21600">
                <a:moveTo>
                  <a:pt x="2210" y="21599"/>
                </a:moveTo>
                <a:cubicBezTo>
                  <a:pt x="2210" y="21599"/>
                  <a:pt x="-5844" y="11489"/>
                  <a:pt x="8800" y="0"/>
                </a:cubicBezTo>
                <a:cubicBezTo>
                  <a:pt x="8800" y="0"/>
                  <a:pt x="15756" y="19761"/>
                  <a:pt x="2210" y="21599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4" name="AutoShape 6"/>
          <p:cNvSpPr/>
          <p:nvPr/>
        </p:nvSpPr>
        <p:spPr>
          <a:xfrm>
            <a:off x="4260041" y="6638349"/>
            <a:ext cx="627488" cy="348860"/>
          </a:xfrm>
          <a:custGeom>
            <a:avLst/>
            <a:gdLst/>
            <a:ahLst/>
            <a:cxnLst>
              <a:cxn ang="0">
                <a:pos x="778" y="168005"/>
              </a:cxn>
              <a:cxn ang="0">
                <a:pos x="500037" y="24909"/>
              </a:cxn>
              <a:cxn ang="0">
                <a:pos x="372570" y="178226"/>
              </a:cxn>
              <a:cxn ang="0">
                <a:pos x="778" y="168005"/>
              </a:cxn>
            </a:cxnLst>
            <a:rect l="0" t="0" r="0" b="0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5" name="AutoShape 7"/>
          <p:cNvSpPr/>
          <p:nvPr/>
        </p:nvSpPr>
        <p:spPr>
          <a:xfrm>
            <a:off x="3868453" y="6900075"/>
            <a:ext cx="541833" cy="320132"/>
          </a:xfrm>
          <a:custGeom>
            <a:avLst/>
            <a:gdLst/>
            <a:ahLst/>
            <a:cxnLst>
              <a:cxn ang="0">
                <a:pos x="101230" y="0"/>
              </a:cxn>
              <a:cxn ang="0">
                <a:pos x="431800" y="207330"/>
              </a:cxn>
              <a:cxn ang="0">
                <a:pos x="47916" y="165864"/>
              </a:cxn>
              <a:cxn ang="0">
                <a:pos x="101230" y="0"/>
              </a:cxn>
            </a:cxnLst>
            <a:rect l="0" t="0" r="0" b="0"/>
            <a:pathLst>
              <a:path w="19438" h="16645">
                <a:moveTo>
                  <a:pt x="4557" y="0"/>
                </a:moveTo>
                <a:cubicBezTo>
                  <a:pt x="4557" y="0"/>
                  <a:pt x="17038" y="2090"/>
                  <a:pt x="19438" y="13935"/>
                </a:cubicBezTo>
                <a:cubicBezTo>
                  <a:pt x="19438" y="13935"/>
                  <a:pt x="11277" y="21599"/>
                  <a:pt x="2157" y="11148"/>
                </a:cubicBezTo>
                <a:cubicBezTo>
                  <a:pt x="-2162" y="5574"/>
                  <a:pt x="717" y="696"/>
                  <a:pt x="4557" y="0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6" name="AutoShape 8"/>
          <p:cNvSpPr/>
          <p:nvPr/>
        </p:nvSpPr>
        <p:spPr>
          <a:xfrm>
            <a:off x="3555900" y="7149079"/>
            <a:ext cx="442230" cy="432996"/>
          </a:xfrm>
          <a:custGeom>
            <a:avLst/>
            <a:gdLst/>
            <a:ahLst/>
            <a:cxnLst>
              <a:cxn ang="0">
                <a:pos x="36000" y="28683"/>
              </a:cxn>
              <a:cxn ang="0">
                <a:pos x="257485" y="59305"/>
              </a:cxn>
              <a:cxn ang="0">
                <a:pos x="352425" y="334944"/>
              </a:cxn>
              <a:cxn ang="0">
                <a:pos x="25453" y="181813"/>
              </a:cxn>
              <a:cxn ang="0">
                <a:pos x="36000" y="28683"/>
              </a:cxn>
            </a:cxnLst>
            <a:rect l="0" t="0" r="0" b="0"/>
            <a:pathLst>
              <a:path w="20049" h="18650">
                <a:moveTo>
                  <a:pt x="2048" y="1597"/>
                </a:moveTo>
                <a:cubicBezTo>
                  <a:pt x="2048" y="1597"/>
                  <a:pt x="8649" y="-2950"/>
                  <a:pt x="14648" y="3302"/>
                </a:cubicBezTo>
                <a:cubicBezTo>
                  <a:pt x="20049" y="8986"/>
                  <a:pt x="18848" y="15807"/>
                  <a:pt x="20049" y="18649"/>
                </a:cubicBezTo>
                <a:cubicBezTo>
                  <a:pt x="20049" y="18649"/>
                  <a:pt x="6848" y="16944"/>
                  <a:pt x="1448" y="10123"/>
                </a:cubicBezTo>
                <a:cubicBezTo>
                  <a:pt x="-1551" y="6144"/>
                  <a:pt x="848" y="3302"/>
                  <a:pt x="2048" y="15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7" name="AutoShape 9"/>
          <p:cNvSpPr/>
          <p:nvPr/>
        </p:nvSpPr>
        <p:spPr>
          <a:xfrm>
            <a:off x="3198563" y="7377889"/>
            <a:ext cx="470120" cy="408372"/>
          </a:xfrm>
          <a:custGeom>
            <a:avLst/>
            <a:gdLst/>
            <a:ahLst/>
            <a:cxnLst>
              <a:cxn ang="0">
                <a:pos x="31648" y="10489"/>
              </a:cxn>
              <a:cxn ang="0">
                <a:pos x="288894" y="81587"/>
              </a:cxn>
              <a:cxn ang="0">
                <a:pos x="374627" y="315180"/>
              </a:cxn>
              <a:cxn ang="0">
                <a:pos x="31648" y="10489"/>
              </a:cxn>
            </a:cxnLst>
            <a:rect l="0" t="0" r="0" b="0"/>
            <a:pathLst>
              <a:path w="16064" h="17680">
                <a:moveTo>
                  <a:pt x="1357" y="587"/>
                </a:moveTo>
                <a:cubicBezTo>
                  <a:pt x="1357" y="587"/>
                  <a:pt x="8710" y="-2255"/>
                  <a:pt x="12387" y="4566"/>
                </a:cubicBezTo>
                <a:cubicBezTo>
                  <a:pt x="16063" y="10818"/>
                  <a:pt x="14685" y="15366"/>
                  <a:pt x="16063" y="17639"/>
                </a:cubicBezTo>
                <a:cubicBezTo>
                  <a:pt x="16063" y="17639"/>
                  <a:pt x="-5536" y="19345"/>
                  <a:pt x="1357" y="587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0" name="AutoShape 12"/>
          <p:cNvSpPr/>
          <p:nvPr/>
        </p:nvSpPr>
        <p:spPr>
          <a:xfrm>
            <a:off x="199353" y="9438860"/>
            <a:ext cx="340637" cy="552021"/>
          </a:xfrm>
          <a:custGeom>
            <a:avLst/>
            <a:gdLst/>
            <a:ahLst/>
            <a:cxnLst>
              <a:cxn ang="0">
                <a:pos x="147495" y="426471"/>
              </a:cxn>
              <a:cxn ang="0">
                <a:pos x="39866" y="152298"/>
              </a:cxn>
              <a:cxn ang="0">
                <a:pos x="125977" y="0"/>
              </a:cxn>
              <a:cxn ang="0">
                <a:pos x="201319" y="111687"/>
              </a:cxn>
              <a:cxn ang="0">
                <a:pos x="147495" y="426471"/>
              </a:cxn>
            </a:cxnLst>
            <a:rect l="0" t="0" r="0" b="0"/>
            <a:pathLst>
              <a:path w="14722" h="21125">
                <a:moveTo>
                  <a:pt x="7999" y="21097"/>
                </a:moveTo>
                <a:cubicBezTo>
                  <a:pt x="2162" y="21600"/>
                  <a:pt x="-3092" y="15069"/>
                  <a:pt x="2162" y="7534"/>
                </a:cubicBezTo>
                <a:cubicBezTo>
                  <a:pt x="6832" y="0"/>
                  <a:pt x="6832" y="0"/>
                  <a:pt x="6832" y="0"/>
                </a:cubicBezTo>
                <a:cubicBezTo>
                  <a:pt x="6832" y="0"/>
                  <a:pt x="9167" y="3516"/>
                  <a:pt x="10918" y="5525"/>
                </a:cubicBezTo>
                <a:cubicBezTo>
                  <a:pt x="14421" y="10046"/>
                  <a:pt x="18507" y="21097"/>
                  <a:pt x="7999" y="210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1" name="AutoShape 13"/>
          <p:cNvSpPr/>
          <p:nvPr/>
        </p:nvSpPr>
        <p:spPr>
          <a:xfrm>
            <a:off x="1948484" y="9827737"/>
            <a:ext cx="653387" cy="326288"/>
          </a:xfrm>
          <a:custGeom>
            <a:avLst/>
            <a:gdLst/>
            <a:ahLst/>
            <a:cxnLst>
              <a:cxn ang="0">
                <a:pos x="520184" y="157142"/>
              </a:cxn>
              <a:cxn ang="0">
                <a:pos x="95544" y="34366"/>
              </a:cxn>
              <a:cxn ang="0">
                <a:pos x="0" y="105980"/>
              </a:cxn>
              <a:cxn ang="0">
                <a:pos x="244143" y="249208"/>
              </a:cxn>
              <a:cxn ang="0">
                <a:pos x="520184" y="157142"/>
              </a:cxn>
            </a:cxnLst>
            <a:rect l="0" t="0" r="0" b="0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2" name="AutoShape 14"/>
          <p:cNvSpPr/>
          <p:nvPr/>
        </p:nvSpPr>
        <p:spPr>
          <a:xfrm>
            <a:off x="994446" y="7011925"/>
            <a:ext cx="511952" cy="482247"/>
          </a:xfrm>
          <a:custGeom>
            <a:avLst/>
            <a:gdLst/>
            <a:ahLst/>
            <a:cxnLst>
              <a:cxn ang="0">
                <a:pos x="295532" y="1467"/>
              </a:cxn>
              <a:cxn ang="0">
                <a:pos x="73868" y="187256"/>
              </a:cxn>
              <a:cxn ang="0">
                <a:pos x="0" y="373044"/>
              </a:cxn>
              <a:cxn ang="0">
                <a:pos x="401075" y="197581"/>
              </a:cxn>
              <a:cxn ang="0">
                <a:pos x="295532" y="1467"/>
              </a:cxn>
            </a:cxnLst>
            <a:rect l="0" t="0" r="0" b="0"/>
            <a:pathLst>
              <a:path w="20364" h="21100">
                <a:moveTo>
                  <a:pt x="14751" y="83"/>
                </a:moveTo>
                <a:cubicBezTo>
                  <a:pt x="12117" y="83"/>
                  <a:pt x="4214" y="2418"/>
                  <a:pt x="3687" y="10591"/>
                </a:cubicBezTo>
                <a:cubicBezTo>
                  <a:pt x="2634" y="18181"/>
                  <a:pt x="0" y="21099"/>
                  <a:pt x="0" y="21099"/>
                </a:cubicBezTo>
                <a:cubicBezTo>
                  <a:pt x="0" y="21099"/>
                  <a:pt x="18439" y="19932"/>
                  <a:pt x="20019" y="11175"/>
                </a:cubicBezTo>
                <a:cubicBezTo>
                  <a:pt x="21599" y="1835"/>
                  <a:pt x="17385" y="-500"/>
                  <a:pt x="14751" y="83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3" name="AutoShape 15"/>
          <p:cNvSpPr/>
          <p:nvPr/>
        </p:nvSpPr>
        <p:spPr>
          <a:xfrm>
            <a:off x="1569485" y="7348489"/>
            <a:ext cx="442230" cy="513030"/>
          </a:xfrm>
          <a:custGeom>
            <a:avLst/>
            <a:gdLst/>
            <a:ahLst/>
            <a:cxnLst>
              <a:cxn ang="0">
                <a:pos x="245334" y="19646"/>
              </a:cxn>
              <a:cxn ang="0">
                <a:pos x="31151" y="396875"/>
              </a:cxn>
              <a:cxn ang="0">
                <a:pos x="245334" y="19646"/>
              </a:cxn>
            </a:cxnLst>
            <a:rect l="0" t="0" r="0" b="0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5" name="AutoShape 17"/>
          <p:cNvSpPr/>
          <p:nvPr/>
        </p:nvSpPr>
        <p:spPr>
          <a:xfrm>
            <a:off x="2141198" y="4399236"/>
            <a:ext cx="354581" cy="572541"/>
          </a:xfrm>
          <a:custGeom>
            <a:avLst/>
            <a:gdLst/>
            <a:ahLst/>
            <a:cxnLst>
              <a:cxn ang="0">
                <a:pos x="251649" y="413107"/>
              </a:cxn>
              <a:cxn ang="0">
                <a:pos x="144297" y="110830"/>
              </a:cxn>
              <a:cxn ang="0">
                <a:pos x="4766" y="0"/>
              </a:cxn>
              <a:cxn ang="0">
                <a:pos x="4766" y="191426"/>
              </a:cxn>
              <a:cxn ang="0">
                <a:pos x="101369" y="433256"/>
              </a:cxn>
              <a:cxn ang="0">
                <a:pos x="251649" y="413107"/>
              </a:cxn>
            </a:cxnLst>
            <a:rect l="0" t="0" r="0" b="0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6" name="AutoShape 18"/>
          <p:cNvSpPr/>
          <p:nvPr/>
        </p:nvSpPr>
        <p:spPr>
          <a:xfrm>
            <a:off x="2980203" y="4647543"/>
            <a:ext cx="575697" cy="324234"/>
          </a:xfrm>
          <a:custGeom>
            <a:avLst/>
            <a:gdLst/>
            <a:ahLst/>
            <a:cxnLst>
              <a:cxn ang="0">
                <a:pos x="20914" y="65328"/>
              </a:cxn>
              <a:cxn ang="0">
                <a:pos x="458764" y="197832"/>
              </a:cxn>
              <a:cxn ang="0">
                <a:pos x="52959" y="208023"/>
              </a:cxn>
              <a:cxn ang="0">
                <a:pos x="20914" y="65328"/>
              </a:cxn>
            </a:cxnLst>
            <a:rect l="0" t="0" r="0" b="0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7" name="AutoShape 19"/>
          <p:cNvSpPr/>
          <p:nvPr/>
        </p:nvSpPr>
        <p:spPr>
          <a:xfrm>
            <a:off x="2812465" y="5219531"/>
            <a:ext cx="617529" cy="303714"/>
          </a:xfrm>
          <a:custGeom>
            <a:avLst/>
            <a:gdLst/>
            <a:ahLst/>
            <a:cxnLst>
              <a:cxn ang="0">
                <a:pos x="767" y="120504"/>
              </a:cxn>
              <a:cxn ang="0">
                <a:pos x="492102" y="59337"/>
              </a:cxn>
              <a:cxn ang="0">
                <a:pos x="342563" y="161251"/>
              </a:cxn>
              <a:cxn ang="0">
                <a:pos x="767" y="120504"/>
              </a:cxn>
            </a:cxnLst>
            <a:rect l="0" t="0" r="0" b="0"/>
            <a:pathLst>
              <a:path w="21174" h="12449">
                <a:moveTo>
                  <a:pt x="33" y="6385"/>
                </a:moveTo>
                <a:cubicBezTo>
                  <a:pt x="-426" y="3685"/>
                  <a:pt x="3710" y="-4415"/>
                  <a:pt x="21173" y="3144"/>
                </a:cubicBezTo>
                <a:cubicBezTo>
                  <a:pt x="21173" y="3144"/>
                  <a:pt x="17037" y="6925"/>
                  <a:pt x="14739" y="8544"/>
                </a:cubicBezTo>
                <a:cubicBezTo>
                  <a:pt x="12442" y="10704"/>
                  <a:pt x="493" y="17184"/>
                  <a:pt x="33" y="6385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8" name="AutoShape 20"/>
          <p:cNvSpPr/>
          <p:nvPr/>
        </p:nvSpPr>
        <p:spPr>
          <a:xfrm>
            <a:off x="3045534" y="6358474"/>
            <a:ext cx="545817" cy="437102"/>
          </a:xfrm>
          <a:custGeom>
            <a:avLst/>
            <a:gdLst/>
            <a:ahLst/>
            <a:cxnLst>
              <a:cxn ang="0">
                <a:pos x="1930" y="193334"/>
              </a:cxn>
              <a:cxn ang="0">
                <a:pos x="361042" y="0"/>
              </a:cxn>
              <a:cxn ang="0">
                <a:pos x="434954" y="0"/>
              </a:cxn>
              <a:cxn ang="0">
                <a:pos x="244843" y="315438"/>
              </a:cxn>
              <a:cxn ang="0">
                <a:pos x="1930" y="193334"/>
              </a:cxn>
            </a:cxnLst>
            <a:rect l="0" t="0" r="0" b="0"/>
            <a:pathLst>
              <a:path w="21180" h="18889">
                <a:moveTo>
                  <a:pt x="94" y="10800"/>
                </a:moveTo>
                <a:cubicBezTo>
                  <a:pt x="-420" y="7957"/>
                  <a:pt x="608" y="0"/>
                  <a:pt x="17580" y="0"/>
                </a:cubicBezTo>
                <a:cubicBezTo>
                  <a:pt x="17580" y="0"/>
                  <a:pt x="20151" y="568"/>
                  <a:pt x="21179" y="0"/>
                </a:cubicBezTo>
                <a:cubicBezTo>
                  <a:pt x="21179" y="0"/>
                  <a:pt x="18094" y="13073"/>
                  <a:pt x="11922" y="17621"/>
                </a:cubicBezTo>
                <a:cubicBezTo>
                  <a:pt x="5751" y="21599"/>
                  <a:pt x="608" y="15347"/>
                  <a:pt x="94" y="10800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9" name="AutoShape 21"/>
          <p:cNvSpPr/>
          <p:nvPr/>
        </p:nvSpPr>
        <p:spPr>
          <a:xfrm>
            <a:off x="1704942" y="5867115"/>
            <a:ext cx="613547" cy="367329"/>
          </a:xfrm>
          <a:custGeom>
            <a:avLst/>
            <a:gdLst/>
            <a:ahLst/>
            <a:cxnLst>
              <a:cxn ang="0">
                <a:pos x="486225" y="156920"/>
              </a:cxn>
              <a:cxn ang="0">
                <a:pos x="158536" y="3441"/>
              </a:cxn>
              <a:cxn ang="0">
                <a:pos x="0" y="23902"/>
              </a:cxn>
              <a:cxn ang="0">
                <a:pos x="253695" y="279691"/>
              </a:cxn>
              <a:cxn ang="0">
                <a:pos x="486225" y="156920"/>
              </a:cxn>
            </a:cxnLst>
            <a:rect l="0" t="0" r="0" b="0"/>
            <a:pathLst>
              <a:path w="20815" h="18748">
                <a:moveTo>
                  <a:pt x="20699" y="10353"/>
                </a:moveTo>
                <a:cubicBezTo>
                  <a:pt x="20699" y="10353"/>
                  <a:pt x="19799" y="-1797"/>
                  <a:pt x="6749" y="227"/>
                </a:cubicBezTo>
                <a:cubicBezTo>
                  <a:pt x="6749" y="227"/>
                  <a:pt x="899" y="2252"/>
                  <a:pt x="0" y="1577"/>
                </a:cubicBezTo>
                <a:cubicBezTo>
                  <a:pt x="0" y="1577"/>
                  <a:pt x="4499" y="16428"/>
                  <a:pt x="10800" y="18453"/>
                </a:cubicBezTo>
                <a:cubicBezTo>
                  <a:pt x="17099" y="19803"/>
                  <a:pt x="21600" y="16428"/>
                  <a:pt x="20699" y="1035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0" name="AutoShape 22"/>
          <p:cNvSpPr/>
          <p:nvPr/>
        </p:nvSpPr>
        <p:spPr>
          <a:xfrm>
            <a:off x="1403535" y="5250022"/>
            <a:ext cx="557768" cy="285245"/>
          </a:xfrm>
          <a:custGeom>
            <a:avLst/>
            <a:gdLst/>
            <a:ahLst/>
            <a:cxnLst>
              <a:cxn ang="0">
                <a:pos x="436645" y="72419"/>
              </a:cxn>
              <a:cxn ang="0">
                <a:pos x="74531" y="42022"/>
              </a:cxn>
              <a:cxn ang="0">
                <a:pos x="0" y="143361"/>
              </a:cxn>
              <a:cxn ang="0">
                <a:pos x="202336" y="204155"/>
              </a:cxn>
              <a:cxn ang="0">
                <a:pos x="436645" y="72419"/>
              </a:cxn>
            </a:cxnLst>
            <a:rect l="0" t="0" r="0" b="0"/>
            <a:pathLst>
              <a:path w="20033" h="15680">
                <a:moveTo>
                  <a:pt x="19679" y="5146"/>
                </a:moveTo>
                <a:cubicBezTo>
                  <a:pt x="17760" y="826"/>
                  <a:pt x="10559" y="-2773"/>
                  <a:pt x="3359" y="2986"/>
                </a:cubicBezTo>
                <a:cubicBezTo>
                  <a:pt x="479" y="5866"/>
                  <a:pt x="0" y="10187"/>
                  <a:pt x="0" y="10187"/>
                </a:cubicBezTo>
                <a:cubicBezTo>
                  <a:pt x="0" y="10187"/>
                  <a:pt x="6239" y="12346"/>
                  <a:pt x="9119" y="14507"/>
                </a:cubicBezTo>
                <a:cubicBezTo>
                  <a:pt x="15360" y="18827"/>
                  <a:pt x="21600" y="10187"/>
                  <a:pt x="19679" y="5146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1" name="AutoShape 23"/>
          <p:cNvSpPr/>
          <p:nvPr/>
        </p:nvSpPr>
        <p:spPr>
          <a:xfrm>
            <a:off x="662413" y="4833401"/>
            <a:ext cx="382472" cy="467883"/>
          </a:xfrm>
          <a:custGeom>
            <a:avLst/>
            <a:gdLst/>
            <a:ahLst/>
            <a:cxnLst>
              <a:cxn ang="0">
                <a:pos x="269324" y="347181"/>
              </a:cxn>
              <a:cxn ang="0">
                <a:pos x="194752" y="91893"/>
              </a:cxn>
              <a:cxn ang="0">
                <a:pos x="34909" y="0"/>
              </a:cxn>
              <a:cxn ang="0">
                <a:pos x="45568" y="275699"/>
              </a:cxn>
              <a:cxn ang="0">
                <a:pos x="269324" y="347181"/>
              </a:cxn>
            </a:cxnLst>
            <a:rect l="0" t="0" r="0" b="0"/>
            <a:pathLst>
              <a:path w="15070" h="19631">
                <a:moveTo>
                  <a:pt x="13316" y="18830"/>
                </a:moveTo>
                <a:cubicBezTo>
                  <a:pt x="13316" y="18830"/>
                  <a:pt x="19111" y="9415"/>
                  <a:pt x="9629" y="4984"/>
                </a:cubicBezTo>
                <a:cubicBezTo>
                  <a:pt x="2780" y="1661"/>
                  <a:pt x="1726" y="0"/>
                  <a:pt x="1726" y="0"/>
                </a:cubicBezTo>
                <a:cubicBezTo>
                  <a:pt x="1726" y="0"/>
                  <a:pt x="-2488" y="8307"/>
                  <a:pt x="2253" y="14953"/>
                </a:cubicBezTo>
                <a:cubicBezTo>
                  <a:pt x="6994" y="21599"/>
                  <a:pt x="11736" y="19384"/>
                  <a:pt x="13316" y="18830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3" name="AutoShape 25"/>
          <p:cNvSpPr/>
          <p:nvPr/>
        </p:nvSpPr>
        <p:spPr>
          <a:xfrm>
            <a:off x="3705527" y="5867115"/>
            <a:ext cx="452190" cy="578699"/>
          </a:xfrm>
          <a:custGeom>
            <a:avLst/>
            <a:gdLst/>
            <a:ahLst/>
            <a:cxnLst>
              <a:cxn ang="0">
                <a:pos x="21227" y="388836"/>
              </a:cxn>
              <a:cxn ang="0">
                <a:pos x="106113" y="122777"/>
              </a:cxn>
              <a:cxn ang="0">
                <a:pos x="339567" y="0"/>
              </a:cxn>
              <a:cxn ang="0">
                <a:pos x="307727" y="399079"/>
              </a:cxn>
              <a:cxn ang="0">
                <a:pos x="21227" y="388836"/>
              </a:cxn>
            </a:cxnLst>
            <a:rect l="0" t="0" r="0" b="0"/>
            <a:pathLst>
              <a:path w="16671" h="20543">
                <a:moveTo>
                  <a:pt x="982" y="17843"/>
                </a:moveTo>
                <a:cubicBezTo>
                  <a:pt x="982" y="17843"/>
                  <a:pt x="-2945" y="8921"/>
                  <a:pt x="4909" y="5634"/>
                </a:cubicBezTo>
                <a:cubicBezTo>
                  <a:pt x="13255" y="2347"/>
                  <a:pt x="15709" y="0"/>
                  <a:pt x="15709" y="0"/>
                </a:cubicBezTo>
                <a:cubicBezTo>
                  <a:pt x="15709" y="0"/>
                  <a:pt x="18654" y="15026"/>
                  <a:pt x="14236" y="18313"/>
                </a:cubicBezTo>
                <a:cubicBezTo>
                  <a:pt x="9327" y="21130"/>
                  <a:pt x="3436" y="21599"/>
                  <a:pt x="982" y="1784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4" name="AutoShape 26"/>
          <p:cNvSpPr/>
          <p:nvPr/>
        </p:nvSpPr>
        <p:spPr>
          <a:xfrm>
            <a:off x="467459" y="8822856"/>
            <a:ext cx="342630" cy="541760"/>
          </a:xfrm>
          <a:custGeom>
            <a:avLst/>
            <a:gdLst/>
            <a:ahLst/>
            <a:cxnLst>
              <a:cxn ang="0">
                <a:pos x="128757" y="419100"/>
              </a:cxn>
              <a:cxn ang="0">
                <a:pos x="2055" y="214653"/>
              </a:cxn>
              <a:cxn ang="0">
                <a:pos x="139318" y="0"/>
              </a:cxn>
              <a:cxn ang="0">
                <a:pos x="266019" y="204428"/>
              </a:cxn>
              <a:cxn ang="0">
                <a:pos x="128757" y="419100"/>
              </a:cxn>
            </a:cxnLst>
            <a:rect l="0" t="0" r="0" b="0"/>
            <a:pathLst>
              <a:path w="19262" h="21600">
                <a:moveTo>
                  <a:pt x="9083" y="21600"/>
                </a:moveTo>
                <a:cubicBezTo>
                  <a:pt x="9083" y="21600"/>
                  <a:pt x="-1344" y="16331"/>
                  <a:pt x="145" y="11063"/>
                </a:cubicBezTo>
                <a:cubicBezTo>
                  <a:pt x="1635" y="5795"/>
                  <a:pt x="9828" y="1580"/>
                  <a:pt x="9828" y="0"/>
                </a:cubicBezTo>
                <a:cubicBezTo>
                  <a:pt x="9828" y="0"/>
                  <a:pt x="18021" y="6848"/>
                  <a:pt x="18766" y="10536"/>
                </a:cubicBezTo>
                <a:cubicBezTo>
                  <a:pt x="20256" y="13697"/>
                  <a:pt x="18766" y="21073"/>
                  <a:pt x="9083" y="21600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5" name="AutoShape 27"/>
          <p:cNvSpPr/>
          <p:nvPr/>
        </p:nvSpPr>
        <p:spPr>
          <a:xfrm>
            <a:off x="1008568" y="5961140"/>
            <a:ext cx="364542" cy="549969"/>
          </a:xfrm>
          <a:custGeom>
            <a:avLst/>
            <a:gdLst/>
            <a:ahLst/>
            <a:cxnLst>
              <a:cxn ang="0">
                <a:pos x="177114" y="425430"/>
              </a:cxn>
              <a:cxn ang="0">
                <a:pos x="91182" y="0"/>
              </a:cxn>
              <a:cxn ang="0">
                <a:pos x="209330" y="111425"/>
              </a:cxn>
              <a:cxn ang="0">
                <a:pos x="177114" y="425430"/>
              </a:cxn>
            </a:cxnLst>
            <a:rect l="0" t="0" r="0" b="0"/>
            <a:pathLst>
              <a:path w="12174" h="21600">
                <a:moveTo>
                  <a:pt x="7422" y="21599"/>
                </a:moveTo>
                <a:cubicBezTo>
                  <a:pt x="7422" y="21599"/>
                  <a:pt x="-6528" y="17485"/>
                  <a:pt x="3821" y="0"/>
                </a:cubicBezTo>
                <a:cubicBezTo>
                  <a:pt x="3821" y="0"/>
                  <a:pt x="5622" y="3085"/>
                  <a:pt x="8772" y="5657"/>
                </a:cubicBezTo>
                <a:cubicBezTo>
                  <a:pt x="11921" y="8228"/>
                  <a:pt x="15071" y="21599"/>
                  <a:pt x="7422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7" name="AutoShape 29"/>
          <p:cNvSpPr/>
          <p:nvPr/>
        </p:nvSpPr>
        <p:spPr>
          <a:xfrm>
            <a:off x="1481473" y="6210625"/>
            <a:ext cx="352590" cy="500718"/>
          </a:xfrm>
          <a:custGeom>
            <a:avLst/>
            <a:gdLst/>
            <a:ahLst/>
            <a:cxnLst>
              <a:cxn ang="0">
                <a:pos x="188209" y="387332"/>
              </a:cxn>
              <a:cxn ang="0">
                <a:pos x="60994" y="0"/>
              </a:cxn>
              <a:cxn ang="0">
                <a:pos x="145796" y="91727"/>
              </a:cxn>
              <a:cxn ang="0">
                <a:pos x="188209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4" name="AutoShape 29"/>
          <p:cNvSpPr/>
          <p:nvPr/>
        </p:nvSpPr>
        <p:spPr>
          <a:xfrm>
            <a:off x="7122319" y="2552699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5" name="AutoShape 29"/>
          <p:cNvSpPr/>
          <p:nvPr/>
        </p:nvSpPr>
        <p:spPr>
          <a:xfrm>
            <a:off x="15890205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6" name="AutoShape 29"/>
          <p:cNvSpPr/>
          <p:nvPr/>
        </p:nvSpPr>
        <p:spPr>
          <a:xfrm>
            <a:off x="11591796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grpSp>
        <p:nvGrpSpPr>
          <p:cNvPr id="56" name="Group 29">
            <a:extLst>
              <a:ext uri="{FF2B5EF4-FFF2-40B4-BE49-F238E27FC236}">
                <a16:creationId xmlns:a16="http://schemas.microsoft.com/office/drawing/2014/main" xmlns="" id="{DCBFA0C5-D0B4-40DB-8D46-AB60879CF2A6}"/>
              </a:ext>
            </a:extLst>
          </p:cNvPr>
          <p:cNvGrpSpPr/>
          <p:nvPr/>
        </p:nvGrpSpPr>
        <p:grpSpPr>
          <a:xfrm>
            <a:off x="9800829" y="3212996"/>
            <a:ext cx="3951642" cy="6071408"/>
            <a:chOff x="3404069" y="247262"/>
            <a:chExt cx="2335861" cy="3575459"/>
          </a:xfrm>
        </p:grpSpPr>
        <p:pic>
          <p:nvPicPr>
            <p:cNvPr id="57" name="Picture 8">
              <a:extLst>
                <a:ext uri="{FF2B5EF4-FFF2-40B4-BE49-F238E27FC236}">
                  <a16:creationId xmlns:a16="http://schemas.microsoft.com/office/drawing/2014/main" xmlns="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58" name="Picture 12">
              <a:extLst>
                <a:ext uri="{FF2B5EF4-FFF2-40B4-BE49-F238E27FC236}">
                  <a16:creationId xmlns:a16="http://schemas.microsoft.com/office/drawing/2014/main" xmlns="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59" name="Group 30">
            <a:extLst>
              <a:ext uri="{FF2B5EF4-FFF2-40B4-BE49-F238E27FC236}">
                <a16:creationId xmlns:a16="http://schemas.microsoft.com/office/drawing/2014/main" xmlns="" id="{C3AEF019-B861-4C46-B090-AE48A61716F7}"/>
              </a:ext>
            </a:extLst>
          </p:cNvPr>
          <p:cNvGrpSpPr/>
          <p:nvPr/>
        </p:nvGrpSpPr>
        <p:grpSpPr>
          <a:xfrm>
            <a:off x="5392984" y="3212847"/>
            <a:ext cx="3951648" cy="6071408"/>
            <a:chOff x="628840" y="231367"/>
            <a:chExt cx="2335862" cy="3575459"/>
          </a:xfrm>
        </p:grpSpPr>
        <p:pic>
          <p:nvPicPr>
            <p:cNvPr id="60" name="Picture 14">
              <a:extLst>
                <a:ext uri="{FF2B5EF4-FFF2-40B4-BE49-F238E27FC236}">
                  <a16:creationId xmlns:a16="http://schemas.microsoft.com/office/drawing/2014/main" xmlns="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61" name="Picture 18">
              <a:extLst>
                <a:ext uri="{FF2B5EF4-FFF2-40B4-BE49-F238E27FC236}">
                  <a16:creationId xmlns:a16="http://schemas.microsoft.com/office/drawing/2014/main" xmlns="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62" name="Smiley Face 14">
            <a:extLst>
              <a:ext uri="{FF2B5EF4-FFF2-40B4-BE49-F238E27FC236}">
                <a16:creationId xmlns:a16="http://schemas.microsoft.com/office/drawing/2014/main" xmlns="" id="{7C4FC87A-497B-4FE5-95A3-A31BF7C3EE21}"/>
              </a:ext>
            </a:extLst>
          </p:cNvPr>
          <p:cNvSpPr/>
          <p:nvPr/>
        </p:nvSpPr>
        <p:spPr>
          <a:xfrm>
            <a:off x="801276" y="4000266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3" name="Smiley Face 12">
            <a:extLst>
              <a:ext uri="{FF2B5EF4-FFF2-40B4-BE49-F238E27FC236}">
                <a16:creationId xmlns:a16="http://schemas.microsoft.com/office/drawing/2014/main" xmlns="" id="{DF0581CC-B6B4-4BF1-8479-FBD7CAA1AA98}"/>
              </a:ext>
            </a:extLst>
          </p:cNvPr>
          <p:cNvSpPr/>
          <p:nvPr/>
        </p:nvSpPr>
        <p:spPr>
          <a:xfrm rot="20392728">
            <a:off x="832014" y="9135899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4" name="Smiley Face 15">
            <a:extLst>
              <a:ext uri="{FF2B5EF4-FFF2-40B4-BE49-F238E27FC236}">
                <a16:creationId xmlns:a16="http://schemas.microsoft.com/office/drawing/2014/main" xmlns="" id="{7C23B129-0737-4AF2-95C1-C9723E954433}"/>
              </a:ext>
            </a:extLst>
          </p:cNvPr>
          <p:cNvSpPr/>
          <p:nvPr/>
        </p:nvSpPr>
        <p:spPr>
          <a:xfrm>
            <a:off x="31863" y="5757448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5" name="Oval 37">
            <a:extLst>
              <a:ext uri="{FF2B5EF4-FFF2-40B4-BE49-F238E27FC236}">
                <a16:creationId xmlns:a16="http://schemas.microsoft.com/office/drawing/2014/main" xmlns="" id="{A6CCC98E-D7C9-4964-86D0-51703A2843BC}"/>
              </a:ext>
            </a:extLst>
          </p:cNvPr>
          <p:cNvSpPr/>
          <p:nvPr/>
        </p:nvSpPr>
        <p:spPr>
          <a:xfrm>
            <a:off x="2701254" y="3404862"/>
            <a:ext cx="1040012" cy="1080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6" name="Smiley Face 14">
            <a:extLst>
              <a:ext uri="{FF2B5EF4-FFF2-40B4-BE49-F238E27FC236}">
                <a16:creationId xmlns:a16="http://schemas.microsoft.com/office/drawing/2014/main" xmlns="" id="{8D721EFA-3D21-4DFF-BB7A-B20A0284A591}"/>
              </a:ext>
            </a:extLst>
          </p:cNvPr>
          <p:cNvSpPr/>
          <p:nvPr/>
        </p:nvSpPr>
        <p:spPr>
          <a:xfrm>
            <a:off x="4220642" y="5476680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grpSp>
        <p:nvGrpSpPr>
          <p:cNvPr id="68" name="Group 20">
            <a:extLst>
              <a:ext uri="{FF2B5EF4-FFF2-40B4-BE49-F238E27FC236}">
                <a16:creationId xmlns:a16="http://schemas.microsoft.com/office/drawing/2014/main" xmlns="" id="{145C2B43-2D0A-4E97-847F-3F9297ECE167}"/>
              </a:ext>
            </a:extLst>
          </p:cNvPr>
          <p:cNvGrpSpPr/>
          <p:nvPr/>
        </p:nvGrpSpPr>
        <p:grpSpPr>
          <a:xfrm>
            <a:off x="14142492" y="3225428"/>
            <a:ext cx="3916908" cy="6018032"/>
            <a:chOff x="6000119" y="568430"/>
            <a:chExt cx="2315327" cy="3544027"/>
          </a:xfrm>
        </p:grpSpPr>
        <p:pic>
          <p:nvPicPr>
            <p:cNvPr id="69" name="Picture 2">
              <a:extLst>
                <a:ext uri="{FF2B5EF4-FFF2-40B4-BE49-F238E27FC236}">
                  <a16:creationId xmlns:a16="http://schemas.microsoft.com/office/drawing/2014/main" xmlns="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70" name="Picture 6">
              <a:extLst>
                <a:ext uri="{FF2B5EF4-FFF2-40B4-BE49-F238E27FC236}">
                  <a16:creationId xmlns:a16="http://schemas.microsoft.com/office/drawing/2014/main" xmlns="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pic>
        <p:nvPicPr>
          <p:cNvPr id="2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52781" y="9364616"/>
            <a:ext cx="609600" cy="609600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xmlns="" id="{3E1FC31E-95C5-4F3B-BF61-F5EAE8D3F1C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1895842"/>
            <a:ext cx="8684253" cy="60889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175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61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6" grpId="0" animBg="1"/>
      <p:bldP spid="9219" grpId="0"/>
      <p:bldP spid="9254" grpId="0" animBg="1"/>
      <p:bldP spid="9255" grpId="0" animBg="1"/>
      <p:bldP spid="9256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254677" y="6808840"/>
            <a:ext cx="3898283" cy="167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3716116" y="5835161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2453" y="2832057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5357169" y="1782425"/>
            <a:ext cx="4176465" cy="25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635482" y="2525648"/>
            <a:ext cx="4382144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4184560" y="1325498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:a16="http://schemas.microsoft.com/office/drawing/2014/main" xmlns="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2900759" y="4718350"/>
            <a:ext cx="6509273" cy="5441654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607" y="1482463"/>
            <a:ext cx="2244137" cy="227060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6071050" y="1119247"/>
            <a:ext cx="2145960" cy="223418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5804349" y="6523090"/>
            <a:ext cx="2303435" cy="1852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3917354-C6AA-4949-937D-8F37FF4339D3}"/>
              </a:ext>
            </a:extLst>
          </p:cNvPr>
          <p:cNvSpPr txBox="1"/>
          <p:nvPr/>
        </p:nvSpPr>
        <p:spPr>
          <a:xfrm>
            <a:off x="14001214" y="8690174"/>
            <a:ext cx="3927764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rtl="1"/>
            <a:r>
              <a:rPr lang="ar-BH" sz="32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32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6D1FDE8-3AD1-4EC9-BF70-B08E80F8F9E4}"/>
              </a:ext>
            </a:extLst>
          </p:cNvPr>
          <p:cNvSpPr txBox="1"/>
          <p:nvPr/>
        </p:nvSpPr>
        <p:spPr>
          <a:xfrm>
            <a:off x="14865310" y="3803145"/>
            <a:ext cx="3495716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>
              <a:defRPr/>
            </a:pPr>
            <a:r>
              <a:rPr lang="ar-BH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32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EA7EDBA-A642-4D5E-88ED-9C8D7837BA18}"/>
              </a:ext>
            </a:extLst>
          </p:cNvPr>
          <p:cNvSpPr txBox="1"/>
          <p:nvPr/>
        </p:nvSpPr>
        <p:spPr>
          <a:xfrm>
            <a:off x="10008096" y="5027067"/>
            <a:ext cx="4889376" cy="415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92" y="1975148"/>
            <a:ext cx="2743200" cy="27432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" y="7570922"/>
            <a:ext cx="2665164" cy="2685303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:a16="http://schemas.microsoft.com/office/drawing/2014/main" xmlns="" id="{8F732AF7-43F7-4C8A-A3E0-F8543D9C1BB3}"/>
              </a:ext>
            </a:extLst>
          </p:cNvPr>
          <p:cNvGrpSpPr/>
          <p:nvPr/>
        </p:nvGrpSpPr>
        <p:grpSpPr>
          <a:xfrm>
            <a:off x="5543602" y="507011"/>
            <a:ext cx="8269484" cy="1093915"/>
            <a:chOff x="2532" y="-1747036"/>
            <a:chExt cx="5700184" cy="1694427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xmlns="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:a16="http://schemas.microsoft.com/office/drawing/2014/main" xmlns="" id="{A350E8D8-93DC-4251-A7DF-981D678DECB6}"/>
                </a:ext>
              </a:extLst>
            </p:cNvPr>
            <p:cNvSpPr txBox="1"/>
            <p:nvPr/>
          </p:nvSpPr>
          <p:spPr>
            <a:xfrm>
              <a:off x="172313" y="-1660979"/>
              <a:ext cx="4990723" cy="1430200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6600" dirty="0"/>
                <a:t>قوانين فصلنا الافتراضي </a:t>
              </a:r>
              <a:endParaRPr lang="en-US" sz="66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:a16="http://schemas.microsoft.com/office/drawing/2014/main" xmlns="" id="{B3777ACF-FEE1-4BA8-B6AB-6FD199B8F539}"/>
              </a:ext>
            </a:extLst>
          </p:cNvPr>
          <p:cNvGrpSpPr/>
          <p:nvPr/>
        </p:nvGrpSpPr>
        <p:grpSpPr>
          <a:xfrm>
            <a:off x="3963989" y="160091"/>
            <a:ext cx="2189034" cy="1304336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:a16="http://schemas.microsoft.com/office/drawing/2014/main" xmlns="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0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:a16="http://schemas.microsoft.com/office/drawing/2014/main" xmlns="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:a16="http://schemas.microsoft.com/office/drawing/2014/main" xmlns="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898676" y="102941"/>
            <a:ext cx="1285884" cy="128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:a16="http://schemas.microsoft.com/office/drawing/2014/main" xmlns="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3814886" y="4003355"/>
            <a:ext cx="1486002" cy="17718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xmlns="" id="{125D5B8F-1F1A-4FED-8085-3B47D4DD61C9}"/>
              </a:ext>
            </a:extLst>
          </p:cNvPr>
          <p:cNvSpPr txBox="1"/>
          <p:nvPr/>
        </p:nvSpPr>
        <p:spPr>
          <a:xfrm>
            <a:off x="550615" y="4899463"/>
            <a:ext cx="273442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32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1457684" y="2695229"/>
            <a:ext cx="2304257" cy="24795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:a16="http://schemas.microsoft.com/office/drawing/2014/main" xmlns="" id="{E6CC5EB2-A1F2-4A2D-A4DE-FAB3DF8AC781}"/>
              </a:ext>
            </a:extLst>
          </p:cNvPr>
          <p:cNvSpPr/>
          <p:nvPr/>
        </p:nvSpPr>
        <p:spPr>
          <a:xfrm>
            <a:off x="6265689" y="1588505"/>
            <a:ext cx="2446266" cy="2402868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82876" tIns="91437" rIns="182876" bIns="91437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xmlns="" id="{E9F76996-A80E-4C40-ADC4-834C01FBBDA5}"/>
              </a:ext>
            </a:extLst>
          </p:cNvPr>
          <p:cNvSpPr txBox="1"/>
          <p:nvPr/>
        </p:nvSpPr>
        <p:spPr>
          <a:xfrm>
            <a:off x="5441045" y="4033560"/>
            <a:ext cx="3622937" cy="2154430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40" y="1357277"/>
            <a:ext cx="3292866" cy="32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:a16="http://schemas.microsoft.com/office/drawing/2014/main" xmlns="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10152113" y="3847356"/>
            <a:ext cx="1795956" cy="140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:a16="http://schemas.microsoft.com/office/drawing/2014/main" xmlns="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990187" y="1975532"/>
            <a:ext cx="1039340" cy="103934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:a16="http://schemas.microsoft.com/office/drawing/2014/main" xmlns="" id="{A9FE6B5B-3E30-4F52-8CCC-27C81DE3CA2F}"/>
              </a:ext>
            </a:extLst>
          </p:cNvPr>
          <p:cNvGrpSpPr/>
          <p:nvPr/>
        </p:nvGrpSpPr>
        <p:grpSpPr>
          <a:xfrm>
            <a:off x="9667206" y="6808840"/>
            <a:ext cx="3620121" cy="2612763"/>
            <a:chOff x="10552923" y="5238109"/>
            <a:chExt cx="3620120" cy="2612763"/>
          </a:xfrm>
        </p:grpSpPr>
        <p:sp>
          <p:nvSpPr>
            <p:cNvPr id="53" name="TextBox 4">
              <a:extLst>
                <a:ext uri="{FF2B5EF4-FFF2-40B4-BE49-F238E27FC236}">
                  <a16:creationId xmlns:a16="http://schemas.microsoft.com/office/drawing/2014/main" xmlns="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2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32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بسماع أسمي</a:t>
              </a: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:a16="http://schemas.microsoft.com/office/drawing/2014/main" xmlns="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:a16="http://schemas.microsoft.com/office/drawing/2014/main" xmlns="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3490" y="6913112"/>
            <a:ext cx="1357322" cy="121212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:a16="http://schemas.microsoft.com/office/drawing/2014/main" xmlns="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3527378" y="6284462"/>
            <a:ext cx="5184576" cy="367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:a16="http://schemas.microsoft.com/office/drawing/2014/main" xmlns="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1657098" y="136933"/>
            <a:ext cx="887174" cy="98231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:a16="http://schemas.microsoft.com/office/drawing/2014/main" xmlns="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2310429" y="644878"/>
            <a:ext cx="1364837" cy="14247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:a16="http://schemas.microsoft.com/office/drawing/2014/main" xmlns="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-32613" y="573096"/>
            <a:ext cx="1490297" cy="1825608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4" y="2527175"/>
            <a:ext cx="1650237" cy="267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6392" y="6310964"/>
            <a:ext cx="1771929" cy="201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عيني تنظ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29306" y="66565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1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3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37"/>
          <p:cNvGrpSpPr/>
          <p:nvPr/>
        </p:nvGrpSpPr>
        <p:grpSpPr>
          <a:xfrm>
            <a:off x="3243680" y="478874"/>
            <a:ext cx="9083622" cy="10457831"/>
            <a:chOff x="557052" y="-1733075"/>
            <a:chExt cx="4918974" cy="6507973"/>
          </a:xfrm>
        </p:grpSpPr>
        <p:pic>
          <p:nvPicPr>
            <p:cNvPr id="200" name="Google Shape;200;p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7052" y="-1733075"/>
              <a:ext cx="4918974" cy="650797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1" name="Google Shape;201;p37"/>
            <p:cNvGrpSpPr/>
            <p:nvPr/>
          </p:nvGrpSpPr>
          <p:grpSpPr>
            <a:xfrm>
              <a:off x="1490463" y="-1358760"/>
              <a:ext cx="3642225" cy="5714463"/>
              <a:chOff x="1490463" y="-1358760"/>
              <a:chExt cx="3642225" cy="5714463"/>
            </a:xfrm>
          </p:grpSpPr>
          <p:cxnSp>
            <p:nvCxnSpPr>
              <p:cNvPr id="202" name="Google Shape;202;p37"/>
              <p:cNvCxnSpPr/>
              <p:nvPr/>
            </p:nvCxnSpPr>
            <p:spPr>
              <a:xfrm>
                <a:off x="1490463" y="1111024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37"/>
              <p:cNvCxnSpPr/>
              <p:nvPr/>
            </p:nvCxnSpPr>
            <p:spPr>
              <a:xfrm>
                <a:off x="1490463" y="1522662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37"/>
              <p:cNvCxnSpPr/>
              <p:nvPr/>
            </p:nvCxnSpPr>
            <p:spPr>
              <a:xfrm>
                <a:off x="1490463" y="1934299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37"/>
              <p:cNvCxnSpPr/>
              <p:nvPr/>
            </p:nvCxnSpPr>
            <p:spPr>
              <a:xfrm>
                <a:off x="1490463" y="2345937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37"/>
              <p:cNvCxnSpPr/>
              <p:nvPr/>
            </p:nvCxnSpPr>
            <p:spPr>
              <a:xfrm>
                <a:off x="1490463" y="2757574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37"/>
              <p:cNvCxnSpPr/>
              <p:nvPr/>
            </p:nvCxnSpPr>
            <p:spPr>
              <a:xfrm>
                <a:off x="1490463" y="3169212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37"/>
              <p:cNvCxnSpPr/>
              <p:nvPr/>
            </p:nvCxnSpPr>
            <p:spPr>
              <a:xfrm>
                <a:off x="1490463" y="3532428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37"/>
              <p:cNvCxnSpPr/>
              <p:nvPr/>
            </p:nvCxnSpPr>
            <p:spPr>
              <a:xfrm>
                <a:off x="1490463" y="3944065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37"/>
              <p:cNvCxnSpPr/>
              <p:nvPr/>
            </p:nvCxnSpPr>
            <p:spPr>
              <a:xfrm>
                <a:off x="1490463" y="4355703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37"/>
              <p:cNvCxnSpPr/>
              <p:nvPr/>
            </p:nvCxnSpPr>
            <p:spPr>
              <a:xfrm>
                <a:off x="1524288" y="-123872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37"/>
              <p:cNvCxnSpPr/>
              <p:nvPr/>
            </p:nvCxnSpPr>
            <p:spPr>
              <a:xfrm>
                <a:off x="1524288" y="287765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37"/>
              <p:cNvCxnSpPr/>
              <p:nvPr/>
            </p:nvCxnSpPr>
            <p:spPr>
              <a:xfrm>
                <a:off x="1524288" y="699403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37"/>
              <p:cNvCxnSpPr/>
              <p:nvPr/>
            </p:nvCxnSpPr>
            <p:spPr>
              <a:xfrm>
                <a:off x="1490463" y="-535501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37"/>
              <p:cNvCxnSpPr/>
              <p:nvPr/>
            </p:nvCxnSpPr>
            <p:spPr>
              <a:xfrm>
                <a:off x="1524288" y="-1358760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" name="Google Shape;216;p37"/>
              <p:cNvCxnSpPr/>
              <p:nvPr/>
            </p:nvCxnSpPr>
            <p:spPr>
              <a:xfrm>
                <a:off x="1524288" y="-947122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pic>
        <p:nvPicPr>
          <p:cNvPr id="221" name="Google Shape;22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14351" y="219263"/>
            <a:ext cx="1557852" cy="158759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7">
            <a:hlinkClick r:id="" action="ppaction://noaction"/>
          </p:cNvPr>
          <p:cNvSpPr/>
          <p:nvPr/>
        </p:nvSpPr>
        <p:spPr>
          <a:xfrm>
            <a:off x="13493567" y="7872200"/>
            <a:ext cx="3460800" cy="981600"/>
          </a:xfrm>
          <a:prstGeom prst="rect">
            <a:avLst/>
          </a:prstGeom>
          <a:solidFill>
            <a:srgbClr val="93C47D"/>
          </a:solidFill>
          <a:ln>
            <a:noFill/>
          </a:ln>
          <a:effectLst>
            <a:outerShdw blurRad="57150" dist="19050" dir="81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l" rtl="0"/>
            <a:endParaRPr sz="3600"/>
          </a:p>
        </p:txBody>
      </p:sp>
      <p:sp>
        <p:nvSpPr>
          <p:cNvPr id="223" name="Google Shape;223;p37">
            <a:hlinkClick r:id="" action="ppaction://noaction"/>
          </p:cNvPr>
          <p:cNvSpPr txBox="1">
            <a:spLocks noGrp="1"/>
          </p:cNvSpPr>
          <p:nvPr>
            <p:ph type="ctrTitle"/>
          </p:nvPr>
        </p:nvSpPr>
        <p:spPr>
          <a:xfrm>
            <a:off x="14273159" y="8003600"/>
            <a:ext cx="1831800" cy="718800"/>
          </a:xfrm>
          <a:prstGeom prst="rect">
            <a:avLst/>
          </a:prstGeom>
        </p:spPr>
        <p:txBody>
          <a:bodyPr spcFirstLastPara="1" vert="horz" wrap="square" lIns="182850" tIns="182850" rIns="182850" bIns="182850" rtlCol="1" anchor="t" anchorCtr="0">
            <a:noAutofit/>
          </a:bodyPr>
          <a:lstStyle/>
          <a:p>
            <a:pPr algn="l"/>
            <a:r>
              <a:rPr lang="en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NEXT!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24" name="Google Shape;224;p37">
            <a:hlinkClick r:id="" action="ppaction://noaction"/>
          </p:cNvPr>
          <p:cNvSpPr/>
          <p:nvPr/>
        </p:nvSpPr>
        <p:spPr>
          <a:xfrm rot="-5400000">
            <a:off x="13745044" y="8125327"/>
            <a:ext cx="388700" cy="475301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l" rtl="0"/>
            <a:endParaRPr sz="3600"/>
          </a:p>
        </p:txBody>
      </p:sp>
      <p:sp>
        <p:nvSpPr>
          <p:cNvPr id="30" name="Rectangle 5">
            <a:extLst>
              <a:ext uri="{FF2B5EF4-FFF2-40B4-BE49-F238E27FC236}">
                <a16:creationId xmlns="" xmlns:a16="http://schemas.microsoft.com/office/drawing/2014/main" id="{88AAC97F-9533-4AA5-B5C4-6F63CFD1CE1E}"/>
              </a:ext>
            </a:extLst>
          </p:cNvPr>
          <p:cNvSpPr/>
          <p:nvPr/>
        </p:nvSpPr>
        <p:spPr>
          <a:xfrm>
            <a:off x="3842142" y="4971399"/>
            <a:ext cx="7048401" cy="3462486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pPr algn="ctr" defTabSz="616127" hangingPunct="0"/>
            <a:r>
              <a:rPr lang="ar-SA" sz="7200" b="1" dirty="0">
                <a:solidFill>
                  <a:srgbClr val="C00000"/>
                </a:solidFill>
              </a:rPr>
              <a:t>الدرس </a:t>
            </a:r>
            <a:r>
              <a:rPr lang="ar-SA" sz="7200" b="1" dirty="0" smtClean="0">
                <a:solidFill>
                  <a:srgbClr val="C00000"/>
                </a:solidFill>
              </a:rPr>
              <a:t>6-5</a:t>
            </a:r>
            <a:r>
              <a:rPr lang="ar-SA" sz="7200" b="1" dirty="0" smtClean="0">
                <a:solidFill>
                  <a:srgbClr val="0000FF"/>
                </a:solidFill>
              </a:rPr>
              <a:t> </a:t>
            </a:r>
            <a:endParaRPr lang="ar-SA" sz="7200" b="1" dirty="0">
              <a:solidFill>
                <a:srgbClr val="0000FF"/>
              </a:solidFill>
            </a:endParaRPr>
          </a:p>
          <a:p>
            <a:pPr algn="ctr" defTabSz="616127" hangingPunct="0"/>
            <a:r>
              <a:rPr lang="ar-SA" sz="7200" b="1" dirty="0">
                <a:solidFill>
                  <a:srgbClr val="0000FF"/>
                </a:solidFill>
              </a:rPr>
              <a:t>( احلُ المسألة</a:t>
            </a:r>
          </a:p>
          <a:p>
            <a:pPr algn="ctr" defTabSz="616127" hangingPunct="0"/>
            <a:r>
              <a:rPr lang="ar-SA" sz="7200" b="1" u="sng" dirty="0">
                <a:solidFill>
                  <a:srgbClr val="FF6699"/>
                </a:solidFill>
              </a:rPr>
              <a:t>“ </a:t>
            </a:r>
            <a:r>
              <a:rPr lang="ar-SA" sz="7200" b="1" u="sng" dirty="0" smtClean="0">
                <a:solidFill>
                  <a:srgbClr val="FF6699"/>
                </a:solidFill>
              </a:rPr>
              <a:t>أُمثلها“ </a:t>
            </a:r>
            <a:r>
              <a:rPr lang="ar-SA" sz="7200" b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31" name="TextBox 15">
            <a:extLst>
              <a:ext uri="{FF2B5EF4-FFF2-40B4-BE49-F238E27FC236}">
                <a16:creationId xmlns="" xmlns:a16="http://schemas.microsoft.com/office/drawing/2014/main" id="{97D48515-573B-4958-A321-031D4CF6AE87}"/>
              </a:ext>
            </a:extLst>
          </p:cNvPr>
          <p:cNvSpPr txBox="1"/>
          <p:nvPr/>
        </p:nvSpPr>
        <p:spPr>
          <a:xfrm>
            <a:off x="2475089" y="3794196"/>
            <a:ext cx="921945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ar-SA" sz="7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عُـنــوان الـــدرس </a:t>
            </a:r>
            <a:endParaRPr lang="en-US" sz="72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32" name="صورة 31">
            <a:extLst>
              <a:ext uri="{FF2B5EF4-FFF2-40B4-BE49-F238E27FC236}">
                <a16:creationId xmlns="" xmlns:a16="http://schemas.microsoft.com/office/drawing/2014/main" id="{B5910BE6-0DE8-40CF-AC44-3180981281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1"/>
          <a:stretch/>
        </p:blipFill>
        <p:spPr>
          <a:xfrm rot="583040">
            <a:off x="10641785" y="1979517"/>
            <a:ext cx="1683720" cy="3493392"/>
          </a:xfrm>
          <a:prstGeom prst="rect">
            <a:avLst/>
          </a:prstGeom>
        </p:spPr>
      </p:pic>
      <p:pic>
        <p:nvPicPr>
          <p:cNvPr id="39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359F6821-213E-4D1B-BBF9-1F26D71B32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3"/>
              </a:ext>
            </a:extLst>
          </a:blip>
          <a:srcRect t="25095" r="47754" b="25568"/>
          <a:stretch/>
        </p:blipFill>
        <p:spPr>
          <a:xfrm rot="20324303">
            <a:off x="-97715" y="8789004"/>
            <a:ext cx="1962138" cy="1852889"/>
          </a:xfrm>
          <a:prstGeom prst="rect">
            <a:avLst/>
          </a:prstGeom>
        </p:spPr>
      </p:pic>
      <p:sp>
        <p:nvSpPr>
          <p:cNvPr id="42" name="وسيلة شرح بيضاوية 41"/>
          <p:cNvSpPr/>
          <p:nvPr/>
        </p:nvSpPr>
        <p:spPr>
          <a:xfrm>
            <a:off x="12006722" y="4389080"/>
            <a:ext cx="5323679" cy="2887838"/>
          </a:xfrm>
          <a:prstGeom prst="wedgeEllipseCallout">
            <a:avLst>
              <a:gd name="adj1" fmla="val -90373"/>
              <a:gd name="adj2" fmla="val 74267"/>
            </a:avLst>
          </a:prstGeom>
          <a:solidFill>
            <a:schemeClr val="bg1">
              <a:alpha val="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ar-SA" sz="4200" dirty="0">
                <a:solidFill>
                  <a:srgbClr val="C00000"/>
                </a:solidFill>
                <a:cs typeface="PT Bold Heading" pitchFamily="2" charset="-78"/>
              </a:rPr>
              <a:t>فكرة الدرس </a:t>
            </a:r>
          </a:p>
          <a:p>
            <a:pPr algn="ctr"/>
            <a:r>
              <a:rPr lang="ar-SA" sz="3000" dirty="0">
                <a:solidFill>
                  <a:srgbClr val="009900"/>
                </a:solidFill>
                <a:cs typeface="PT Bold Heading" pitchFamily="2" charset="-78"/>
              </a:rPr>
              <a:t>أحل مسائل </a:t>
            </a:r>
          </a:p>
          <a:p>
            <a:pPr algn="ctr"/>
            <a:r>
              <a:rPr lang="ar-SA" sz="3000" dirty="0" smtClean="0">
                <a:solidFill>
                  <a:srgbClr val="009900"/>
                </a:solidFill>
                <a:cs typeface="PT Bold Heading" pitchFamily="2" charset="-78"/>
              </a:rPr>
              <a:t>بالتمثيل</a:t>
            </a:r>
            <a:endParaRPr lang="ar-SA" sz="3000" dirty="0">
              <a:solidFill>
                <a:srgbClr val="009900"/>
              </a:solidFill>
              <a:cs typeface="PT Bold Heading" pitchFamily="2" charset="-78"/>
            </a:endParaRPr>
          </a:p>
        </p:txBody>
      </p:sp>
      <p:pic>
        <p:nvPicPr>
          <p:cNvPr id="43" name="Picture 14" descr="Hala Gabag (halagabag) on Pinterest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b="49120"/>
          <a:stretch>
            <a:fillRect/>
          </a:stretch>
        </p:blipFill>
        <p:spPr bwMode="auto">
          <a:xfrm>
            <a:off x="-625568" y="1899101"/>
            <a:ext cx="6335484" cy="2269946"/>
          </a:xfrm>
          <a:prstGeom prst="rect">
            <a:avLst/>
          </a:prstGeom>
          <a:noFill/>
        </p:spPr>
      </p:pic>
      <p:pic>
        <p:nvPicPr>
          <p:cNvPr id="44" name="Picture 14" descr="Hala Gabag (halagabag) on Pinterest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b="49120"/>
          <a:stretch>
            <a:fillRect/>
          </a:stretch>
        </p:blipFill>
        <p:spPr bwMode="auto">
          <a:xfrm>
            <a:off x="-706173" y="-90520"/>
            <a:ext cx="6335484" cy="2269946"/>
          </a:xfrm>
          <a:prstGeom prst="rect">
            <a:avLst/>
          </a:prstGeom>
          <a:noFill/>
        </p:spPr>
      </p:pic>
      <p:sp>
        <p:nvSpPr>
          <p:cNvPr id="45" name="Rectangle 1">
            <a:extLst>
              <a:ext uri="{FF2B5EF4-FFF2-40B4-BE49-F238E27FC236}">
                <a16:creationId xmlns:a16="http://schemas.microsoft.com/office/drawing/2014/main" xmlns="" id="{2A2A6F46-F131-44F8-AB90-FBCBDCEC245F}"/>
              </a:ext>
            </a:extLst>
          </p:cNvPr>
          <p:cNvSpPr/>
          <p:nvPr/>
        </p:nvSpPr>
        <p:spPr>
          <a:xfrm>
            <a:off x="-118255" y="528468"/>
            <a:ext cx="5320862" cy="1061829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ar-SA" sz="60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المادة: </a:t>
            </a:r>
            <a:r>
              <a:rPr lang="ar-SA" sz="60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46" name="Rectangle 22">
            <a:extLst>
              <a:ext uri="{FF2B5EF4-FFF2-40B4-BE49-F238E27FC236}">
                <a16:creationId xmlns:a16="http://schemas.microsoft.com/office/drawing/2014/main" xmlns="" id="{306F86BF-C1F6-4ED3-8F6B-76D681FAF0A7}"/>
              </a:ext>
            </a:extLst>
          </p:cNvPr>
          <p:cNvSpPr/>
          <p:nvPr/>
        </p:nvSpPr>
        <p:spPr>
          <a:xfrm>
            <a:off x="-470157" y="2190440"/>
            <a:ext cx="5863465" cy="1523494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ar-SA" sz="9000" dirty="0" smtClean="0">
                <a:ln w="0"/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ص124+125</a:t>
            </a:r>
            <a:endParaRPr lang="en-US" sz="9000" dirty="0">
              <a:ln w="0"/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7" name="Picture 14" descr="Hala Gabag (halagabag) on Pinterest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b="49120"/>
          <a:stretch>
            <a:fillRect/>
          </a:stretch>
        </p:blipFill>
        <p:spPr bwMode="auto">
          <a:xfrm flipH="1">
            <a:off x="13125048" y="2247506"/>
            <a:ext cx="5706252" cy="2269946"/>
          </a:xfrm>
          <a:prstGeom prst="rect">
            <a:avLst/>
          </a:prstGeom>
          <a:noFill/>
        </p:spPr>
      </p:pic>
      <p:sp>
        <p:nvSpPr>
          <p:cNvPr id="48" name="Rectangle 1">
            <a:extLst>
              <a:ext uri="{FF2B5EF4-FFF2-40B4-BE49-F238E27FC236}">
                <a16:creationId xmlns="" xmlns:a16="http://schemas.microsoft.com/office/drawing/2014/main" id="{2A2A6F46-F131-44F8-AB90-FBCBDCEC245F}"/>
              </a:ext>
            </a:extLst>
          </p:cNvPr>
          <p:cNvSpPr/>
          <p:nvPr/>
        </p:nvSpPr>
        <p:spPr>
          <a:xfrm>
            <a:off x="14753343" y="2476500"/>
            <a:ext cx="2577057" cy="1015653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الاحد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49" name="Rectangle 22">
            <a:extLst>
              <a:ext uri="{FF2B5EF4-FFF2-40B4-BE49-F238E27FC236}">
                <a16:creationId xmlns="" xmlns:a16="http://schemas.microsoft.com/office/drawing/2014/main" id="{306F86BF-C1F6-4ED3-8F6B-76D681FAF0A7}"/>
              </a:ext>
            </a:extLst>
          </p:cNvPr>
          <p:cNvSpPr/>
          <p:nvPr/>
        </p:nvSpPr>
        <p:spPr>
          <a:xfrm>
            <a:off x="13535152" y="3293488"/>
            <a:ext cx="4435901" cy="1015653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29-5-1443هـ</a:t>
            </a:r>
            <a:endParaRPr lang="en-US" sz="60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0013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50"/>
                            </p:stCondLst>
                            <p:childTnLst>
                              <p:par>
                                <p:cTn id="18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95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1" grpId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2808;p70"/>
          <p:cNvSpPr/>
          <p:nvPr/>
        </p:nvSpPr>
        <p:spPr>
          <a:xfrm rot="60216">
            <a:off x="3216579" y="237706"/>
            <a:ext cx="11232387" cy="1338170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sp>
      <p:sp>
        <p:nvSpPr>
          <p:cNvPr id="244" name="Freeform: Shape 79"/>
          <p:cNvSpPr/>
          <p:nvPr/>
        </p:nvSpPr>
        <p:spPr>
          <a:xfrm>
            <a:off x="8905583" y="5116598"/>
            <a:ext cx="68583" cy="285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36" h="21600" extrusionOk="0">
                <a:moveTo>
                  <a:pt x="20736" y="21600"/>
                </a:moveTo>
                <a:cubicBezTo>
                  <a:pt x="10875" y="18216"/>
                  <a:pt x="1015" y="14832"/>
                  <a:pt x="75" y="11232"/>
                </a:cubicBezTo>
                <a:cubicBezTo>
                  <a:pt x="-864" y="7632"/>
                  <a:pt x="7118" y="3816"/>
                  <a:pt x="15101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lIns="68579" tIns="68580" rIns="68579" bIns="6858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5" name="Freeform: Shape 84"/>
          <p:cNvSpPr/>
          <p:nvPr/>
        </p:nvSpPr>
        <p:spPr>
          <a:xfrm>
            <a:off x="11618354" y="4231728"/>
            <a:ext cx="68582" cy="285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36" h="21600" extrusionOk="0">
                <a:moveTo>
                  <a:pt x="20736" y="21600"/>
                </a:moveTo>
                <a:cubicBezTo>
                  <a:pt x="10875" y="18216"/>
                  <a:pt x="1015" y="14832"/>
                  <a:pt x="75" y="11232"/>
                </a:cubicBezTo>
                <a:cubicBezTo>
                  <a:pt x="-864" y="7632"/>
                  <a:pt x="7118" y="3816"/>
                  <a:pt x="15101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lIns="68579" tIns="68580" rIns="68579" bIns="6858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6" name="Freeform: Shape 90"/>
          <p:cNvSpPr/>
          <p:nvPr/>
        </p:nvSpPr>
        <p:spPr>
          <a:xfrm>
            <a:off x="14343923" y="5161857"/>
            <a:ext cx="68582" cy="285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36" h="21600" extrusionOk="0">
                <a:moveTo>
                  <a:pt x="20736" y="21600"/>
                </a:moveTo>
                <a:cubicBezTo>
                  <a:pt x="10875" y="18216"/>
                  <a:pt x="1015" y="14832"/>
                  <a:pt x="75" y="11232"/>
                </a:cubicBezTo>
                <a:cubicBezTo>
                  <a:pt x="-864" y="7632"/>
                  <a:pt x="7118" y="3816"/>
                  <a:pt x="15101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lIns="68579" tIns="68580" rIns="68579" bIns="6858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0" name="Freeform: Shape 75"/>
          <p:cNvSpPr/>
          <p:nvPr/>
        </p:nvSpPr>
        <p:spPr>
          <a:xfrm flipV="1">
            <a:off x="6026651" y="4921061"/>
            <a:ext cx="72869" cy="55722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68579" tIns="68580" rIns="68579" bIns="68580"/>
          <a:lstStyle/>
          <a:p>
            <a:endParaRPr/>
          </a:p>
        </p:txBody>
      </p:sp>
      <p:sp>
        <p:nvSpPr>
          <p:cNvPr id="283" name="Freeform: Shape 81"/>
          <p:cNvSpPr/>
          <p:nvPr/>
        </p:nvSpPr>
        <p:spPr>
          <a:xfrm flipV="1">
            <a:off x="8914348" y="5090877"/>
            <a:ext cx="72869" cy="55722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68579" tIns="68580" rIns="68579" bIns="68580"/>
          <a:lstStyle/>
          <a:p>
            <a:endParaRPr/>
          </a:p>
        </p:txBody>
      </p:sp>
      <p:sp>
        <p:nvSpPr>
          <p:cNvPr id="284" name="Freeform: Shape 82"/>
          <p:cNvSpPr/>
          <p:nvPr/>
        </p:nvSpPr>
        <p:spPr>
          <a:xfrm flipV="1">
            <a:off x="8924348" y="5062298"/>
            <a:ext cx="72869" cy="55722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68579" tIns="68580" rIns="68579" bIns="68580"/>
          <a:lstStyle/>
          <a:p>
            <a:endParaRPr/>
          </a:p>
        </p:txBody>
      </p:sp>
      <p:sp>
        <p:nvSpPr>
          <p:cNvPr id="286" name="Freeform: Shape 86"/>
          <p:cNvSpPr/>
          <p:nvPr/>
        </p:nvSpPr>
        <p:spPr>
          <a:xfrm flipV="1">
            <a:off x="11627119" y="4206006"/>
            <a:ext cx="72869" cy="55722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68579" tIns="68580" rIns="68579" bIns="68580"/>
          <a:lstStyle/>
          <a:p>
            <a:endParaRPr/>
          </a:p>
        </p:txBody>
      </p:sp>
      <p:sp>
        <p:nvSpPr>
          <p:cNvPr id="287" name="Freeform: Shape 87"/>
          <p:cNvSpPr/>
          <p:nvPr/>
        </p:nvSpPr>
        <p:spPr>
          <a:xfrm flipV="1">
            <a:off x="11637118" y="4177425"/>
            <a:ext cx="72869" cy="55722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68579" tIns="68580" rIns="68579" bIns="68580"/>
          <a:lstStyle/>
          <a:p>
            <a:endParaRPr/>
          </a:p>
        </p:txBody>
      </p:sp>
      <p:sp>
        <p:nvSpPr>
          <p:cNvPr id="289" name="Freeform: Shape 92"/>
          <p:cNvSpPr/>
          <p:nvPr/>
        </p:nvSpPr>
        <p:spPr>
          <a:xfrm flipV="1">
            <a:off x="14352689" y="5136135"/>
            <a:ext cx="72869" cy="55722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68579" tIns="68580" rIns="68579" bIns="68580"/>
          <a:lstStyle/>
          <a:p>
            <a:endParaRPr/>
          </a:p>
        </p:txBody>
      </p:sp>
      <p:sp>
        <p:nvSpPr>
          <p:cNvPr id="290" name="Freeform: Shape 93"/>
          <p:cNvSpPr/>
          <p:nvPr/>
        </p:nvSpPr>
        <p:spPr>
          <a:xfrm flipV="1">
            <a:off x="14362687" y="5107556"/>
            <a:ext cx="72869" cy="55722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68579" tIns="68580" rIns="68579" bIns="68580"/>
          <a:lstStyle/>
          <a:p>
            <a:endParaRPr/>
          </a:p>
        </p:txBody>
      </p:sp>
      <p:sp>
        <p:nvSpPr>
          <p:cNvPr id="291" name="Oval 95"/>
          <p:cNvSpPr/>
          <p:nvPr/>
        </p:nvSpPr>
        <p:spPr>
          <a:xfrm>
            <a:off x="4753442" y="8297878"/>
            <a:ext cx="2692109" cy="106499"/>
          </a:xfrm>
          <a:prstGeom prst="ellipse">
            <a:avLst/>
          </a:prstGeom>
          <a:gradFill>
            <a:gsLst>
              <a:gs pos="0">
                <a:srgbClr val="000000">
                  <a:alpha val="74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68579" tIns="68580" rIns="68579" bIns="6858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2" name="Oval 96"/>
          <p:cNvSpPr/>
          <p:nvPr/>
        </p:nvSpPr>
        <p:spPr>
          <a:xfrm>
            <a:off x="7559533" y="8443724"/>
            <a:ext cx="2692109" cy="106499"/>
          </a:xfrm>
          <a:prstGeom prst="ellipse">
            <a:avLst/>
          </a:prstGeom>
          <a:gradFill>
            <a:gsLst>
              <a:gs pos="0">
                <a:srgbClr val="000000">
                  <a:alpha val="74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68579" tIns="68580" rIns="68579" bIns="6858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3" name="Oval 97"/>
          <p:cNvSpPr/>
          <p:nvPr/>
        </p:nvSpPr>
        <p:spPr>
          <a:xfrm>
            <a:off x="10363933" y="7544810"/>
            <a:ext cx="2692109" cy="106499"/>
          </a:xfrm>
          <a:prstGeom prst="ellipse">
            <a:avLst/>
          </a:prstGeom>
          <a:gradFill>
            <a:gsLst>
              <a:gs pos="0">
                <a:srgbClr val="000000">
                  <a:alpha val="74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68579" tIns="68580" rIns="68579" bIns="6858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4" name="Oval 98"/>
          <p:cNvSpPr/>
          <p:nvPr/>
        </p:nvSpPr>
        <p:spPr>
          <a:xfrm>
            <a:off x="13113770" y="8536328"/>
            <a:ext cx="2692109" cy="106499"/>
          </a:xfrm>
          <a:prstGeom prst="ellipse">
            <a:avLst/>
          </a:prstGeom>
          <a:gradFill>
            <a:gsLst>
              <a:gs pos="0">
                <a:srgbClr val="000000">
                  <a:alpha val="74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68579" tIns="68580" rIns="68579" bIns="6858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95" name="Graphic 100" descr="Graphic 10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32556" y="6242693"/>
            <a:ext cx="1371602" cy="1371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Graphic 104" descr="Graphic 10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39735" y="7184971"/>
            <a:ext cx="1371602" cy="1371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Graphic 106" descr="Graphic 1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8594" y="7025572"/>
            <a:ext cx="1371602" cy="1371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Graphic 108" descr="Graphic 10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31543" y="7276937"/>
            <a:ext cx="1179507" cy="11795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" name="مجموعة 13"/>
          <p:cNvGrpSpPr/>
          <p:nvPr/>
        </p:nvGrpSpPr>
        <p:grpSpPr>
          <a:xfrm>
            <a:off x="152400" y="2830310"/>
            <a:ext cx="3912967" cy="2541790"/>
            <a:chOff x="1230" y="1436704"/>
            <a:chExt cx="2767590" cy="1988791"/>
          </a:xfrm>
        </p:grpSpPr>
        <p:sp>
          <p:nvSpPr>
            <p:cNvPr id="69" name="Google Shape;309;p35"/>
            <p:cNvSpPr/>
            <p:nvPr/>
          </p:nvSpPr>
          <p:spPr>
            <a:xfrm>
              <a:off x="1230" y="1436704"/>
              <a:ext cx="2767590" cy="1988791"/>
            </a:xfrm>
            <a:prstGeom prst="cloudCallout">
              <a:avLst>
                <a:gd name="adj1" fmla="val 54333"/>
                <a:gd name="adj2" fmla="val 92559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3600"/>
            </a:p>
          </p:txBody>
        </p:sp>
        <p:sp>
          <p:nvSpPr>
            <p:cNvPr id="2" name="مربع نص 1"/>
            <p:cNvSpPr txBox="1"/>
            <p:nvPr/>
          </p:nvSpPr>
          <p:spPr>
            <a:xfrm>
              <a:off x="668613" y="1890452"/>
              <a:ext cx="1897771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>
                  <a:solidFill>
                    <a:srgbClr val="D60093"/>
                  </a:solidFill>
                  <a:cs typeface="PT Bold Heading" pitchFamily="2" charset="-78"/>
                </a:rPr>
                <a:t>خطوات حل المسألة</a:t>
              </a:r>
            </a:p>
          </p:txBody>
        </p:sp>
        <p:sp>
          <p:nvSpPr>
            <p:cNvPr id="71" name="Google Shape;310;p35">
              <a:extLst>
                <a:ext uri="{FF2B5EF4-FFF2-40B4-BE49-F238E27FC236}">
                  <a16:creationId xmlns:a16="http://schemas.microsoft.com/office/drawing/2014/main" xmlns="" id="{2CBA3388-856F-48AA-A146-4C92882B5407}"/>
                </a:ext>
              </a:extLst>
            </p:cNvPr>
            <p:cNvSpPr/>
            <p:nvPr/>
          </p:nvSpPr>
          <p:spPr>
            <a:xfrm rot="20422104">
              <a:off x="248385" y="2276165"/>
              <a:ext cx="754908" cy="908652"/>
            </a:xfrm>
            <a:custGeom>
              <a:avLst/>
              <a:gdLst/>
              <a:ahLst/>
              <a:cxnLst/>
              <a:rect l="l" t="t" r="r" b="b"/>
              <a:pathLst>
                <a:path w="15817" h="18981" extrusionOk="0">
                  <a:moveTo>
                    <a:pt x="11364" y="1"/>
                  </a:moveTo>
                  <a:lnTo>
                    <a:pt x="11242" y="25"/>
                  </a:lnTo>
                  <a:lnTo>
                    <a:pt x="11169" y="74"/>
                  </a:lnTo>
                  <a:lnTo>
                    <a:pt x="11096" y="171"/>
                  </a:lnTo>
                  <a:lnTo>
                    <a:pt x="10780" y="731"/>
                  </a:lnTo>
                  <a:lnTo>
                    <a:pt x="10634" y="999"/>
                  </a:lnTo>
                  <a:lnTo>
                    <a:pt x="10537" y="1315"/>
                  </a:lnTo>
                  <a:lnTo>
                    <a:pt x="10512" y="1388"/>
                  </a:lnTo>
                  <a:lnTo>
                    <a:pt x="10537" y="1461"/>
                  </a:lnTo>
                  <a:lnTo>
                    <a:pt x="10585" y="1534"/>
                  </a:lnTo>
                  <a:lnTo>
                    <a:pt x="10634" y="1583"/>
                  </a:lnTo>
                  <a:lnTo>
                    <a:pt x="10707" y="1607"/>
                  </a:lnTo>
                  <a:lnTo>
                    <a:pt x="10804" y="1631"/>
                  </a:lnTo>
                  <a:lnTo>
                    <a:pt x="10877" y="1607"/>
                  </a:lnTo>
                  <a:lnTo>
                    <a:pt x="10950" y="1558"/>
                  </a:lnTo>
                  <a:lnTo>
                    <a:pt x="11145" y="1315"/>
                  </a:lnTo>
                  <a:lnTo>
                    <a:pt x="11291" y="1047"/>
                  </a:lnTo>
                  <a:lnTo>
                    <a:pt x="11510" y="731"/>
                  </a:lnTo>
                  <a:lnTo>
                    <a:pt x="11583" y="682"/>
                  </a:lnTo>
                  <a:lnTo>
                    <a:pt x="11656" y="609"/>
                  </a:lnTo>
                  <a:lnTo>
                    <a:pt x="11705" y="463"/>
                  </a:lnTo>
                  <a:lnTo>
                    <a:pt x="11729" y="342"/>
                  </a:lnTo>
                  <a:lnTo>
                    <a:pt x="11705" y="220"/>
                  </a:lnTo>
                  <a:lnTo>
                    <a:pt x="11656" y="123"/>
                  </a:lnTo>
                  <a:lnTo>
                    <a:pt x="11583" y="50"/>
                  </a:lnTo>
                  <a:lnTo>
                    <a:pt x="11486" y="25"/>
                  </a:lnTo>
                  <a:lnTo>
                    <a:pt x="11461" y="1"/>
                  </a:lnTo>
                  <a:close/>
                  <a:moveTo>
                    <a:pt x="3821" y="171"/>
                  </a:moveTo>
                  <a:lnTo>
                    <a:pt x="3748" y="196"/>
                  </a:lnTo>
                  <a:lnTo>
                    <a:pt x="3699" y="244"/>
                  </a:lnTo>
                  <a:lnTo>
                    <a:pt x="3651" y="317"/>
                  </a:lnTo>
                  <a:lnTo>
                    <a:pt x="3651" y="390"/>
                  </a:lnTo>
                  <a:lnTo>
                    <a:pt x="3651" y="463"/>
                  </a:lnTo>
                  <a:lnTo>
                    <a:pt x="3699" y="634"/>
                  </a:lnTo>
                  <a:lnTo>
                    <a:pt x="3772" y="804"/>
                  </a:lnTo>
                  <a:lnTo>
                    <a:pt x="3943" y="1120"/>
                  </a:lnTo>
                  <a:lnTo>
                    <a:pt x="4113" y="1461"/>
                  </a:lnTo>
                  <a:lnTo>
                    <a:pt x="4259" y="1802"/>
                  </a:lnTo>
                  <a:lnTo>
                    <a:pt x="4332" y="1923"/>
                  </a:lnTo>
                  <a:lnTo>
                    <a:pt x="4429" y="1996"/>
                  </a:lnTo>
                  <a:lnTo>
                    <a:pt x="4527" y="2021"/>
                  </a:lnTo>
                  <a:lnTo>
                    <a:pt x="4624" y="1996"/>
                  </a:lnTo>
                  <a:lnTo>
                    <a:pt x="4721" y="1972"/>
                  </a:lnTo>
                  <a:lnTo>
                    <a:pt x="4794" y="1899"/>
                  </a:lnTo>
                  <a:lnTo>
                    <a:pt x="4843" y="1777"/>
                  </a:lnTo>
                  <a:lnTo>
                    <a:pt x="4843" y="1656"/>
                  </a:lnTo>
                  <a:lnTo>
                    <a:pt x="4794" y="1461"/>
                  </a:lnTo>
                  <a:lnTo>
                    <a:pt x="4697" y="1266"/>
                  </a:lnTo>
                  <a:lnTo>
                    <a:pt x="4502" y="901"/>
                  </a:lnTo>
                  <a:lnTo>
                    <a:pt x="4283" y="536"/>
                  </a:lnTo>
                  <a:lnTo>
                    <a:pt x="4162" y="390"/>
                  </a:lnTo>
                  <a:lnTo>
                    <a:pt x="4040" y="244"/>
                  </a:lnTo>
                  <a:lnTo>
                    <a:pt x="3967" y="196"/>
                  </a:lnTo>
                  <a:lnTo>
                    <a:pt x="3894" y="171"/>
                  </a:lnTo>
                  <a:close/>
                  <a:moveTo>
                    <a:pt x="15452" y="4405"/>
                  </a:moveTo>
                  <a:lnTo>
                    <a:pt x="15379" y="4429"/>
                  </a:lnTo>
                  <a:lnTo>
                    <a:pt x="15306" y="4454"/>
                  </a:lnTo>
                  <a:lnTo>
                    <a:pt x="15135" y="4551"/>
                  </a:lnTo>
                  <a:lnTo>
                    <a:pt x="14941" y="4600"/>
                  </a:lnTo>
                  <a:lnTo>
                    <a:pt x="14551" y="4697"/>
                  </a:lnTo>
                  <a:lnTo>
                    <a:pt x="14357" y="4746"/>
                  </a:lnTo>
                  <a:lnTo>
                    <a:pt x="14162" y="4819"/>
                  </a:lnTo>
                  <a:lnTo>
                    <a:pt x="14016" y="4916"/>
                  </a:lnTo>
                  <a:lnTo>
                    <a:pt x="13870" y="5062"/>
                  </a:lnTo>
                  <a:lnTo>
                    <a:pt x="13822" y="5135"/>
                  </a:lnTo>
                  <a:lnTo>
                    <a:pt x="13822" y="5232"/>
                  </a:lnTo>
                  <a:lnTo>
                    <a:pt x="13846" y="5330"/>
                  </a:lnTo>
                  <a:lnTo>
                    <a:pt x="13895" y="5354"/>
                  </a:lnTo>
                  <a:lnTo>
                    <a:pt x="13943" y="5354"/>
                  </a:lnTo>
                  <a:lnTo>
                    <a:pt x="14138" y="5378"/>
                  </a:lnTo>
                  <a:lnTo>
                    <a:pt x="14357" y="5378"/>
                  </a:lnTo>
                  <a:lnTo>
                    <a:pt x="14600" y="5354"/>
                  </a:lnTo>
                  <a:lnTo>
                    <a:pt x="14819" y="5330"/>
                  </a:lnTo>
                  <a:lnTo>
                    <a:pt x="15038" y="5257"/>
                  </a:lnTo>
                  <a:lnTo>
                    <a:pt x="15257" y="5208"/>
                  </a:lnTo>
                  <a:lnTo>
                    <a:pt x="15452" y="5111"/>
                  </a:lnTo>
                  <a:lnTo>
                    <a:pt x="15646" y="5038"/>
                  </a:lnTo>
                  <a:lnTo>
                    <a:pt x="15719" y="4989"/>
                  </a:lnTo>
                  <a:lnTo>
                    <a:pt x="15768" y="4940"/>
                  </a:lnTo>
                  <a:lnTo>
                    <a:pt x="15817" y="4819"/>
                  </a:lnTo>
                  <a:lnTo>
                    <a:pt x="15792" y="4697"/>
                  </a:lnTo>
                  <a:lnTo>
                    <a:pt x="15768" y="4575"/>
                  </a:lnTo>
                  <a:lnTo>
                    <a:pt x="15671" y="4478"/>
                  </a:lnTo>
                  <a:lnTo>
                    <a:pt x="15573" y="4429"/>
                  </a:lnTo>
                  <a:lnTo>
                    <a:pt x="15452" y="4405"/>
                  </a:lnTo>
                  <a:close/>
                  <a:moveTo>
                    <a:pt x="317" y="4697"/>
                  </a:moveTo>
                  <a:lnTo>
                    <a:pt x="220" y="4721"/>
                  </a:lnTo>
                  <a:lnTo>
                    <a:pt x="122" y="4746"/>
                  </a:lnTo>
                  <a:lnTo>
                    <a:pt x="25" y="4794"/>
                  </a:lnTo>
                  <a:lnTo>
                    <a:pt x="1" y="4867"/>
                  </a:lnTo>
                  <a:lnTo>
                    <a:pt x="1" y="4965"/>
                  </a:lnTo>
                  <a:lnTo>
                    <a:pt x="49" y="5038"/>
                  </a:lnTo>
                  <a:lnTo>
                    <a:pt x="195" y="5184"/>
                  </a:lnTo>
                  <a:lnTo>
                    <a:pt x="390" y="5305"/>
                  </a:lnTo>
                  <a:lnTo>
                    <a:pt x="779" y="5524"/>
                  </a:lnTo>
                  <a:lnTo>
                    <a:pt x="1169" y="5743"/>
                  </a:lnTo>
                  <a:lnTo>
                    <a:pt x="1388" y="5841"/>
                  </a:lnTo>
                  <a:lnTo>
                    <a:pt x="1582" y="5938"/>
                  </a:lnTo>
                  <a:lnTo>
                    <a:pt x="1655" y="5962"/>
                  </a:lnTo>
                  <a:lnTo>
                    <a:pt x="1801" y="5962"/>
                  </a:lnTo>
                  <a:lnTo>
                    <a:pt x="1850" y="5938"/>
                  </a:lnTo>
                  <a:lnTo>
                    <a:pt x="1923" y="5841"/>
                  </a:lnTo>
                  <a:lnTo>
                    <a:pt x="1972" y="5743"/>
                  </a:lnTo>
                  <a:lnTo>
                    <a:pt x="1996" y="5622"/>
                  </a:lnTo>
                  <a:lnTo>
                    <a:pt x="1972" y="5476"/>
                  </a:lnTo>
                  <a:lnTo>
                    <a:pt x="1899" y="5378"/>
                  </a:lnTo>
                  <a:lnTo>
                    <a:pt x="1826" y="5330"/>
                  </a:lnTo>
                  <a:lnTo>
                    <a:pt x="1777" y="5305"/>
                  </a:lnTo>
                  <a:lnTo>
                    <a:pt x="1582" y="5208"/>
                  </a:lnTo>
                  <a:lnTo>
                    <a:pt x="1388" y="5111"/>
                  </a:lnTo>
                  <a:lnTo>
                    <a:pt x="974" y="4892"/>
                  </a:lnTo>
                  <a:lnTo>
                    <a:pt x="755" y="4794"/>
                  </a:lnTo>
                  <a:lnTo>
                    <a:pt x="536" y="4721"/>
                  </a:lnTo>
                  <a:lnTo>
                    <a:pt x="317" y="4697"/>
                  </a:lnTo>
                  <a:close/>
                  <a:moveTo>
                    <a:pt x="8809" y="6936"/>
                  </a:moveTo>
                  <a:lnTo>
                    <a:pt x="8736" y="6984"/>
                  </a:lnTo>
                  <a:lnTo>
                    <a:pt x="8663" y="7057"/>
                  </a:lnTo>
                  <a:lnTo>
                    <a:pt x="8566" y="7252"/>
                  </a:lnTo>
                  <a:lnTo>
                    <a:pt x="8468" y="7495"/>
                  </a:lnTo>
                  <a:lnTo>
                    <a:pt x="8420" y="7739"/>
                  </a:lnTo>
                  <a:lnTo>
                    <a:pt x="8395" y="7958"/>
                  </a:lnTo>
                  <a:lnTo>
                    <a:pt x="8395" y="8128"/>
                  </a:lnTo>
                  <a:lnTo>
                    <a:pt x="8322" y="8177"/>
                  </a:lnTo>
                  <a:lnTo>
                    <a:pt x="8201" y="8225"/>
                  </a:lnTo>
                  <a:lnTo>
                    <a:pt x="8079" y="8250"/>
                  </a:lnTo>
                  <a:lnTo>
                    <a:pt x="7982" y="8225"/>
                  </a:lnTo>
                  <a:lnTo>
                    <a:pt x="7909" y="8201"/>
                  </a:lnTo>
                  <a:lnTo>
                    <a:pt x="7982" y="8079"/>
                  </a:lnTo>
                  <a:lnTo>
                    <a:pt x="8055" y="7933"/>
                  </a:lnTo>
                  <a:lnTo>
                    <a:pt x="8103" y="7812"/>
                  </a:lnTo>
                  <a:lnTo>
                    <a:pt x="8103" y="7666"/>
                  </a:lnTo>
                  <a:lnTo>
                    <a:pt x="8103" y="7520"/>
                  </a:lnTo>
                  <a:lnTo>
                    <a:pt x="8055" y="7398"/>
                  </a:lnTo>
                  <a:lnTo>
                    <a:pt x="7957" y="7252"/>
                  </a:lnTo>
                  <a:lnTo>
                    <a:pt x="7836" y="7130"/>
                  </a:lnTo>
                  <a:lnTo>
                    <a:pt x="7763" y="7082"/>
                  </a:lnTo>
                  <a:lnTo>
                    <a:pt x="7617" y="7082"/>
                  </a:lnTo>
                  <a:lnTo>
                    <a:pt x="7544" y="7130"/>
                  </a:lnTo>
                  <a:lnTo>
                    <a:pt x="7446" y="7252"/>
                  </a:lnTo>
                  <a:lnTo>
                    <a:pt x="7373" y="7374"/>
                  </a:lnTo>
                  <a:lnTo>
                    <a:pt x="7325" y="7495"/>
                  </a:lnTo>
                  <a:lnTo>
                    <a:pt x="7300" y="7641"/>
                  </a:lnTo>
                  <a:lnTo>
                    <a:pt x="7300" y="7787"/>
                  </a:lnTo>
                  <a:lnTo>
                    <a:pt x="7300" y="7909"/>
                  </a:lnTo>
                  <a:lnTo>
                    <a:pt x="7325" y="8055"/>
                  </a:lnTo>
                  <a:lnTo>
                    <a:pt x="7373" y="8177"/>
                  </a:lnTo>
                  <a:lnTo>
                    <a:pt x="7179" y="8298"/>
                  </a:lnTo>
                  <a:lnTo>
                    <a:pt x="7081" y="8323"/>
                  </a:lnTo>
                  <a:lnTo>
                    <a:pt x="6984" y="8347"/>
                  </a:lnTo>
                  <a:lnTo>
                    <a:pt x="6911" y="8371"/>
                  </a:lnTo>
                  <a:lnTo>
                    <a:pt x="6814" y="8347"/>
                  </a:lnTo>
                  <a:lnTo>
                    <a:pt x="6692" y="8298"/>
                  </a:lnTo>
                  <a:lnTo>
                    <a:pt x="6570" y="8201"/>
                  </a:lnTo>
                  <a:lnTo>
                    <a:pt x="6497" y="8055"/>
                  </a:lnTo>
                  <a:lnTo>
                    <a:pt x="6449" y="7909"/>
                  </a:lnTo>
                  <a:lnTo>
                    <a:pt x="6449" y="7739"/>
                  </a:lnTo>
                  <a:lnTo>
                    <a:pt x="6497" y="7544"/>
                  </a:lnTo>
                  <a:lnTo>
                    <a:pt x="6497" y="7520"/>
                  </a:lnTo>
                  <a:lnTo>
                    <a:pt x="6473" y="7520"/>
                  </a:lnTo>
                  <a:lnTo>
                    <a:pt x="6449" y="7495"/>
                  </a:lnTo>
                  <a:lnTo>
                    <a:pt x="6424" y="7520"/>
                  </a:lnTo>
                  <a:lnTo>
                    <a:pt x="6327" y="7617"/>
                  </a:lnTo>
                  <a:lnTo>
                    <a:pt x="6254" y="7739"/>
                  </a:lnTo>
                  <a:lnTo>
                    <a:pt x="6230" y="7836"/>
                  </a:lnTo>
                  <a:lnTo>
                    <a:pt x="6206" y="7958"/>
                  </a:lnTo>
                  <a:lnTo>
                    <a:pt x="6206" y="8055"/>
                  </a:lnTo>
                  <a:lnTo>
                    <a:pt x="6206" y="8177"/>
                  </a:lnTo>
                  <a:lnTo>
                    <a:pt x="6254" y="8274"/>
                  </a:lnTo>
                  <a:lnTo>
                    <a:pt x="6303" y="8371"/>
                  </a:lnTo>
                  <a:lnTo>
                    <a:pt x="6376" y="8469"/>
                  </a:lnTo>
                  <a:lnTo>
                    <a:pt x="6449" y="8542"/>
                  </a:lnTo>
                  <a:lnTo>
                    <a:pt x="6546" y="8615"/>
                  </a:lnTo>
                  <a:lnTo>
                    <a:pt x="6643" y="8663"/>
                  </a:lnTo>
                  <a:lnTo>
                    <a:pt x="6765" y="8712"/>
                  </a:lnTo>
                  <a:lnTo>
                    <a:pt x="6862" y="8736"/>
                  </a:lnTo>
                  <a:lnTo>
                    <a:pt x="7008" y="8736"/>
                  </a:lnTo>
                  <a:lnTo>
                    <a:pt x="7130" y="8712"/>
                  </a:lnTo>
                  <a:lnTo>
                    <a:pt x="7349" y="8615"/>
                  </a:lnTo>
                  <a:lnTo>
                    <a:pt x="7592" y="8493"/>
                  </a:lnTo>
                  <a:lnTo>
                    <a:pt x="7690" y="8566"/>
                  </a:lnTo>
                  <a:lnTo>
                    <a:pt x="7836" y="8639"/>
                  </a:lnTo>
                  <a:lnTo>
                    <a:pt x="7982" y="8663"/>
                  </a:lnTo>
                  <a:lnTo>
                    <a:pt x="8128" y="8688"/>
                  </a:lnTo>
                  <a:lnTo>
                    <a:pt x="8225" y="8688"/>
                  </a:lnTo>
                  <a:lnTo>
                    <a:pt x="8347" y="8663"/>
                  </a:lnTo>
                  <a:lnTo>
                    <a:pt x="8566" y="8566"/>
                  </a:lnTo>
                  <a:lnTo>
                    <a:pt x="8639" y="8663"/>
                  </a:lnTo>
                  <a:lnTo>
                    <a:pt x="8736" y="8736"/>
                  </a:lnTo>
                  <a:lnTo>
                    <a:pt x="8833" y="8809"/>
                  </a:lnTo>
                  <a:lnTo>
                    <a:pt x="8931" y="8858"/>
                  </a:lnTo>
                  <a:lnTo>
                    <a:pt x="9174" y="8907"/>
                  </a:lnTo>
                  <a:lnTo>
                    <a:pt x="9417" y="8931"/>
                  </a:lnTo>
                  <a:lnTo>
                    <a:pt x="9661" y="8882"/>
                  </a:lnTo>
                  <a:lnTo>
                    <a:pt x="9880" y="8809"/>
                  </a:lnTo>
                  <a:lnTo>
                    <a:pt x="9977" y="8736"/>
                  </a:lnTo>
                  <a:lnTo>
                    <a:pt x="10074" y="8663"/>
                  </a:lnTo>
                  <a:lnTo>
                    <a:pt x="10172" y="8566"/>
                  </a:lnTo>
                  <a:lnTo>
                    <a:pt x="10269" y="8469"/>
                  </a:lnTo>
                  <a:lnTo>
                    <a:pt x="10293" y="8396"/>
                  </a:lnTo>
                  <a:lnTo>
                    <a:pt x="10293" y="8347"/>
                  </a:lnTo>
                  <a:lnTo>
                    <a:pt x="10269" y="8298"/>
                  </a:lnTo>
                  <a:lnTo>
                    <a:pt x="10245" y="8250"/>
                  </a:lnTo>
                  <a:lnTo>
                    <a:pt x="10172" y="8225"/>
                  </a:lnTo>
                  <a:lnTo>
                    <a:pt x="10123" y="8201"/>
                  </a:lnTo>
                  <a:lnTo>
                    <a:pt x="10001" y="8201"/>
                  </a:lnTo>
                  <a:lnTo>
                    <a:pt x="9782" y="8323"/>
                  </a:lnTo>
                  <a:lnTo>
                    <a:pt x="9563" y="8420"/>
                  </a:lnTo>
                  <a:lnTo>
                    <a:pt x="9442" y="8444"/>
                  </a:lnTo>
                  <a:lnTo>
                    <a:pt x="9344" y="8469"/>
                  </a:lnTo>
                  <a:lnTo>
                    <a:pt x="9223" y="8469"/>
                  </a:lnTo>
                  <a:lnTo>
                    <a:pt x="9101" y="8420"/>
                  </a:lnTo>
                  <a:lnTo>
                    <a:pt x="9004" y="8347"/>
                  </a:lnTo>
                  <a:lnTo>
                    <a:pt x="8931" y="8274"/>
                  </a:lnTo>
                  <a:lnTo>
                    <a:pt x="9052" y="8128"/>
                  </a:lnTo>
                  <a:lnTo>
                    <a:pt x="9150" y="7982"/>
                  </a:lnTo>
                  <a:lnTo>
                    <a:pt x="9247" y="7836"/>
                  </a:lnTo>
                  <a:lnTo>
                    <a:pt x="9296" y="7666"/>
                  </a:lnTo>
                  <a:lnTo>
                    <a:pt x="9320" y="7495"/>
                  </a:lnTo>
                  <a:lnTo>
                    <a:pt x="9296" y="7349"/>
                  </a:lnTo>
                  <a:lnTo>
                    <a:pt x="9247" y="7203"/>
                  </a:lnTo>
                  <a:lnTo>
                    <a:pt x="9150" y="7057"/>
                  </a:lnTo>
                  <a:lnTo>
                    <a:pt x="9052" y="6984"/>
                  </a:lnTo>
                  <a:lnTo>
                    <a:pt x="8955" y="6936"/>
                  </a:lnTo>
                  <a:close/>
                  <a:moveTo>
                    <a:pt x="1947" y="9710"/>
                  </a:moveTo>
                  <a:lnTo>
                    <a:pt x="1801" y="9758"/>
                  </a:lnTo>
                  <a:lnTo>
                    <a:pt x="1582" y="9856"/>
                  </a:lnTo>
                  <a:lnTo>
                    <a:pt x="1363" y="10002"/>
                  </a:lnTo>
                  <a:lnTo>
                    <a:pt x="925" y="10294"/>
                  </a:lnTo>
                  <a:lnTo>
                    <a:pt x="706" y="10415"/>
                  </a:lnTo>
                  <a:lnTo>
                    <a:pt x="585" y="10513"/>
                  </a:lnTo>
                  <a:lnTo>
                    <a:pt x="463" y="10610"/>
                  </a:lnTo>
                  <a:lnTo>
                    <a:pt x="366" y="10707"/>
                  </a:lnTo>
                  <a:lnTo>
                    <a:pt x="317" y="10829"/>
                  </a:lnTo>
                  <a:lnTo>
                    <a:pt x="317" y="10878"/>
                  </a:lnTo>
                  <a:lnTo>
                    <a:pt x="341" y="10926"/>
                  </a:lnTo>
                  <a:lnTo>
                    <a:pt x="366" y="10999"/>
                  </a:lnTo>
                  <a:lnTo>
                    <a:pt x="439" y="11048"/>
                  </a:lnTo>
                  <a:lnTo>
                    <a:pt x="536" y="11097"/>
                  </a:lnTo>
                  <a:lnTo>
                    <a:pt x="633" y="11097"/>
                  </a:lnTo>
                  <a:lnTo>
                    <a:pt x="755" y="11072"/>
                  </a:lnTo>
                  <a:lnTo>
                    <a:pt x="877" y="11048"/>
                  </a:lnTo>
                  <a:lnTo>
                    <a:pt x="1120" y="10926"/>
                  </a:lnTo>
                  <a:lnTo>
                    <a:pt x="1315" y="10829"/>
                  </a:lnTo>
                  <a:lnTo>
                    <a:pt x="1728" y="10610"/>
                  </a:lnTo>
                  <a:lnTo>
                    <a:pt x="1947" y="10488"/>
                  </a:lnTo>
                  <a:lnTo>
                    <a:pt x="2142" y="10342"/>
                  </a:lnTo>
                  <a:lnTo>
                    <a:pt x="2264" y="10245"/>
                  </a:lnTo>
                  <a:lnTo>
                    <a:pt x="2312" y="10123"/>
                  </a:lnTo>
                  <a:lnTo>
                    <a:pt x="2312" y="10002"/>
                  </a:lnTo>
                  <a:lnTo>
                    <a:pt x="2264" y="9880"/>
                  </a:lnTo>
                  <a:lnTo>
                    <a:pt x="2191" y="9783"/>
                  </a:lnTo>
                  <a:lnTo>
                    <a:pt x="2069" y="9734"/>
                  </a:lnTo>
                  <a:lnTo>
                    <a:pt x="1947" y="9710"/>
                  </a:lnTo>
                  <a:close/>
                  <a:moveTo>
                    <a:pt x="14065" y="10026"/>
                  </a:moveTo>
                  <a:lnTo>
                    <a:pt x="13895" y="10050"/>
                  </a:lnTo>
                  <a:lnTo>
                    <a:pt x="13846" y="10075"/>
                  </a:lnTo>
                  <a:lnTo>
                    <a:pt x="13797" y="10123"/>
                  </a:lnTo>
                  <a:lnTo>
                    <a:pt x="13773" y="10172"/>
                  </a:lnTo>
                  <a:lnTo>
                    <a:pt x="13749" y="10221"/>
                  </a:lnTo>
                  <a:lnTo>
                    <a:pt x="13773" y="10318"/>
                  </a:lnTo>
                  <a:lnTo>
                    <a:pt x="13797" y="10367"/>
                  </a:lnTo>
                  <a:lnTo>
                    <a:pt x="13846" y="10415"/>
                  </a:lnTo>
                  <a:lnTo>
                    <a:pt x="14138" y="10586"/>
                  </a:lnTo>
                  <a:lnTo>
                    <a:pt x="14454" y="10756"/>
                  </a:lnTo>
                  <a:lnTo>
                    <a:pt x="14624" y="10878"/>
                  </a:lnTo>
                  <a:lnTo>
                    <a:pt x="14819" y="10975"/>
                  </a:lnTo>
                  <a:lnTo>
                    <a:pt x="15014" y="11048"/>
                  </a:lnTo>
                  <a:lnTo>
                    <a:pt x="15208" y="11097"/>
                  </a:lnTo>
                  <a:lnTo>
                    <a:pt x="15379" y="11097"/>
                  </a:lnTo>
                  <a:lnTo>
                    <a:pt x="15427" y="11072"/>
                  </a:lnTo>
                  <a:lnTo>
                    <a:pt x="15500" y="11024"/>
                  </a:lnTo>
                  <a:lnTo>
                    <a:pt x="15573" y="10951"/>
                  </a:lnTo>
                  <a:lnTo>
                    <a:pt x="15598" y="10829"/>
                  </a:lnTo>
                  <a:lnTo>
                    <a:pt x="15598" y="10707"/>
                  </a:lnTo>
                  <a:lnTo>
                    <a:pt x="15549" y="10586"/>
                  </a:lnTo>
                  <a:lnTo>
                    <a:pt x="15500" y="10537"/>
                  </a:lnTo>
                  <a:lnTo>
                    <a:pt x="15452" y="10513"/>
                  </a:lnTo>
                  <a:lnTo>
                    <a:pt x="15379" y="10464"/>
                  </a:lnTo>
                  <a:lnTo>
                    <a:pt x="15306" y="10464"/>
                  </a:lnTo>
                  <a:lnTo>
                    <a:pt x="15135" y="10415"/>
                  </a:lnTo>
                  <a:lnTo>
                    <a:pt x="14965" y="10367"/>
                  </a:lnTo>
                  <a:lnTo>
                    <a:pt x="14600" y="10196"/>
                  </a:lnTo>
                  <a:lnTo>
                    <a:pt x="14430" y="10099"/>
                  </a:lnTo>
                  <a:lnTo>
                    <a:pt x="14260" y="10050"/>
                  </a:lnTo>
                  <a:lnTo>
                    <a:pt x="14065" y="10026"/>
                  </a:lnTo>
                  <a:close/>
                  <a:moveTo>
                    <a:pt x="8468" y="2605"/>
                  </a:moveTo>
                  <a:lnTo>
                    <a:pt x="8760" y="2629"/>
                  </a:lnTo>
                  <a:lnTo>
                    <a:pt x="9052" y="2678"/>
                  </a:lnTo>
                  <a:lnTo>
                    <a:pt x="9344" y="2726"/>
                  </a:lnTo>
                  <a:lnTo>
                    <a:pt x="9125" y="2799"/>
                  </a:lnTo>
                  <a:lnTo>
                    <a:pt x="9101" y="2824"/>
                  </a:lnTo>
                  <a:lnTo>
                    <a:pt x="9101" y="2848"/>
                  </a:lnTo>
                  <a:lnTo>
                    <a:pt x="9101" y="2872"/>
                  </a:lnTo>
                  <a:lnTo>
                    <a:pt x="9125" y="2897"/>
                  </a:lnTo>
                  <a:lnTo>
                    <a:pt x="9223" y="2945"/>
                  </a:lnTo>
                  <a:lnTo>
                    <a:pt x="9320" y="2970"/>
                  </a:lnTo>
                  <a:lnTo>
                    <a:pt x="9442" y="2945"/>
                  </a:lnTo>
                  <a:lnTo>
                    <a:pt x="9563" y="2921"/>
                  </a:lnTo>
                  <a:lnTo>
                    <a:pt x="9855" y="2872"/>
                  </a:lnTo>
                  <a:lnTo>
                    <a:pt x="10269" y="3043"/>
                  </a:lnTo>
                  <a:lnTo>
                    <a:pt x="10074" y="3067"/>
                  </a:lnTo>
                  <a:lnTo>
                    <a:pt x="9855" y="3116"/>
                  </a:lnTo>
                  <a:lnTo>
                    <a:pt x="9685" y="3189"/>
                  </a:lnTo>
                  <a:lnTo>
                    <a:pt x="9515" y="3262"/>
                  </a:lnTo>
                  <a:lnTo>
                    <a:pt x="9515" y="3286"/>
                  </a:lnTo>
                  <a:lnTo>
                    <a:pt x="9490" y="3310"/>
                  </a:lnTo>
                  <a:lnTo>
                    <a:pt x="9515" y="3335"/>
                  </a:lnTo>
                  <a:lnTo>
                    <a:pt x="9539" y="3359"/>
                  </a:lnTo>
                  <a:lnTo>
                    <a:pt x="9953" y="3335"/>
                  </a:lnTo>
                  <a:lnTo>
                    <a:pt x="10342" y="3310"/>
                  </a:lnTo>
                  <a:lnTo>
                    <a:pt x="10780" y="3310"/>
                  </a:lnTo>
                  <a:lnTo>
                    <a:pt x="11048" y="3505"/>
                  </a:lnTo>
                  <a:lnTo>
                    <a:pt x="10756" y="3578"/>
                  </a:lnTo>
                  <a:lnTo>
                    <a:pt x="10464" y="3675"/>
                  </a:lnTo>
                  <a:lnTo>
                    <a:pt x="10245" y="3797"/>
                  </a:lnTo>
                  <a:lnTo>
                    <a:pt x="10099" y="3918"/>
                  </a:lnTo>
                  <a:lnTo>
                    <a:pt x="10074" y="3943"/>
                  </a:lnTo>
                  <a:lnTo>
                    <a:pt x="10099" y="3943"/>
                  </a:lnTo>
                  <a:lnTo>
                    <a:pt x="10391" y="3918"/>
                  </a:lnTo>
                  <a:lnTo>
                    <a:pt x="10683" y="3870"/>
                  </a:lnTo>
                  <a:lnTo>
                    <a:pt x="10975" y="3821"/>
                  </a:lnTo>
                  <a:lnTo>
                    <a:pt x="11291" y="3773"/>
                  </a:lnTo>
                  <a:lnTo>
                    <a:pt x="11364" y="3773"/>
                  </a:lnTo>
                  <a:lnTo>
                    <a:pt x="11583" y="3967"/>
                  </a:lnTo>
                  <a:lnTo>
                    <a:pt x="11778" y="4186"/>
                  </a:lnTo>
                  <a:lnTo>
                    <a:pt x="11388" y="4210"/>
                  </a:lnTo>
                  <a:lnTo>
                    <a:pt x="10829" y="4259"/>
                  </a:lnTo>
                  <a:lnTo>
                    <a:pt x="10561" y="4283"/>
                  </a:lnTo>
                  <a:lnTo>
                    <a:pt x="10318" y="4381"/>
                  </a:lnTo>
                  <a:lnTo>
                    <a:pt x="10293" y="4405"/>
                  </a:lnTo>
                  <a:lnTo>
                    <a:pt x="10293" y="4429"/>
                  </a:lnTo>
                  <a:lnTo>
                    <a:pt x="10318" y="4454"/>
                  </a:lnTo>
                  <a:lnTo>
                    <a:pt x="10585" y="4527"/>
                  </a:lnTo>
                  <a:lnTo>
                    <a:pt x="11705" y="4527"/>
                  </a:lnTo>
                  <a:lnTo>
                    <a:pt x="11997" y="4502"/>
                  </a:lnTo>
                  <a:lnTo>
                    <a:pt x="12216" y="4867"/>
                  </a:lnTo>
                  <a:lnTo>
                    <a:pt x="11851" y="4867"/>
                  </a:lnTo>
                  <a:lnTo>
                    <a:pt x="11267" y="4892"/>
                  </a:lnTo>
                  <a:lnTo>
                    <a:pt x="10658" y="4940"/>
                  </a:lnTo>
                  <a:lnTo>
                    <a:pt x="10634" y="4940"/>
                  </a:lnTo>
                  <a:lnTo>
                    <a:pt x="10634" y="4965"/>
                  </a:lnTo>
                  <a:lnTo>
                    <a:pt x="10634" y="4989"/>
                  </a:lnTo>
                  <a:lnTo>
                    <a:pt x="10658" y="5013"/>
                  </a:lnTo>
                  <a:lnTo>
                    <a:pt x="10902" y="5086"/>
                  </a:lnTo>
                  <a:lnTo>
                    <a:pt x="11169" y="5111"/>
                  </a:lnTo>
                  <a:lnTo>
                    <a:pt x="12021" y="5111"/>
                  </a:lnTo>
                  <a:lnTo>
                    <a:pt x="12362" y="5135"/>
                  </a:lnTo>
                  <a:lnTo>
                    <a:pt x="12556" y="5622"/>
                  </a:lnTo>
                  <a:lnTo>
                    <a:pt x="11461" y="5622"/>
                  </a:lnTo>
                  <a:lnTo>
                    <a:pt x="11291" y="5646"/>
                  </a:lnTo>
                  <a:lnTo>
                    <a:pt x="11145" y="5695"/>
                  </a:lnTo>
                  <a:lnTo>
                    <a:pt x="10999" y="5768"/>
                  </a:lnTo>
                  <a:lnTo>
                    <a:pt x="10975" y="5792"/>
                  </a:lnTo>
                  <a:lnTo>
                    <a:pt x="10999" y="5841"/>
                  </a:lnTo>
                  <a:lnTo>
                    <a:pt x="11267" y="5889"/>
                  </a:lnTo>
                  <a:lnTo>
                    <a:pt x="11534" y="5889"/>
                  </a:lnTo>
                  <a:lnTo>
                    <a:pt x="12070" y="5914"/>
                  </a:lnTo>
                  <a:lnTo>
                    <a:pt x="12654" y="5938"/>
                  </a:lnTo>
                  <a:lnTo>
                    <a:pt x="12702" y="6060"/>
                  </a:lnTo>
                  <a:lnTo>
                    <a:pt x="12727" y="6181"/>
                  </a:lnTo>
                  <a:lnTo>
                    <a:pt x="12386" y="6181"/>
                  </a:lnTo>
                  <a:lnTo>
                    <a:pt x="11729" y="6254"/>
                  </a:lnTo>
                  <a:lnTo>
                    <a:pt x="11413" y="6279"/>
                  </a:lnTo>
                  <a:lnTo>
                    <a:pt x="11121" y="6352"/>
                  </a:lnTo>
                  <a:lnTo>
                    <a:pt x="11096" y="6352"/>
                  </a:lnTo>
                  <a:lnTo>
                    <a:pt x="11096" y="6376"/>
                  </a:lnTo>
                  <a:lnTo>
                    <a:pt x="11096" y="6400"/>
                  </a:lnTo>
                  <a:lnTo>
                    <a:pt x="11121" y="6425"/>
                  </a:lnTo>
                  <a:lnTo>
                    <a:pt x="11388" y="6473"/>
                  </a:lnTo>
                  <a:lnTo>
                    <a:pt x="11656" y="6498"/>
                  </a:lnTo>
                  <a:lnTo>
                    <a:pt x="12508" y="6498"/>
                  </a:lnTo>
                  <a:lnTo>
                    <a:pt x="12824" y="6522"/>
                  </a:lnTo>
                  <a:lnTo>
                    <a:pt x="12873" y="6838"/>
                  </a:lnTo>
                  <a:lnTo>
                    <a:pt x="12556" y="6838"/>
                  </a:lnTo>
                  <a:lnTo>
                    <a:pt x="12240" y="6863"/>
                  </a:lnTo>
                  <a:lnTo>
                    <a:pt x="11753" y="6887"/>
                  </a:lnTo>
                  <a:lnTo>
                    <a:pt x="11510" y="6911"/>
                  </a:lnTo>
                  <a:lnTo>
                    <a:pt x="11267" y="6936"/>
                  </a:lnTo>
                  <a:lnTo>
                    <a:pt x="11242" y="6936"/>
                  </a:lnTo>
                  <a:lnTo>
                    <a:pt x="11242" y="6960"/>
                  </a:lnTo>
                  <a:lnTo>
                    <a:pt x="11242" y="7009"/>
                  </a:lnTo>
                  <a:lnTo>
                    <a:pt x="11267" y="7009"/>
                  </a:lnTo>
                  <a:lnTo>
                    <a:pt x="11461" y="7082"/>
                  </a:lnTo>
                  <a:lnTo>
                    <a:pt x="11680" y="7130"/>
                  </a:lnTo>
                  <a:lnTo>
                    <a:pt x="12727" y="7130"/>
                  </a:lnTo>
                  <a:lnTo>
                    <a:pt x="12921" y="7106"/>
                  </a:lnTo>
                  <a:lnTo>
                    <a:pt x="12994" y="7593"/>
                  </a:lnTo>
                  <a:lnTo>
                    <a:pt x="12994" y="7593"/>
                  </a:lnTo>
                  <a:lnTo>
                    <a:pt x="12848" y="7568"/>
                  </a:lnTo>
                  <a:lnTo>
                    <a:pt x="12702" y="7568"/>
                  </a:lnTo>
                  <a:lnTo>
                    <a:pt x="12435" y="7593"/>
                  </a:lnTo>
                  <a:lnTo>
                    <a:pt x="11997" y="7593"/>
                  </a:lnTo>
                  <a:lnTo>
                    <a:pt x="11778" y="7617"/>
                  </a:lnTo>
                  <a:lnTo>
                    <a:pt x="11559" y="7690"/>
                  </a:lnTo>
                  <a:lnTo>
                    <a:pt x="11534" y="7690"/>
                  </a:lnTo>
                  <a:lnTo>
                    <a:pt x="11534" y="7739"/>
                  </a:lnTo>
                  <a:lnTo>
                    <a:pt x="11534" y="7763"/>
                  </a:lnTo>
                  <a:lnTo>
                    <a:pt x="11559" y="7787"/>
                  </a:lnTo>
                  <a:lnTo>
                    <a:pt x="11778" y="7836"/>
                  </a:lnTo>
                  <a:lnTo>
                    <a:pt x="11997" y="7860"/>
                  </a:lnTo>
                  <a:lnTo>
                    <a:pt x="12435" y="7860"/>
                  </a:lnTo>
                  <a:lnTo>
                    <a:pt x="12702" y="7885"/>
                  </a:lnTo>
                  <a:lnTo>
                    <a:pt x="12848" y="7885"/>
                  </a:lnTo>
                  <a:lnTo>
                    <a:pt x="12994" y="7860"/>
                  </a:lnTo>
                  <a:lnTo>
                    <a:pt x="12994" y="7909"/>
                  </a:lnTo>
                  <a:lnTo>
                    <a:pt x="12994" y="8250"/>
                  </a:lnTo>
                  <a:lnTo>
                    <a:pt x="12873" y="8201"/>
                  </a:lnTo>
                  <a:lnTo>
                    <a:pt x="12775" y="8201"/>
                  </a:lnTo>
                  <a:lnTo>
                    <a:pt x="12532" y="8177"/>
                  </a:lnTo>
                  <a:lnTo>
                    <a:pt x="12094" y="8177"/>
                  </a:lnTo>
                  <a:lnTo>
                    <a:pt x="11875" y="8201"/>
                  </a:lnTo>
                  <a:lnTo>
                    <a:pt x="11656" y="8250"/>
                  </a:lnTo>
                  <a:lnTo>
                    <a:pt x="11656" y="8274"/>
                  </a:lnTo>
                  <a:lnTo>
                    <a:pt x="11632" y="8298"/>
                  </a:lnTo>
                  <a:lnTo>
                    <a:pt x="11656" y="8298"/>
                  </a:lnTo>
                  <a:lnTo>
                    <a:pt x="11656" y="8323"/>
                  </a:lnTo>
                  <a:lnTo>
                    <a:pt x="12045" y="8396"/>
                  </a:lnTo>
                  <a:lnTo>
                    <a:pt x="12410" y="8444"/>
                  </a:lnTo>
                  <a:lnTo>
                    <a:pt x="12702" y="8469"/>
                  </a:lnTo>
                  <a:lnTo>
                    <a:pt x="12824" y="8493"/>
                  </a:lnTo>
                  <a:lnTo>
                    <a:pt x="12970" y="8469"/>
                  </a:lnTo>
                  <a:lnTo>
                    <a:pt x="12873" y="8858"/>
                  </a:lnTo>
                  <a:lnTo>
                    <a:pt x="12654" y="8809"/>
                  </a:lnTo>
                  <a:lnTo>
                    <a:pt x="12483" y="8785"/>
                  </a:lnTo>
                  <a:lnTo>
                    <a:pt x="12264" y="8736"/>
                  </a:lnTo>
                  <a:lnTo>
                    <a:pt x="11826" y="8736"/>
                  </a:lnTo>
                  <a:lnTo>
                    <a:pt x="11607" y="8809"/>
                  </a:lnTo>
                  <a:lnTo>
                    <a:pt x="11583" y="8834"/>
                  </a:lnTo>
                  <a:lnTo>
                    <a:pt x="11583" y="8858"/>
                  </a:lnTo>
                  <a:lnTo>
                    <a:pt x="11583" y="8882"/>
                  </a:lnTo>
                  <a:lnTo>
                    <a:pt x="11851" y="8882"/>
                  </a:lnTo>
                  <a:lnTo>
                    <a:pt x="12094" y="8931"/>
                  </a:lnTo>
                  <a:lnTo>
                    <a:pt x="12556" y="9053"/>
                  </a:lnTo>
                  <a:lnTo>
                    <a:pt x="12775" y="9126"/>
                  </a:lnTo>
                  <a:lnTo>
                    <a:pt x="12654" y="9345"/>
                  </a:lnTo>
                  <a:lnTo>
                    <a:pt x="12508" y="9296"/>
                  </a:lnTo>
                  <a:lnTo>
                    <a:pt x="12313" y="9272"/>
                  </a:lnTo>
                  <a:lnTo>
                    <a:pt x="12143" y="9223"/>
                  </a:lnTo>
                  <a:lnTo>
                    <a:pt x="11972" y="9199"/>
                  </a:lnTo>
                  <a:lnTo>
                    <a:pt x="11607" y="9199"/>
                  </a:lnTo>
                  <a:lnTo>
                    <a:pt x="11583" y="9223"/>
                  </a:lnTo>
                  <a:lnTo>
                    <a:pt x="11583" y="9247"/>
                  </a:lnTo>
                  <a:lnTo>
                    <a:pt x="11583" y="9272"/>
                  </a:lnTo>
                  <a:lnTo>
                    <a:pt x="11924" y="9418"/>
                  </a:lnTo>
                  <a:lnTo>
                    <a:pt x="12240" y="9564"/>
                  </a:lnTo>
                  <a:lnTo>
                    <a:pt x="12532" y="9637"/>
                  </a:lnTo>
                  <a:lnTo>
                    <a:pt x="12337" y="9929"/>
                  </a:lnTo>
                  <a:lnTo>
                    <a:pt x="12337" y="9977"/>
                  </a:lnTo>
                  <a:lnTo>
                    <a:pt x="12167" y="9904"/>
                  </a:lnTo>
                  <a:lnTo>
                    <a:pt x="11997" y="9880"/>
                  </a:lnTo>
                  <a:lnTo>
                    <a:pt x="11802" y="9831"/>
                  </a:lnTo>
                  <a:lnTo>
                    <a:pt x="11242" y="9831"/>
                  </a:lnTo>
                  <a:lnTo>
                    <a:pt x="11218" y="9856"/>
                  </a:lnTo>
                  <a:lnTo>
                    <a:pt x="11218" y="9880"/>
                  </a:lnTo>
                  <a:lnTo>
                    <a:pt x="11242" y="9880"/>
                  </a:lnTo>
                  <a:lnTo>
                    <a:pt x="11534" y="10002"/>
                  </a:lnTo>
                  <a:lnTo>
                    <a:pt x="11851" y="10123"/>
                  </a:lnTo>
                  <a:lnTo>
                    <a:pt x="12167" y="10245"/>
                  </a:lnTo>
                  <a:lnTo>
                    <a:pt x="11972" y="10513"/>
                  </a:lnTo>
                  <a:lnTo>
                    <a:pt x="11826" y="10488"/>
                  </a:lnTo>
                  <a:lnTo>
                    <a:pt x="11413" y="10391"/>
                  </a:lnTo>
                  <a:lnTo>
                    <a:pt x="11023" y="10342"/>
                  </a:lnTo>
                  <a:lnTo>
                    <a:pt x="10975" y="10342"/>
                  </a:lnTo>
                  <a:lnTo>
                    <a:pt x="10975" y="10367"/>
                  </a:lnTo>
                  <a:lnTo>
                    <a:pt x="10975" y="10391"/>
                  </a:lnTo>
                  <a:lnTo>
                    <a:pt x="10999" y="10440"/>
                  </a:lnTo>
                  <a:lnTo>
                    <a:pt x="11145" y="10537"/>
                  </a:lnTo>
                  <a:lnTo>
                    <a:pt x="11315" y="10610"/>
                  </a:lnTo>
                  <a:lnTo>
                    <a:pt x="11632" y="10732"/>
                  </a:lnTo>
                  <a:lnTo>
                    <a:pt x="11802" y="10780"/>
                  </a:lnTo>
                  <a:lnTo>
                    <a:pt x="11656" y="10999"/>
                  </a:lnTo>
                  <a:lnTo>
                    <a:pt x="11510" y="10951"/>
                  </a:lnTo>
                  <a:lnTo>
                    <a:pt x="11364" y="10926"/>
                  </a:lnTo>
                  <a:lnTo>
                    <a:pt x="11072" y="10853"/>
                  </a:lnTo>
                  <a:lnTo>
                    <a:pt x="10950" y="10853"/>
                  </a:lnTo>
                  <a:lnTo>
                    <a:pt x="10804" y="10902"/>
                  </a:lnTo>
                  <a:lnTo>
                    <a:pt x="10780" y="10926"/>
                  </a:lnTo>
                  <a:lnTo>
                    <a:pt x="10756" y="10951"/>
                  </a:lnTo>
                  <a:lnTo>
                    <a:pt x="10756" y="10999"/>
                  </a:lnTo>
                  <a:lnTo>
                    <a:pt x="10780" y="11048"/>
                  </a:lnTo>
                  <a:lnTo>
                    <a:pt x="10902" y="11121"/>
                  </a:lnTo>
                  <a:lnTo>
                    <a:pt x="11023" y="11170"/>
                  </a:lnTo>
                  <a:lnTo>
                    <a:pt x="11267" y="11243"/>
                  </a:lnTo>
                  <a:lnTo>
                    <a:pt x="11461" y="11291"/>
                  </a:lnTo>
                  <a:lnTo>
                    <a:pt x="11242" y="11583"/>
                  </a:lnTo>
                  <a:lnTo>
                    <a:pt x="11072" y="11535"/>
                  </a:lnTo>
                  <a:lnTo>
                    <a:pt x="10877" y="11535"/>
                  </a:lnTo>
                  <a:lnTo>
                    <a:pt x="10683" y="11583"/>
                  </a:lnTo>
                  <a:lnTo>
                    <a:pt x="10658" y="11608"/>
                  </a:lnTo>
                  <a:lnTo>
                    <a:pt x="10683" y="11632"/>
                  </a:lnTo>
                  <a:lnTo>
                    <a:pt x="10829" y="11681"/>
                  </a:lnTo>
                  <a:lnTo>
                    <a:pt x="10975" y="11729"/>
                  </a:lnTo>
                  <a:lnTo>
                    <a:pt x="11096" y="11778"/>
                  </a:lnTo>
                  <a:lnTo>
                    <a:pt x="10877" y="12143"/>
                  </a:lnTo>
                  <a:lnTo>
                    <a:pt x="10829" y="12118"/>
                  </a:lnTo>
                  <a:lnTo>
                    <a:pt x="10658" y="12045"/>
                  </a:lnTo>
                  <a:lnTo>
                    <a:pt x="10561" y="11997"/>
                  </a:lnTo>
                  <a:lnTo>
                    <a:pt x="10464" y="11972"/>
                  </a:lnTo>
                  <a:lnTo>
                    <a:pt x="10439" y="11997"/>
                  </a:lnTo>
                  <a:lnTo>
                    <a:pt x="10439" y="12045"/>
                  </a:lnTo>
                  <a:lnTo>
                    <a:pt x="10488" y="12118"/>
                  </a:lnTo>
                  <a:lnTo>
                    <a:pt x="10585" y="12191"/>
                  </a:lnTo>
                  <a:lnTo>
                    <a:pt x="10756" y="12313"/>
                  </a:lnTo>
                  <a:lnTo>
                    <a:pt x="10561" y="12654"/>
                  </a:lnTo>
                  <a:lnTo>
                    <a:pt x="10415" y="12629"/>
                  </a:lnTo>
                  <a:lnTo>
                    <a:pt x="10172" y="12629"/>
                  </a:lnTo>
                  <a:lnTo>
                    <a:pt x="10026" y="12654"/>
                  </a:lnTo>
                  <a:lnTo>
                    <a:pt x="10026" y="12678"/>
                  </a:lnTo>
                  <a:lnTo>
                    <a:pt x="10026" y="12702"/>
                  </a:lnTo>
                  <a:lnTo>
                    <a:pt x="10245" y="12800"/>
                  </a:lnTo>
                  <a:lnTo>
                    <a:pt x="10439" y="12897"/>
                  </a:lnTo>
                  <a:lnTo>
                    <a:pt x="10196" y="13384"/>
                  </a:lnTo>
                  <a:lnTo>
                    <a:pt x="9880" y="13384"/>
                  </a:lnTo>
                  <a:lnTo>
                    <a:pt x="9904" y="13432"/>
                  </a:lnTo>
                  <a:lnTo>
                    <a:pt x="10147" y="13505"/>
                  </a:lnTo>
                  <a:lnTo>
                    <a:pt x="10074" y="13700"/>
                  </a:lnTo>
                  <a:lnTo>
                    <a:pt x="10026" y="13895"/>
                  </a:lnTo>
                  <a:lnTo>
                    <a:pt x="9953" y="14284"/>
                  </a:lnTo>
                  <a:lnTo>
                    <a:pt x="9880" y="14673"/>
                  </a:lnTo>
                  <a:lnTo>
                    <a:pt x="9807" y="15087"/>
                  </a:lnTo>
                  <a:lnTo>
                    <a:pt x="9101" y="15111"/>
                  </a:lnTo>
                  <a:lnTo>
                    <a:pt x="9247" y="14673"/>
                  </a:lnTo>
                  <a:lnTo>
                    <a:pt x="9344" y="14235"/>
                  </a:lnTo>
                  <a:lnTo>
                    <a:pt x="9539" y="13359"/>
                  </a:lnTo>
                  <a:lnTo>
                    <a:pt x="9734" y="12459"/>
                  </a:lnTo>
                  <a:lnTo>
                    <a:pt x="9855" y="12021"/>
                  </a:lnTo>
                  <a:lnTo>
                    <a:pt x="9977" y="11583"/>
                  </a:lnTo>
                  <a:lnTo>
                    <a:pt x="10269" y="10659"/>
                  </a:lnTo>
                  <a:lnTo>
                    <a:pt x="10537" y="9734"/>
                  </a:lnTo>
                  <a:lnTo>
                    <a:pt x="10658" y="9320"/>
                  </a:lnTo>
                  <a:lnTo>
                    <a:pt x="10756" y="8858"/>
                  </a:lnTo>
                  <a:lnTo>
                    <a:pt x="10780" y="8639"/>
                  </a:lnTo>
                  <a:lnTo>
                    <a:pt x="10780" y="8396"/>
                  </a:lnTo>
                  <a:lnTo>
                    <a:pt x="10756" y="8177"/>
                  </a:lnTo>
                  <a:lnTo>
                    <a:pt x="10707" y="7958"/>
                  </a:lnTo>
                  <a:lnTo>
                    <a:pt x="10683" y="7933"/>
                  </a:lnTo>
                  <a:lnTo>
                    <a:pt x="10634" y="7933"/>
                  </a:lnTo>
                  <a:lnTo>
                    <a:pt x="10610" y="7958"/>
                  </a:lnTo>
                  <a:lnTo>
                    <a:pt x="10537" y="8177"/>
                  </a:lnTo>
                  <a:lnTo>
                    <a:pt x="10464" y="8420"/>
                  </a:lnTo>
                  <a:lnTo>
                    <a:pt x="10366" y="8882"/>
                  </a:lnTo>
                  <a:lnTo>
                    <a:pt x="10293" y="9369"/>
                  </a:lnTo>
                  <a:lnTo>
                    <a:pt x="10172" y="9831"/>
                  </a:lnTo>
                  <a:lnTo>
                    <a:pt x="9904" y="10756"/>
                  </a:lnTo>
                  <a:lnTo>
                    <a:pt x="9588" y="11656"/>
                  </a:lnTo>
                  <a:lnTo>
                    <a:pt x="9466" y="12094"/>
                  </a:lnTo>
                  <a:lnTo>
                    <a:pt x="9369" y="12532"/>
                  </a:lnTo>
                  <a:lnTo>
                    <a:pt x="9174" y="13384"/>
                  </a:lnTo>
                  <a:lnTo>
                    <a:pt x="8979" y="14260"/>
                  </a:lnTo>
                  <a:lnTo>
                    <a:pt x="8858" y="14698"/>
                  </a:lnTo>
                  <a:lnTo>
                    <a:pt x="8736" y="15111"/>
                  </a:lnTo>
                  <a:lnTo>
                    <a:pt x="8128" y="15136"/>
                  </a:lnTo>
                  <a:lnTo>
                    <a:pt x="7519" y="15087"/>
                  </a:lnTo>
                  <a:lnTo>
                    <a:pt x="7179" y="15063"/>
                  </a:lnTo>
                  <a:lnTo>
                    <a:pt x="7154" y="15038"/>
                  </a:lnTo>
                  <a:lnTo>
                    <a:pt x="7081" y="14698"/>
                  </a:lnTo>
                  <a:lnTo>
                    <a:pt x="7033" y="14357"/>
                  </a:lnTo>
                  <a:lnTo>
                    <a:pt x="6935" y="13651"/>
                  </a:lnTo>
                  <a:lnTo>
                    <a:pt x="6765" y="12605"/>
                  </a:lnTo>
                  <a:lnTo>
                    <a:pt x="6570" y="11583"/>
                  </a:lnTo>
                  <a:lnTo>
                    <a:pt x="6230" y="9880"/>
                  </a:lnTo>
                  <a:lnTo>
                    <a:pt x="6060" y="9028"/>
                  </a:lnTo>
                  <a:lnTo>
                    <a:pt x="5841" y="8177"/>
                  </a:lnTo>
                  <a:lnTo>
                    <a:pt x="5816" y="8152"/>
                  </a:lnTo>
                  <a:lnTo>
                    <a:pt x="5768" y="8128"/>
                  </a:lnTo>
                  <a:lnTo>
                    <a:pt x="5743" y="8128"/>
                  </a:lnTo>
                  <a:lnTo>
                    <a:pt x="5695" y="8152"/>
                  </a:lnTo>
                  <a:lnTo>
                    <a:pt x="5646" y="8298"/>
                  </a:lnTo>
                  <a:lnTo>
                    <a:pt x="5646" y="8420"/>
                  </a:lnTo>
                  <a:lnTo>
                    <a:pt x="5646" y="8542"/>
                  </a:lnTo>
                  <a:lnTo>
                    <a:pt x="5646" y="8663"/>
                  </a:lnTo>
                  <a:lnTo>
                    <a:pt x="5719" y="8931"/>
                  </a:lnTo>
                  <a:lnTo>
                    <a:pt x="5768" y="9199"/>
                  </a:lnTo>
                  <a:lnTo>
                    <a:pt x="5865" y="9734"/>
                  </a:lnTo>
                  <a:lnTo>
                    <a:pt x="5962" y="10245"/>
                  </a:lnTo>
                  <a:lnTo>
                    <a:pt x="6035" y="10780"/>
                  </a:lnTo>
                  <a:lnTo>
                    <a:pt x="6133" y="11316"/>
                  </a:lnTo>
                  <a:lnTo>
                    <a:pt x="6327" y="12337"/>
                  </a:lnTo>
                  <a:lnTo>
                    <a:pt x="6522" y="13384"/>
                  </a:lnTo>
                  <a:lnTo>
                    <a:pt x="6570" y="13773"/>
                  </a:lnTo>
                  <a:lnTo>
                    <a:pt x="6619" y="14211"/>
                  </a:lnTo>
                  <a:lnTo>
                    <a:pt x="6668" y="14625"/>
                  </a:lnTo>
                  <a:lnTo>
                    <a:pt x="6716" y="14819"/>
                  </a:lnTo>
                  <a:lnTo>
                    <a:pt x="6765" y="15014"/>
                  </a:lnTo>
                  <a:lnTo>
                    <a:pt x="6497" y="15038"/>
                  </a:lnTo>
                  <a:lnTo>
                    <a:pt x="6473" y="14625"/>
                  </a:lnTo>
                  <a:lnTo>
                    <a:pt x="6400" y="14235"/>
                  </a:lnTo>
                  <a:lnTo>
                    <a:pt x="6279" y="13846"/>
                  </a:lnTo>
                  <a:lnTo>
                    <a:pt x="6133" y="13481"/>
                  </a:lnTo>
                  <a:lnTo>
                    <a:pt x="5938" y="13116"/>
                  </a:lnTo>
                  <a:lnTo>
                    <a:pt x="5743" y="12775"/>
                  </a:lnTo>
                  <a:lnTo>
                    <a:pt x="5281" y="12070"/>
                  </a:lnTo>
                  <a:lnTo>
                    <a:pt x="4746" y="11267"/>
                  </a:lnTo>
                  <a:lnTo>
                    <a:pt x="4210" y="10415"/>
                  </a:lnTo>
                  <a:lnTo>
                    <a:pt x="3967" y="9977"/>
                  </a:lnTo>
                  <a:lnTo>
                    <a:pt x="3724" y="9539"/>
                  </a:lnTo>
                  <a:lnTo>
                    <a:pt x="3529" y="9077"/>
                  </a:lnTo>
                  <a:lnTo>
                    <a:pt x="3359" y="8615"/>
                  </a:lnTo>
                  <a:lnTo>
                    <a:pt x="3286" y="8396"/>
                  </a:lnTo>
                  <a:lnTo>
                    <a:pt x="3261" y="8152"/>
                  </a:lnTo>
                  <a:lnTo>
                    <a:pt x="3237" y="7909"/>
                  </a:lnTo>
                  <a:lnTo>
                    <a:pt x="3237" y="7666"/>
                  </a:lnTo>
                  <a:lnTo>
                    <a:pt x="3261" y="7155"/>
                  </a:lnTo>
                  <a:lnTo>
                    <a:pt x="3310" y="6668"/>
                  </a:lnTo>
                  <a:lnTo>
                    <a:pt x="3334" y="6376"/>
                  </a:lnTo>
                  <a:lnTo>
                    <a:pt x="3407" y="6108"/>
                  </a:lnTo>
                  <a:lnTo>
                    <a:pt x="3480" y="5841"/>
                  </a:lnTo>
                  <a:lnTo>
                    <a:pt x="3578" y="5597"/>
                  </a:lnTo>
                  <a:lnTo>
                    <a:pt x="3699" y="5354"/>
                  </a:lnTo>
                  <a:lnTo>
                    <a:pt x="3845" y="5111"/>
                  </a:lnTo>
                  <a:lnTo>
                    <a:pt x="4016" y="4892"/>
                  </a:lnTo>
                  <a:lnTo>
                    <a:pt x="4186" y="4673"/>
                  </a:lnTo>
                  <a:lnTo>
                    <a:pt x="4648" y="4162"/>
                  </a:lnTo>
                  <a:lnTo>
                    <a:pt x="5062" y="3748"/>
                  </a:lnTo>
                  <a:lnTo>
                    <a:pt x="5403" y="3432"/>
                  </a:lnTo>
                  <a:lnTo>
                    <a:pt x="5743" y="3189"/>
                  </a:lnTo>
                  <a:lnTo>
                    <a:pt x="6060" y="3018"/>
                  </a:lnTo>
                  <a:lnTo>
                    <a:pt x="6352" y="2872"/>
                  </a:lnTo>
                  <a:lnTo>
                    <a:pt x="6668" y="2775"/>
                  </a:lnTo>
                  <a:lnTo>
                    <a:pt x="6984" y="2702"/>
                  </a:lnTo>
                  <a:lnTo>
                    <a:pt x="7276" y="2653"/>
                  </a:lnTo>
                  <a:lnTo>
                    <a:pt x="7568" y="2629"/>
                  </a:lnTo>
                  <a:lnTo>
                    <a:pt x="7860" y="2605"/>
                  </a:lnTo>
                  <a:close/>
                  <a:moveTo>
                    <a:pt x="6716" y="15525"/>
                  </a:moveTo>
                  <a:lnTo>
                    <a:pt x="6619" y="15720"/>
                  </a:lnTo>
                  <a:lnTo>
                    <a:pt x="6352" y="16158"/>
                  </a:lnTo>
                  <a:lnTo>
                    <a:pt x="6279" y="16109"/>
                  </a:lnTo>
                  <a:lnTo>
                    <a:pt x="6230" y="16060"/>
                  </a:lnTo>
                  <a:lnTo>
                    <a:pt x="6206" y="15963"/>
                  </a:lnTo>
                  <a:lnTo>
                    <a:pt x="6206" y="15866"/>
                  </a:lnTo>
                  <a:lnTo>
                    <a:pt x="6206" y="15768"/>
                  </a:lnTo>
                  <a:lnTo>
                    <a:pt x="6230" y="15695"/>
                  </a:lnTo>
                  <a:lnTo>
                    <a:pt x="6279" y="15598"/>
                  </a:lnTo>
                  <a:lnTo>
                    <a:pt x="6327" y="15549"/>
                  </a:lnTo>
                  <a:lnTo>
                    <a:pt x="6595" y="15525"/>
                  </a:lnTo>
                  <a:close/>
                  <a:moveTo>
                    <a:pt x="6887" y="15525"/>
                  </a:moveTo>
                  <a:lnTo>
                    <a:pt x="7276" y="15549"/>
                  </a:lnTo>
                  <a:lnTo>
                    <a:pt x="7641" y="15598"/>
                  </a:lnTo>
                  <a:lnTo>
                    <a:pt x="8225" y="15647"/>
                  </a:lnTo>
                  <a:lnTo>
                    <a:pt x="8809" y="15671"/>
                  </a:lnTo>
                  <a:lnTo>
                    <a:pt x="8541" y="15963"/>
                  </a:lnTo>
                  <a:lnTo>
                    <a:pt x="8298" y="16255"/>
                  </a:lnTo>
                  <a:lnTo>
                    <a:pt x="7909" y="16231"/>
                  </a:lnTo>
                  <a:lnTo>
                    <a:pt x="8249" y="15744"/>
                  </a:lnTo>
                  <a:lnTo>
                    <a:pt x="8249" y="15720"/>
                  </a:lnTo>
                  <a:lnTo>
                    <a:pt x="8225" y="15695"/>
                  </a:lnTo>
                  <a:lnTo>
                    <a:pt x="8201" y="15671"/>
                  </a:lnTo>
                  <a:lnTo>
                    <a:pt x="8176" y="15695"/>
                  </a:lnTo>
                  <a:lnTo>
                    <a:pt x="7690" y="16231"/>
                  </a:lnTo>
                  <a:lnTo>
                    <a:pt x="7179" y="16182"/>
                  </a:lnTo>
                  <a:lnTo>
                    <a:pt x="7325" y="15939"/>
                  </a:lnTo>
                  <a:lnTo>
                    <a:pt x="7471" y="15671"/>
                  </a:lnTo>
                  <a:lnTo>
                    <a:pt x="7471" y="15647"/>
                  </a:lnTo>
                  <a:lnTo>
                    <a:pt x="7446" y="15622"/>
                  </a:lnTo>
                  <a:lnTo>
                    <a:pt x="7422" y="15647"/>
                  </a:lnTo>
                  <a:lnTo>
                    <a:pt x="7203" y="15890"/>
                  </a:lnTo>
                  <a:lnTo>
                    <a:pt x="6935" y="16182"/>
                  </a:lnTo>
                  <a:lnTo>
                    <a:pt x="6741" y="16206"/>
                  </a:lnTo>
                  <a:lnTo>
                    <a:pt x="6570" y="16255"/>
                  </a:lnTo>
                  <a:lnTo>
                    <a:pt x="6668" y="16060"/>
                  </a:lnTo>
                  <a:lnTo>
                    <a:pt x="6814" y="15817"/>
                  </a:lnTo>
                  <a:lnTo>
                    <a:pt x="6862" y="15671"/>
                  </a:lnTo>
                  <a:lnTo>
                    <a:pt x="6887" y="15525"/>
                  </a:lnTo>
                  <a:close/>
                  <a:moveTo>
                    <a:pt x="9661" y="15622"/>
                  </a:moveTo>
                  <a:lnTo>
                    <a:pt x="9734" y="15671"/>
                  </a:lnTo>
                  <a:lnTo>
                    <a:pt x="9807" y="15695"/>
                  </a:lnTo>
                  <a:lnTo>
                    <a:pt x="9953" y="15695"/>
                  </a:lnTo>
                  <a:lnTo>
                    <a:pt x="9782" y="15793"/>
                  </a:lnTo>
                  <a:lnTo>
                    <a:pt x="9661" y="15939"/>
                  </a:lnTo>
                  <a:lnTo>
                    <a:pt x="9539" y="16085"/>
                  </a:lnTo>
                  <a:lnTo>
                    <a:pt x="9417" y="16279"/>
                  </a:lnTo>
                  <a:lnTo>
                    <a:pt x="9271" y="16279"/>
                  </a:lnTo>
                  <a:lnTo>
                    <a:pt x="9612" y="15817"/>
                  </a:lnTo>
                  <a:lnTo>
                    <a:pt x="9612" y="15793"/>
                  </a:lnTo>
                  <a:lnTo>
                    <a:pt x="9612" y="15768"/>
                  </a:lnTo>
                  <a:lnTo>
                    <a:pt x="9563" y="15768"/>
                  </a:lnTo>
                  <a:lnTo>
                    <a:pt x="9320" y="16012"/>
                  </a:lnTo>
                  <a:lnTo>
                    <a:pt x="9077" y="16255"/>
                  </a:lnTo>
                  <a:lnTo>
                    <a:pt x="8517" y="16255"/>
                  </a:lnTo>
                  <a:lnTo>
                    <a:pt x="8882" y="15720"/>
                  </a:lnTo>
                  <a:lnTo>
                    <a:pt x="8906" y="15695"/>
                  </a:lnTo>
                  <a:lnTo>
                    <a:pt x="8882" y="15671"/>
                  </a:lnTo>
                  <a:lnTo>
                    <a:pt x="9271" y="15671"/>
                  </a:lnTo>
                  <a:lnTo>
                    <a:pt x="9661" y="15622"/>
                  </a:lnTo>
                  <a:close/>
                  <a:moveTo>
                    <a:pt x="10074" y="15768"/>
                  </a:moveTo>
                  <a:lnTo>
                    <a:pt x="10074" y="15841"/>
                  </a:lnTo>
                  <a:lnTo>
                    <a:pt x="10099" y="15939"/>
                  </a:lnTo>
                  <a:lnTo>
                    <a:pt x="10074" y="16060"/>
                  </a:lnTo>
                  <a:lnTo>
                    <a:pt x="10050" y="16182"/>
                  </a:lnTo>
                  <a:lnTo>
                    <a:pt x="9977" y="16304"/>
                  </a:lnTo>
                  <a:lnTo>
                    <a:pt x="9758" y="16279"/>
                  </a:lnTo>
                  <a:lnTo>
                    <a:pt x="9880" y="16012"/>
                  </a:lnTo>
                  <a:lnTo>
                    <a:pt x="9977" y="15890"/>
                  </a:lnTo>
                  <a:lnTo>
                    <a:pt x="10074" y="15768"/>
                  </a:lnTo>
                  <a:close/>
                  <a:moveTo>
                    <a:pt x="6522" y="16571"/>
                  </a:moveTo>
                  <a:lnTo>
                    <a:pt x="6595" y="16620"/>
                  </a:lnTo>
                  <a:lnTo>
                    <a:pt x="6424" y="16888"/>
                  </a:lnTo>
                  <a:lnTo>
                    <a:pt x="6376" y="17034"/>
                  </a:lnTo>
                  <a:lnTo>
                    <a:pt x="6327" y="17180"/>
                  </a:lnTo>
                  <a:lnTo>
                    <a:pt x="6254" y="17082"/>
                  </a:lnTo>
                  <a:lnTo>
                    <a:pt x="6230" y="16985"/>
                  </a:lnTo>
                  <a:lnTo>
                    <a:pt x="6206" y="16912"/>
                  </a:lnTo>
                  <a:lnTo>
                    <a:pt x="6230" y="16815"/>
                  </a:lnTo>
                  <a:lnTo>
                    <a:pt x="6254" y="16839"/>
                  </a:lnTo>
                  <a:lnTo>
                    <a:pt x="6303" y="16839"/>
                  </a:lnTo>
                  <a:lnTo>
                    <a:pt x="6352" y="16815"/>
                  </a:lnTo>
                  <a:lnTo>
                    <a:pt x="6376" y="16766"/>
                  </a:lnTo>
                  <a:lnTo>
                    <a:pt x="6424" y="16596"/>
                  </a:lnTo>
                  <a:lnTo>
                    <a:pt x="6449" y="16596"/>
                  </a:lnTo>
                  <a:lnTo>
                    <a:pt x="6522" y="16571"/>
                  </a:lnTo>
                  <a:close/>
                  <a:moveTo>
                    <a:pt x="7884" y="16693"/>
                  </a:moveTo>
                  <a:lnTo>
                    <a:pt x="7957" y="16717"/>
                  </a:lnTo>
                  <a:lnTo>
                    <a:pt x="7787" y="16985"/>
                  </a:lnTo>
                  <a:lnTo>
                    <a:pt x="7617" y="17253"/>
                  </a:lnTo>
                  <a:lnTo>
                    <a:pt x="7592" y="17326"/>
                  </a:lnTo>
                  <a:lnTo>
                    <a:pt x="7300" y="17326"/>
                  </a:lnTo>
                  <a:lnTo>
                    <a:pt x="7398" y="17107"/>
                  </a:lnTo>
                  <a:lnTo>
                    <a:pt x="7519" y="16888"/>
                  </a:lnTo>
                  <a:lnTo>
                    <a:pt x="7617" y="16717"/>
                  </a:lnTo>
                  <a:lnTo>
                    <a:pt x="7884" y="16693"/>
                  </a:lnTo>
                  <a:close/>
                  <a:moveTo>
                    <a:pt x="8225" y="16717"/>
                  </a:moveTo>
                  <a:lnTo>
                    <a:pt x="8736" y="16742"/>
                  </a:lnTo>
                  <a:lnTo>
                    <a:pt x="8541" y="17034"/>
                  </a:lnTo>
                  <a:lnTo>
                    <a:pt x="8371" y="17326"/>
                  </a:lnTo>
                  <a:lnTo>
                    <a:pt x="7909" y="17326"/>
                  </a:lnTo>
                  <a:lnTo>
                    <a:pt x="7933" y="17277"/>
                  </a:lnTo>
                  <a:lnTo>
                    <a:pt x="8225" y="16717"/>
                  </a:lnTo>
                  <a:close/>
                  <a:moveTo>
                    <a:pt x="9223" y="16742"/>
                  </a:moveTo>
                  <a:lnTo>
                    <a:pt x="8979" y="17350"/>
                  </a:lnTo>
                  <a:lnTo>
                    <a:pt x="8663" y="17350"/>
                  </a:lnTo>
                  <a:lnTo>
                    <a:pt x="8979" y="16742"/>
                  </a:lnTo>
                  <a:close/>
                  <a:moveTo>
                    <a:pt x="9928" y="16742"/>
                  </a:moveTo>
                  <a:lnTo>
                    <a:pt x="9661" y="17253"/>
                  </a:lnTo>
                  <a:lnTo>
                    <a:pt x="9612" y="17350"/>
                  </a:lnTo>
                  <a:lnTo>
                    <a:pt x="9320" y="17350"/>
                  </a:lnTo>
                  <a:lnTo>
                    <a:pt x="9563" y="16742"/>
                  </a:lnTo>
                  <a:close/>
                  <a:moveTo>
                    <a:pt x="10147" y="16839"/>
                  </a:moveTo>
                  <a:lnTo>
                    <a:pt x="10220" y="16961"/>
                  </a:lnTo>
                  <a:lnTo>
                    <a:pt x="10245" y="17107"/>
                  </a:lnTo>
                  <a:lnTo>
                    <a:pt x="10220" y="17228"/>
                  </a:lnTo>
                  <a:lnTo>
                    <a:pt x="10147" y="17350"/>
                  </a:lnTo>
                  <a:lnTo>
                    <a:pt x="9928" y="17350"/>
                  </a:lnTo>
                  <a:lnTo>
                    <a:pt x="9953" y="17277"/>
                  </a:lnTo>
                  <a:lnTo>
                    <a:pt x="10050" y="17082"/>
                  </a:lnTo>
                  <a:lnTo>
                    <a:pt x="10147" y="16839"/>
                  </a:lnTo>
                  <a:close/>
                  <a:moveTo>
                    <a:pt x="6862" y="16693"/>
                  </a:moveTo>
                  <a:lnTo>
                    <a:pt x="7081" y="16717"/>
                  </a:lnTo>
                  <a:lnTo>
                    <a:pt x="7300" y="16717"/>
                  </a:lnTo>
                  <a:lnTo>
                    <a:pt x="7106" y="17009"/>
                  </a:lnTo>
                  <a:lnTo>
                    <a:pt x="6935" y="17326"/>
                  </a:lnTo>
                  <a:lnTo>
                    <a:pt x="6741" y="17350"/>
                  </a:lnTo>
                  <a:lnTo>
                    <a:pt x="6570" y="17399"/>
                  </a:lnTo>
                  <a:lnTo>
                    <a:pt x="6619" y="17204"/>
                  </a:lnTo>
                  <a:lnTo>
                    <a:pt x="6692" y="17034"/>
                  </a:lnTo>
                  <a:lnTo>
                    <a:pt x="6862" y="16693"/>
                  </a:lnTo>
                  <a:close/>
                  <a:moveTo>
                    <a:pt x="6473" y="17618"/>
                  </a:moveTo>
                  <a:lnTo>
                    <a:pt x="6643" y="17691"/>
                  </a:lnTo>
                  <a:lnTo>
                    <a:pt x="6814" y="17715"/>
                  </a:lnTo>
                  <a:lnTo>
                    <a:pt x="6789" y="17910"/>
                  </a:lnTo>
                  <a:lnTo>
                    <a:pt x="6765" y="18080"/>
                  </a:lnTo>
                  <a:lnTo>
                    <a:pt x="6643" y="17983"/>
                  </a:lnTo>
                  <a:lnTo>
                    <a:pt x="6546" y="17861"/>
                  </a:lnTo>
                  <a:lnTo>
                    <a:pt x="6352" y="17642"/>
                  </a:lnTo>
                  <a:lnTo>
                    <a:pt x="6376" y="17618"/>
                  </a:lnTo>
                  <a:lnTo>
                    <a:pt x="6424" y="17642"/>
                  </a:lnTo>
                  <a:lnTo>
                    <a:pt x="6473" y="17618"/>
                  </a:lnTo>
                  <a:close/>
                  <a:moveTo>
                    <a:pt x="7398" y="17739"/>
                  </a:moveTo>
                  <a:lnTo>
                    <a:pt x="7300" y="18031"/>
                  </a:lnTo>
                  <a:lnTo>
                    <a:pt x="7252" y="18177"/>
                  </a:lnTo>
                  <a:lnTo>
                    <a:pt x="7252" y="18299"/>
                  </a:lnTo>
                  <a:lnTo>
                    <a:pt x="7008" y="18202"/>
                  </a:lnTo>
                  <a:lnTo>
                    <a:pt x="7154" y="17739"/>
                  </a:lnTo>
                  <a:close/>
                  <a:moveTo>
                    <a:pt x="8833" y="17715"/>
                  </a:moveTo>
                  <a:lnTo>
                    <a:pt x="8785" y="17837"/>
                  </a:lnTo>
                  <a:lnTo>
                    <a:pt x="8736" y="17983"/>
                  </a:lnTo>
                  <a:lnTo>
                    <a:pt x="8712" y="18104"/>
                  </a:lnTo>
                  <a:lnTo>
                    <a:pt x="8736" y="18153"/>
                  </a:lnTo>
                  <a:lnTo>
                    <a:pt x="8736" y="18202"/>
                  </a:lnTo>
                  <a:lnTo>
                    <a:pt x="8809" y="18250"/>
                  </a:lnTo>
                  <a:lnTo>
                    <a:pt x="8882" y="18250"/>
                  </a:lnTo>
                  <a:lnTo>
                    <a:pt x="8931" y="18226"/>
                  </a:lnTo>
                  <a:lnTo>
                    <a:pt x="9004" y="18153"/>
                  </a:lnTo>
                  <a:lnTo>
                    <a:pt x="9125" y="17958"/>
                  </a:lnTo>
                  <a:lnTo>
                    <a:pt x="9198" y="17739"/>
                  </a:lnTo>
                  <a:lnTo>
                    <a:pt x="9393" y="17739"/>
                  </a:lnTo>
                  <a:lnTo>
                    <a:pt x="9369" y="17861"/>
                  </a:lnTo>
                  <a:lnTo>
                    <a:pt x="9369" y="18007"/>
                  </a:lnTo>
                  <a:lnTo>
                    <a:pt x="9125" y="18153"/>
                  </a:lnTo>
                  <a:lnTo>
                    <a:pt x="8833" y="18275"/>
                  </a:lnTo>
                  <a:lnTo>
                    <a:pt x="8566" y="18372"/>
                  </a:lnTo>
                  <a:lnTo>
                    <a:pt x="8249" y="18421"/>
                  </a:lnTo>
                  <a:lnTo>
                    <a:pt x="8274" y="18275"/>
                  </a:lnTo>
                  <a:lnTo>
                    <a:pt x="8371" y="17983"/>
                  </a:lnTo>
                  <a:lnTo>
                    <a:pt x="8468" y="17715"/>
                  </a:lnTo>
                  <a:close/>
                  <a:moveTo>
                    <a:pt x="8176" y="17715"/>
                  </a:moveTo>
                  <a:lnTo>
                    <a:pt x="8030" y="18056"/>
                  </a:lnTo>
                  <a:lnTo>
                    <a:pt x="7957" y="18250"/>
                  </a:lnTo>
                  <a:lnTo>
                    <a:pt x="7933" y="18445"/>
                  </a:lnTo>
                  <a:lnTo>
                    <a:pt x="7738" y="18421"/>
                  </a:lnTo>
                  <a:lnTo>
                    <a:pt x="7568" y="18396"/>
                  </a:lnTo>
                  <a:lnTo>
                    <a:pt x="7568" y="18226"/>
                  </a:lnTo>
                  <a:lnTo>
                    <a:pt x="7641" y="17983"/>
                  </a:lnTo>
                  <a:lnTo>
                    <a:pt x="7738" y="17715"/>
                  </a:lnTo>
                  <a:close/>
                  <a:moveTo>
                    <a:pt x="8128" y="2094"/>
                  </a:moveTo>
                  <a:lnTo>
                    <a:pt x="7714" y="2142"/>
                  </a:lnTo>
                  <a:lnTo>
                    <a:pt x="7325" y="2191"/>
                  </a:lnTo>
                  <a:lnTo>
                    <a:pt x="6935" y="2264"/>
                  </a:lnTo>
                  <a:lnTo>
                    <a:pt x="6546" y="2386"/>
                  </a:lnTo>
                  <a:lnTo>
                    <a:pt x="6181" y="2507"/>
                  </a:lnTo>
                  <a:lnTo>
                    <a:pt x="5841" y="2653"/>
                  </a:lnTo>
                  <a:lnTo>
                    <a:pt x="5500" y="2824"/>
                  </a:lnTo>
                  <a:lnTo>
                    <a:pt x="5184" y="3018"/>
                  </a:lnTo>
                  <a:lnTo>
                    <a:pt x="4892" y="3237"/>
                  </a:lnTo>
                  <a:lnTo>
                    <a:pt x="4551" y="3554"/>
                  </a:lnTo>
                  <a:lnTo>
                    <a:pt x="4210" y="3918"/>
                  </a:lnTo>
                  <a:lnTo>
                    <a:pt x="3918" y="4332"/>
                  </a:lnTo>
                  <a:lnTo>
                    <a:pt x="3626" y="4746"/>
                  </a:lnTo>
                  <a:lnTo>
                    <a:pt x="3383" y="5159"/>
                  </a:lnTo>
                  <a:lnTo>
                    <a:pt x="3164" y="5549"/>
                  </a:lnTo>
                  <a:lnTo>
                    <a:pt x="3018" y="5889"/>
                  </a:lnTo>
                  <a:lnTo>
                    <a:pt x="2921" y="6157"/>
                  </a:lnTo>
                  <a:lnTo>
                    <a:pt x="2823" y="6595"/>
                  </a:lnTo>
                  <a:lnTo>
                    <a:pt x="2775" y="7057"/>
                  </a:lnTo>
                  <a:lnTo>
                    <a:pt x="2750" y="7495"/>
                  </a:lnTo>
                  <a:lnTo>
                    <a:pt x="2775" y="7958"/>
                  </a:lnTo>
                  <a:lnTo>
                    <a:pt x="2823" y="8396"/>
                  </a:lnTo>
                  <a:lnTo>
                    <a:pt x="2921" y="8834"/>
                  </a:lnTo>
                  <a:lnTo>
                    <a:pt x="3067" y="9272"/>
                  </a:lnTo>
                  <a:lnTo>
                    <a:pt x="3237" y="9685"/>
                  </a:lnTo>
                  <a:lnTo>
                    <a:pt x="3602" y="10367"/>
                  </a:lnTo>
                  <a:lnTo>
                    <a:pt x="3991" y="11024"/>
                  </a:lnTo>
                  <a:lnTo>
                    <a:pt x="4843" y="12337"/>
                  </a:lnTo>
                  <a:lnTo>
                    <a:pt x="5281" y="13019"/>
                  </a:lnTo>
                  <a:lnTo>
                    <a:pt x="5476" y="13384"/>
                  </a:lnTo>
                  <a:lnTo>
                    <a:pt x="5646" y="13724"/>
                  </a:lnTo>
                  <a:lnTo>
                    <a:pt x="5792" y="14089"/>
                  </a:lnTo>
                  <a:lnTo>
                    <a:pt x="5914" y="14454"/>
                  </a:lnTo>
                  <a:lnTo>
                    <a:pt x="5987" y="14844"/>
                  </a:lnTo>
                  <a:lnTo>
                    <a:pt x="5987" y="15282"/>
                  </a:lnTo>
                  <a:lnTo>
                    <a:pt x="5962" y="15379"/>
                  </a:lnTo>
                  <a:lnTo>
                    <a:pt x="5962" y="15428"/>
                  </a:lnTo>
                  <a:lnTo>
                    <a:pt x="5889" y="15525"/>
                  </a:lnTo>
                  <a:lnTo>
                    <a:pt x="5841" y="15647"/>
                  </a:lnTo>
                  <a:lnTo>
                    <a:pt x="5816" y="15768"/>
                  </a:lnTo>
                  <a:lnTo>
                    <a:pt x="5792" y="15914"/>
                  </a:lnTo>
                  <a:lnTo>
                    <a:pt x="5816" y="16036"/>
                  </a:lnTo>
                  <a:lnTo>
                    <a:pt x="5841" y="16158"/>
                  </a:lnTo>
                  <a:lnTo>
                    <a:pt x="5889" y="16279"/>
                  </a:lnTo>
                  <a:lnTo>
                    <a:pt x="5962" y="16377"/>
                  </a:lnTo>
                  <a:lnTo>
                    <a:pt x="5865" y="16474"/>
                  </a:lnTo>
                  <a:lnTo>
                    <a:pt x="5792" y="16620"/>
                  </a:lnTo>
                  <a:lnTo>
                    <a:pt x="5768" y="16766"/>
                  </a:lnTo>
                  <a:lnTo>
                    <a:pt x="5768" y="16912"/>
                  </a:lnTo>
                  <a:lnTo>
                    <a:pt x="5768" y="17058"/>
                  </a:lnTo>
                  <a:lnTo>
                    <a:pt x="5816" y="17204"/>
                  </a:lnTo>
                  <a:lnTo>
                    <a:pt x="5889" y="17350"/>
                  </a:lnTo>
                  <a:lnTo>
                    <a:pt x="5987" y="17472"/>
                  </a:lnTo>
                  <a:lnTo>
                    <a:pt x="5962" y="17496"/>
                  </a:lnTo>
                  <a:lnTo>
                    <a:pt x="5914" y="17618"/>
                  </a:lnTo>
                  <a:lnTo>
                    <a:pt x="5914" y="17715"/>
                  </a:lnTo>
                  <a:lnTo>
                    <a:pt x="5938" y="17837"/>
                  </a:lnTo>
                  <a:lnTo>
                    <a:pt x="5987" y="17934"/>
                  </a:lnTo>
                  <a:lnTo>
                    <a:pt x="6133" y="18129"/>
                  </a:lnTo>
                  <a:lnTo>
                    <a:pt x="6303" y="18299"/>
                  </a:lnTo>
                  <a:lnTo>
                    <a:pt x="6424" y="18421"/>
                  </a:lnTo>
                  <a:lnTo>
                    <a:pt x="6570" y="18518"/>
                  </a:lnTo>
                  <a:lnTo>
                    <a:pt x="6862" y="18688"/>
                  </a:lnTo>
                  <a:lnTo>
                    <a:pt x="7179" y="18810"/>
                  </a:lnTo>
                  <a:lnTo>
                    <a:pt x="7495" y="18859"/>
                  </a:lnTo>
                  <a:lnTo>
                    <a:pt x="7738" y="18883"/>
                  </a:lnTo>
                  <a:lnTo>
                    <a:pt x="7982" y="18883"/>
                  </a:lnTo>
                  <a:lnTo>
                    <a:pt x="8030" y="18956"/>
                  </a:lnTo>
                  <a:lnTo>
                    <a:pt x="8079" y="18980"/>
                  </a:lnTo>
                  <a:lnTo>
                    <a:pt x="8128" y="18980"/>
                  </a:lnTo>
                  <a:lnTo>
                    <a:pt x="8176" y="18956"/>
                  </a:lnTo>
                  <a:lnTo>
                    <a:pt x="8201" y="18907"/>
                  </a:lnTo>
                  <a:lnTo>
                    <a:pt x="8201" y="18883"/>
                  </a:lnTo>
                  <a:lnTo>
                    <a:pt x="8493" y="18834"/>
                  </a:lnTo>
                  <a:lnTo>
                    <a:pt x="8785" y="18761"/>
                  </a:lnTo>
                  <a:lnTo>
                    <a:pt x="9052" y="18664"/>
                  </a:lnTo>
                  <a:lnTo>
                    <a:pt x="9320" y="18542"/>
                  </a:lnTo>
                  <a:lnTo>
                    <a:pt x="9563" y="18396"/>
                  </a:lnTo>
                  <a:lnTo>
                    <a:pt x="9807" y="18226"/>
                  </a:lnTo>
                  <a:lnTo>
                    <a:pt x="10050" y="18056"/>
                  </a:lnTo>
                  <a:lnTo>
                    <a:pt x="10269" y="17837"/>
                  </a:lnTo>
                  <a:lnTo>
                    <a:pt x="10318" y="17764"/>
                  </a:lnTo>
                  <a:lnTo>
                    <a:pt x="10342" y="17691"/>
                  </a:lnTo>
                  <a:lnTo>
                    <a:pt x="10464" y="17593"/>
                  </a:lnTo>
                  <a:lnTo>
                    <a:pt x="10537" y="17447"/>
                  </a:lnTo>
                  <a:lnTo>
                    <a:pt x="10585" y="17301"/>
                  </a:lnTo>
                  <a:lnTo>
                    <a:pt x="10634" y="17107"/>
                  </a:lnTo>
                  <a:lnTo>
                    <a:pt x="10634" y="16936"/>
                  </a:lnTo>
                  <a:lnTo>
                    <a:pt x="10585" y="16742"/>
                  </a:lnTo>
                  <a:lnTo>
                    <a:pt x="10512" y="16596"/>
                  </a:lnTo>
                  <a:lnTo>
                    <a:pt x="10391" y="16474"/>
                  </a:lnTo>
                  <a:lnTo>
                    <a:pt x="10488" y="16255"/>
                  </a:lnTo>
                  <a:lnTo>
                    <a:pt x="10537" y="16036"/>
                  </a:lnTo>
                  <a:lnTo>
                    <a:pt x="10537" y="15817"/>
                  </a:lnTo>
                  <a:lnTo>
                    <a:pt x="10488" y="15574"/>
                  </a:lnTo>
                  <a:lnTo>
                    <a:pt x="10415" y="15476"/>
                  </a:lnTo>
                  <a:lnTo>
                    <a:pt x="10342" y="15379"/>
                  </a:lnTo>
                  <a:lnTo>
                    <a:pt x="10342" y="15306"/>
                  </a:lnTo>
                  <a:lnTo>
                    <a:pt x="10415" y="14965"/>
                  </a:lnTo>
                  <a:lnTo>
                    <a:pt x="10464" y="14625"/>
                  </a:lnTo>
                  <a:lnTo>
                    <a:pt x="10512" y="14284"/>
                  </a:lnTo>
                  <a:lnTo>
                    <a:pt x="10585" y="13943"/>
                  </a:lnTo>
                  <a:lnTo>
                    <a:pt x="10658" y="13700"/>
                  </a:lnTo>
                  <a:lnTo>
                    <a:pt x="10756" y="13457"/>
                  </a:lnTo>
                  <a:lnTo>
                    <a:pt x="10999" y="12994"/>
                  </a:lnTo>
                  <a:lnTo>
                    <a:pt x="11023" y="12970"/>
                  </a:lnTo>
                  <a:lnTo>
                    <a:pt x="11023" y="12946"/>
                  </a:lnTo>
                  <a:lnTo>
                    <a:pt x="11340" y="12459"/>
                  </a:lnTo>
                  <a:lnTo>
                    <a:pt x="11632" y="11972"/>
                  </a:lnTo>
                  <a:lnTo>
                    <a:pt x="12191" y="11194"/>
                  </a:lnTo>
                  <a:lnTo>
                    <a:pt x="12483" y="10780"/>
                  </a:lnTo>
                  <a:lnTo>
                    <a:pt x="12751" y="10367"/>
                  </a:lnTo>
                  <a:lnTo>
                    <a:pt x="12994" y="9953"/>
                  </a:lnTo>
                  <a:lnTo>
                    <a:pt x="13213" y="9515"/>
                  </a:lnTo>
                  <a:lnTo>
                    <a:pt x="13384" y="9053"/>
                  </a:lnTo>
                  <a:lnTo>
                    <a:pt x="13457" y="8809"/>
                  </a:lnTo>
                  <a:lnTo>
                    <a:pt x="13505" y="8590"/>
                  </a:lnTo>
                  <a:lnTo>
                    <a:pt x="13554" y="8152"/>
                  </a:lnTo>
                  <a:lnTo>
                    <a:pt x="13554" y="7714"/>
                  </a:lnTo>
                  <a:lnTo>
                    <a:pt x="13505" y="7276"/>
                  </a:lnTo>
                  <a:lnTo>
                    <a:pt x="13432" y="6838"/>
                  </a:lnTo>
                  <a:lnTo>
                    <a:pt x="13335" y="6400"/>
                  </a:lnTo>
                  <a:lnTo>
                    <a:pt x="13213" y="5962"/>
                  </a:lnTo>
                  <a:lnTo>
                    <a:pt x="12946" y="5135"/>
                  </a:lnTo>
                  <a:lnTo>
                    <a:pt x="12800" y="4770"/>
                  </a:lnTo>
                  <a:lnTo>
                    <a:pt x="12605" y="4429"/>
                  </a:lnTo>
                  <a:lnTo>
                    <a:pt x="12386" y="4113"/>
                  </a:lnTo>
                  <a:lnTo>
                    <a:pt x="12143" y="3797"/>
                  </a:lnTo>
                  <a:lnTo>
                    <a:pt x="12143" y="3773"/>
                  </a:lnTo>
                  <a:lnTo>
                    <a:pt x="12094" y="3675"/>
                  </a:lnTo>
                  <a:lnTo>
                    <a:pt x="12021" y="3602"/>
                  </a:lnTo>
                  <a:lnTo>
                    <a:pt x="11948" y="3554"/>
                  </a:lnTo>
                  <a:lnTo>
                    <a:pt x="11851" y="3505"/>
                  </a:lnTo>
                  <a:lnTo>
                    <a:pt x="11607" y="3286"/>
                  </a:lnTo>
                  <a:lnTo>
                    <a:pt x="11340" y="3091"/>
                  </a:lnTo>
                  <a:lnTo>
                    <a:pt x="11072" y="2897"/>
                  </a:lnTo>
                  <a:lnTo>
                    <a:pt x="10804" y="2726"/>
                  </a:lnTo>
                  <a:lnTo>
                    <a:pt x="10464" y="2556"/>
                  </a:lnTo>
                  <a:lnTo>
                    <a:pt x="10099" y="2386"/>
                  </a:lnTo>
                  <a:lnTo>
                    <a:pt x="9709" y="2264"/>
                  </a:lnTo>
                  <a:lnTo>
                    <a:pt x="9320" y="2191"/>
                  </a:lnTo>
                  <a:lnTo>
                    <a:pt x="8931" y="2142"/>
                  </a:lnTo>
                  <a:lnTo>
                    <a:pt x="8517" y="2094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satMod val="103000"/>
                    <a:lumMod val="102000"/>
                    <a:tint val="94000"/>
                    <a:alpha val="57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</a:gra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3600"/>
            </a:p>
          </p:txBody>
        </p:sp>
      </p:grpSp>
      <p:pic>
        <p:nvPicPr>
          <p:cNvPr id="81" name="Picture 4" descr="Mathematics Word Free Vector Art - (61 Free Downloads)">
            <a:extLst>
              <a:ext uri="{FF2B5EF4-FFF2-40B4-BE49-F238E27FC236}">
                <a16:creationId xmlns="" xmlns:a16="http://schemas.microsoft.com/office/drawing/2014/main" id="{A9922B33-627D-4284-B412-868C289E2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7816" r="4684" b="15529"/>
          <a:stretch/>
        </p:blipFill>
        <p:spPr bwMode="auto">
          <a:xfrm>
            <a:off x="32150" y="8476565"/>
            <a:ext cx="3882662" cy="179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صورة 82">
            <a:extLst>
              <a:ext uri="{FF2B5EF4-FFF2-40B4-BE49-F238E27FC236}">
                <a16:creationId xmlns="" xmlns:a16="http://schemas.microsoft.com/office/drawing/2014/main" id="{C1D5A1DA-3443-4EE2-A3C8-8F1A194901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68900" y="8693319"/>
            <a:ext cx="1981850" cy="1150941"/>
          </a:xfrm>
          <a:prstGeom prst="rect">
            <a:avLst/>
          </a:prstGeom>
        </p:spPr>
      </p:pic>
      <p:pic>
        <p:nvPicPr>
          <p:cNvPr id="84" name="صورة 83">
            <a:extLst>
              <a:ext uri="{FF2B5EF4-FFF2-40B4-BE49-F238E27FC236}">
                <a16:creationId xmlns="" xmlns:a16="http://schemas.microsoft.com/office/drawing/2014/main" id="{6BEC389B-7B23-4350-8F18-F60D55C497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83863" y="7738644"/>
            <a:ext cx="1700789" cy="1150938"/>
          </a:xfrm>
          <a:prstGeom prst="rect">
            <a:avLst/>
          </a:prstGeom>
        </p:spPr>
      </p:pic>
      <p:pic>
        <p:nvPicPr>
          <p:cNvPr id="85" name="صورة 84">
            <a:extLst>
              <a:ext uri="{FF2B5EF4-FFF2-40B4-BE49-F238E27FC236}">
                <a16:creationId xmlns="" xmlns:a16="http://schemas.microsoft.com/office/drawing/2014/main" id="{E24135A0-23CD-4E44-B221-71BBDC48B504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55188" y="8646034"/>
            <a:ext cx="1700789" cy="1150940"/>
          </a:xfrm>
          <a:prstGeom prst="rect">
            <a:avLst/>
          </a:prstGeom>
        </p:spPr>
      </p:pic>
      <p:pic>
        <p:nvPicPr>
          <p:cNvPr id="86" name="صورة 85">
            <a:extLst>
              <a:ext uri="{FF2B5EF4-FFF2-40B4-BE49-F238E27FC236}">
                <a16:creationId xmlns="" xmlns:a16="http://schemas.microsoft.com/office/drawing/2014/main" id="{8E48D5C3-F07C-4E1B-BF0B-9BA2F7ACFAB3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lum contrast="20000"/>
          </a:blip>
          <a:stretch>
            <a:fillRect/>
          </a:stretch>
        </p:blipFill>
        <p:spPr>
          <a:xfrm>
            <a:off x="4753442" y="8442299"/>
            <a:ext cx="2499182" cy="1150940"/>
          </a:xfrm>
          <a:prstGeom prst="rect">
            <a:avLst/>
          </a:prstGeom>
        </p:spPr>
      </p:pic>
      <p:sp>
        <p:nvSpPr>
          <p:cNvPr id="254" name="Rectangle: Rounded Corners 23"/>
          <p:cNvSpPr/>
          <p:nvPr/>
        </p:nvSpPr>
        <p:spPr>
          <a:xfrm>
            <a:off x="3541595" y="1820046"/>
            <a:ext cx="12552935" cy="1148361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  <a:alpha val="53000"/>
            </a:schemeClr>
          </a:solidFill>
          <a:ln w="12700">
            <a:miter lim="400000"/>
          </a:ln>
        </p:spPr>
        <p:txBody>
          <a:bodyPr lIns="68579" tIns="68580" rIns="68579" bIns="6858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5" name="Rectangle: Rounded Corners 24"/>
          <p:cNvSpPr/>
          <p:nvPr/>
        </p:nvSpPr>
        <p:spPr>
          <a:xfrm>
            <a:off x="4013948" y="2151012"/>
            <a:ext cx="11427396" cy="527370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  <a:alpha val="65000"/>
            </a:schemeClr>
          </a:solidFill>
          <a:ln w="12700">
            <a:miter lim="400000"/>
          </a:ln>
        </p:spPr>
        <p:txBody>
          <a:bodyPr lIns="68579" tIns="68580" rIns="68579" bIns="6858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2" name="مجموعة 11"/>
          <p:cNvGrpSpPr/>
          <p:nvPr/>
        </p:nvGrpSpPr>
        <p:grpSpPr>
          <a:xfrm>
            <a:off x="4419366" y="1775829"/>
            <a:ext cx="3312942" cy="6500340"/>
            <a:chOff x="2946244" y="1183886"/>
            <a:chExt cx="2208628" cy="4333560"/>
          </a:xfrm>
        </p:grpSpPr>
        <p:grpSp>
          <p:nvGrpSpPr>
            <p:cNvPr id="8" name="مجموعة 7"/>
            <p:cNvGrpSpPr/>
            <p:nvPr/>
          </p:nvGrpSpPr>
          <p:grpSpPr>
            <a:xfrm>
              <a:off x="4011923" y="1183886"/>
              <a:ext cx="90917" cy="2304206"/>
              <a:chOff x="4011923" y="1183886"/>
              <a:chExt cx="90917" cy="2304206"/>
            </a:xfrm>
          </p:grpSpPr>
          <p:grpSp>
            <p:nvGrpSpPr>
              <p:cNvPr id="3" name="مجموعة 2"/>
              <p:cNvGrpSpPr/>
              <p:nvPr/>
            </p:nvGrpSpPr>
            <p:grpSpPr>
              <a:xfrm>
                <a:off x="4011923" y="1183886"/>
                <a:ext cx="90917" cy="2304206"/>
                <a:chOff x="4011923" y="1183886"/>
                <a:chExt cx="90917" cy="2304206"/>
              </a:xfrm>
            </p:grpSpPr>
            <p:sp>
              <p:nvSpPr>
                <p:cNvPr id="243" name="Freeform: Shape 73"/>
                <p:cNvSpPr/>
                <p:nvPr/>
              </p:nvSpPr>
              <p:spPr>
                <a:xfrm>
                  <a:off x="4011923" y="3297854"/>
                  <a:ext cx="45722" cy="1902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36" h="21600" extrusionOk="0">
                      <a:moveTo>
                        <a:pt x="20736" y="21600"/>
                      </a:moveTo>
                      <a:cubicBezTo>
                        <a:pt x="10875" y="18216"/>
                        <a:pt x="1015" y="14832"/>
                        <a:pt x="75" y="11232"/>
                      </a:cubicBezTo>
                      <a:cubicBezTo>
                        <a:pt x="-864" y="7632"/>
                        <a:pt x="7118" y="3816"/>
                        <a:pt x="15101" y="0"/>
                      </a:cubicBezTo>
                    </a:path>
                  </a:pathLst>
                </a:custGeom>
                <a:ln w="12700">
                  <a:solidFill>
                    <a:srgbClr val="000000"/>
                  </a:solidFill>
                  <a:miter/>
                </a:ln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10" name="Straight Connector 47"/>
                <p:cNvSpPr/>
                <p:nvPr/>
              </p:nvSpPr>
              <p:spPr>
                <a:xfrm>
                  <a:off x="4043137" y="1183886"/>
                  <a:ext cx="4869" cy="21185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21600"/>
                      </a:lnTo>
                    </a:path>
                  </a:pathLst>
                </a:custGeom>
                <a:ln w="6350">
                  <a:solidFill>
                    <a:srgbClr val="000000"/>
                  </a:solidFill>
                  <a:miter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79" name="Freeform: Shape 74"/>
                <p:cNvSpPr/>
                <p:nvPr/>
              </p:nvSpPr>
              <p:spPr>
                <a:xfrm>
                  <a:off x="4057120" y="3302796"/>
                  <a:ext cx="45720" cy="1824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96" h="19806" extrusionOk="0">
                      <a:moveTo>
                        <a:pt x="0" y="522"/>
                      </a:moveTo>
                      <a:cubicBezTo>
                        <a:pt x="11400" y="-950"/>
                        <a:pt x="14421" y="864"/>
                        <a:pt x="17566" y="3808"/>
                      </a:cubicBezTo>
                      <a:cubicBezTo>
                        <a:pt x="20711" y="6752"/>
                        <a:pt x="21600" y="15721"/>
                        <a:pt x="18869" y="18185"/>
                      </a:cubicBezTo>
                      <a:cubicBezTo>
                        <a:pt x="16137" y="20650"/>
                        <a:pt x="7960" y="19897"/>
                        <a:pt x="1179" y="18596"/>
                      </a:cubicBezTo>
                    </a:path>
                  </a:pathLst>
                </a:custGeom>
                <a:ln w="12700">
                  <a:solidFill>
                    <a:srgbClr val="000000"/>
                  </a:solidFill>
                  <a:miter/>
                </a:ln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281" name="Freeform: Shape 76"/>
              <p:cNvSpPr/>
              <p:nvPr/>
            </p:nvSpPr>
            <p:spPr>
              <a:xfrm flipV="1">
                <a:off x="4024433" y="3261654"/>
                <a:ext cx="48579" cy="37148"/>
              </a:xfrm>
              <a:prstGeom prst="line">
                <a:avLst/>
              </a:prstGeom>
              <a:ln w="12700">
                <a:solidFill>
                  <a:srgbClr val="000000"/>
                </a:solidFill>
                <a:miter/>
              </a:ln>
            </p:spPr>
            <p:txBody>
              <a:bodyPr lIns="45719" rIns="45719"/>
              <a:lstStyle/>
              <a:p>
                <a:endParaRPr/>
              </a:p>
            </p:txBody>
          </p:sp>
        </p:grpSp>
        <p:grpSp>
          <p:nvGrpSpPr>
            <p:cNvPr id="7" name="مجموعة 6"/>
            <p:cNvGrpSpPr/>
            <p:nvPr/>
          </p:nvGrpSpPr>
          <p:grpSpPr>
            <a:xfrm>
              <a:off x="2946244" y="3308817"/>
              <a:ext cx="2208628" cy="2208629"/>
              <a:chOff x="2946244" y="3295169"/>
              <a:chExt cx="2208628" cy="2208629"/>
            </a:xfrm>
          </p:grpSpPr>
          <p:sp>
            <p:nvSpPr>
              <p:cNvPr id="251" name="Freeform: Shape 18"/>
              <p:cNvSpPr/>
              <p:nvPr/>
            </p:nvSpPr>
            <p:spPr>
              <a:xfrm>
                <a:off x="2946244" y="3295169"/>
                <a:ext cx="2208628" cy="2208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1205"/>
                    </a:moveTo>
                    <a:cubicBezTo>
                      <a:pt x="10218" y="1205"/>
                      <a:pt x="9746" y="1677"/>
                      <a:pt x="9746" y="2259"/>
                    </a:cubicBezTo>
                    <a:cubicBezTo>
                      <a:pt x="9746" y="2841"/>
                      <a:pt x="10218" y="3313"/>
                      <a:pt x="10800" y="3313"/>
                    </a:cubicBezTo>
                    <a:cubicBezTo>
                      <a:pt x="11382" y="3313"/>
                      <a:pt x="11854" y="2841"/>
                      <a:pt x="11854" y="2259"/>
                    </a:cubicBezTo>
                    <a:cubicBezTo>
                      <a:pt x="11854" y="1677"/>
                      <a:pt x="11382" y="1205"/>
                      <a:pt x="10800" y="1205"/>
                    </a:cubicBezTo>
                    <a:close/>
                    <a:moveTo>
                      <a:pt x="10800" y="0"/>
                    </a:move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99CC">
                      <a:alpha val="49804"/>
                    </a:srgbClr>
                  </a:gs>
                  <a:gs pos="100000">
                    <a:srgbClr val="00CCFF">
                      <a:alpha val="69804"/>
                    </a:srgbClr>
                  </a:gs>
                </a:gsLst>
              </a:gradFill>
              <a:ln w="12700">
                <a:solidFill>
                  <a:srgbClr val="00B3E6">
                    <a:alpha val="50000"/>
                  </a:srgbClr>
                </a:solidFill>
                <a:miter/>
              </a:ln>
              <a:effectLst>
                <a:reflection stA="35000" endPos="40000" dir="5400000" sy="-100000" algn="bl" rotWithShape="0"/>
              </a:effectLst>
            </p:spPr>
            <p:txBody>
              <a:bodyPr lIns="45719" rIns="45719" anchor="ctr"/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2" name="TextBox 112"/>
              <p:cNvSpPr txBox="1"/>
              <p:nvPr/>
            </p:nvSpPr>
            <p:spPr>
              <a:xfrm>
                <a:off x="3626418" y="3731156"/>
                <a:ext cx="860918" cy="5539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9" rIns="45719">
                <a:spAutoFit/>
              </a:bodyPr>
              <a:lstStyle>
                <a:lvl1pPr>
                  <a:defRPr sz="1400" b="1">
                    <a:latin typeface="Century Gothic"/>
                    <a:ea typeface="Century Gothic"/>
                    <a:cs typeface="Century Gothic"/>
                    <a:sym typeface="Century Gothic"/>
                  </a:defRPr>
                </a:lvl1pPr>
              </a:lstStyle>
              <a:p>
                <a:r>
                  <a:rPr lang="ar-SA" sz="4800" dirty="0">
                    <a:solidFill>
                      <a:schemeClr val="accent5">
                        <a:lumMod val="50000"/>
                      </a:schemeClr>
                    </a:solidFill>
                  </a:rPr>
                  <a:t>أتحقق</a:t>
                </a:r>
                <a:endParaRPr sz="4800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261" name="Group 40"/>
            <p:cNvGrpSpPr/>
            <p:nvPr/>
          </p:nvGrpSpPr>
          <p:grpSpPr>
            <a:xfrm>
              <a:off x="3657625" y="1192736"/>
              <a:ext cx="769259" cy="769259"/>
              <a:chOff x="0" y="0"/>
              <a:chExt cx="769257" cy="769257"/>
            </a:xfrm>
          </p:grpSpPr>
          <p:sp>
            <p:nvSpPr>
              <p:cNvPr id="259" name="Oval 29"/>
              <p:cNvSpPr/>
              <p:nvPr/>
            </p:nvSpPr>
            <p:spPr>
              <a:xfrm>
                <a:off x="0" y="0"/>
                <a:ext cx="769258" cy="769258"/>
              </a:xfrm>
              <a:prstGeom prst="ellipse">
                <a:avLst/>
              </a:prstGeom>
              <a:solidFill>
                <a:srgbClr val="F2F2F2"/>
              </a:solidFill>
              <a:ln w="12700" cap="flat">
                <a:noFill/>
                <a:miter lim="400000"/>
              </a:ln>
              <a:effectLst>
                <a:outerShdw blurRad="50800" dist="38100" dir="8100000" rotWithShape="0">
                  <a:srgbClr val="000000">
                    <a:alpha val="4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60" name="Oval 30"/>
              <p:cNvSpPr/>
              <p:nvPr/>
            </p:nvSpPr>
            <p:spPr>
              <a:xfrm>
                <a:off x="175308" y="174823"/>
                <a:ext cx="418640" cy="418640"/>
              </a:xfrm>
              <a:prstGeom prst="ellipse">
                <a:avLst/>
              </a:prstGeom>
              <a:gradFill flip="none" rotWithShape="1">
                <a:gsLst>
                  <a:gs pos="0">
                    <a:srgbClr val="0099CC"/>
                  </a:gs>
                  <a:gs pos="100000">
                    <a:srgbClr val="00CCFF"/>
                  </a:gs>
                </a:gsLst>
                <a:lin ang="0" scaled="0"/>
              </a:gradFill>
              <a:ln w="12700" cap="flat">
                <a:solidFill>
                  <a:srgbClr val="00B3E6">
                    <a:alpha val="50000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grpSp>
        <p:nvGrpSpPr>
          <p:cNvPr id="17" name="مجموعة 16"/>
          <p:cNvGrpSpPr/>
          <p:nvPr/>
        </p:nvGrpSpPr>
        <p:grpSpPr>
          <a:xfrm>
            <a:off x="7296434" y="1692983"/>
            <a:ext cx="3312944" cy="6763460"/>
            <a:chOff x="4864289" y="1128655"/>
            <a:chExt cx="2208629" cy="4508973"/>
          </a:xfrm>
        </p:grpSpPr>
        <p:sp>
          <p:nvSpPr>
            <p:cNvPr id="282" name="Freeform: Shape 80"/>
            <p:cNvSpPr/>
            <p:nvPr/>
          </p:nvSpPr>
          <p:spPr>
            <a:xfrm>
              <a:off x="5968603" y="3416007"/>
              <a:ext cx="45720" cy="182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6" h="19806" extrusionOk="0">
                  <a:moveTo>
                    <a:pt x="0" y="522"/>
                  </a:moveTo>
                  <a:cubicBezTo>
                    <a:pt x="11400" y="-950"/>
                    <a:pt x="14421" y="864"/>
                    <a:pt x="17566" y="3808"/>
                  </a:cubicBezTo>
                  <a:cubicBezTo>
                    <a:pt x="20711" y="6752"/>
                    <a:pt x="21600" y="15721"/>
                    <a:pt x="18869" y="18185"/>
                  </a:cubicBezTo>
                  <a:cubicBezTo>
                    <a:pt x="16137" y="20650"/>
                    <a:pt x="7960" y="19897"/>
                    <a:pt x="1179" y="18596"/>
                  </a:cubicBezTo>
                </a:path>
              </a:pathLst>
            </a:custGeom>
            <a:ln w="12700">
              <a:solidFill>
                <a:srgbClr val="000000"/>
              </a:solidFill>
              <a:miter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1" name="مجموعة 10"/>
            <p:cNvGrpSpPr/>
            <p:nvPr/>
          </p:nvGrpSpPr>
          <p:grpSpPr>
            <a:xfrm>
              <a:off x="4864289" y="1128655"/>
              <a:ext cx="2208629" cy="4508973"/>
              <a:chOff x="4864289" y="1128655"/>
              <a:chExt cx="2208629" cy="4508973"/>
            </a:xfrm>
          </p:grpSpPr>
          <p:sp>
            <p:nvSpPr>
              <p:cNvPr id="311" name="Straight Connector 52"/>
              <p:cNvSpPr/>
              <p:nvPr/>
            </p:nvSpPr>
            <p:spPr>
              <a:xfrm>
                <a:off x="5969949" y="1128655"/>
                <a:ext cx="2782" cy="2293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</a:path>
                </a:pathLst>
              </a:custGeom>
              <a:ln w="6350">
                <a:solidFill>
                  <a:srgbClr val="000000"/>
                </a:solidFill>
                <a:miter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6" name="مجموعة 5"/>
              <p:cNvGrpSpPr/>
              <p:nvPr/>
            </p:nvGrpSpPr>
            <p:grpSpPr>
              <a:xfrm>
                <a:off x="4864289" y="3429000"/>
                <a:ext cx="2208629" cy="2208628"/>
                <a:chOff x="4864289" y="3429000"/>
                <a:chExt cx="2208629" cy="2208628"/>
              </a:xfrm>
            </p:grpSpPr>
            <p:sp>
              <p:nvSpPr>
                <p:cNvPr id="252" name="Freeform: Shape 19"/>
                <p:cNvSpPr/>
                <p:nvPr/>
              </p:nvSpPr>
              <p:spPr>
                <a:xfrm>
                  <a:off x="4864289" y="3429000"/>
                  <a:ext cx="2208629" cy="22086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1404"/>
                      </a:moveTo>
                      <a:cubicBezTo>
                        <a:pt x="10218" y="1404"/>
                        <a:pt x="9746" y="1876"/>
                        <a:pt x="9746" y="2458"/>
                      </a:cubicBezTo>
                      <a:cubicBezTo>
                        <a:pt x="9746" y="3041"/>
                        <a:pt x="10218" y="3513"/>
                        <a:pt x="10800" y="3513"/>
                      </a:cubicBezTo>
                      <a:cubicBezTo>
                        <a:pt x="11382" y="3513"/>
                        <a:pt x="11854" y="3041"/>
                        <a:pt x="11854" y="2458"/>
                      </a:cubicBezTo>
                      <a:cubicBezTo>
                        <a:pt x="11854" y="1876"/>
                        <a:pt x="11382" y="1404"/>
                        <a:pt x="10800" y="1404"/>
                      </a:cubicBezTo>
                      <a:close/>
                      <a:moveTo>
                        <a:pt x="10800" y="0"/>
                      </a:move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A51F">
                        <a:alpha val="50000"/>
                      </a:srgbClr>
                    </a:gs>
                    <a:gs pos="100000">
                      <a:srgbClr val="FFCC00">
                        <a:alpha val="70000"/>
                      </a:srgbClr>
                    </a:gs>
                  </a:gsLst>
                </a:gradFill>
                <a:ln w="12700">
                  <a:solidFill>
                    <a:srgbClr val="FFB300">
                      <a:alpha val="50000"/>
                    </a:srgbClr>
                  </a:solidFill>
                  <a:miter/>
                </a:ln>
                <a:effectLst>
                  <a:reflection stA="35000" endPos="40000" dir="5400000" sy="-100000" algn="bl" rotWithShape="0"/>
                </a:effectLst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04" name="TextBox 114"/>
                <p:cNvSpPr txBox="1"/>
                <p:nvPr/>
              </p:nvSpPr>
              <p:spPr>
                <a:xfrm>
                  <a:off x="5622018" y="3865412"/>
                  <a:ext cx="549936" cy="553998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45719" rIns="45719">
                  <a:spAutoFit/>
                </a:bodyPr>
                <a:lstStyle>
                  <a:lvl1pPr>
                    <a:defRPr sz="1400" b="1"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lvl1pPr>
                </a:lstStyle>
                <a:p>
                  <a:r>
                    <a:rPr lang="ar-SA" sz="4800" dirty="0">
                      <a:solidFill>
                        <a:schemeClr val="accent4">
                          <a:lumMod val="50000"/>
                        </a:schemeClr>
                      </a:solidFill>
                    </a:rPr>
                    <a:t>أُحل</a:t>
                  </a:r>
                  <a:endParaRPr sz="4800" dirty="0"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</p:grpSp>
          <p:grpSp>
            <p:nvGrpSpPr>
              <p:cNvPr id="264" name="Group 39"/>
              <p:cNvGrpSpPr/>
              <p:nvPr/>
            </p:nvGrpSpPr>
            <p:grpSpPr>
              <a:xfrm>
                <a:off x="5588567" y="1137504"/>
                <a:ext cx="769259" cy="769259"/>
                <a:chOff x="0" y="0"/>
                <a:chExt cx="769257" cy="769257"/>
              </a:xfrm>
            </p:grpSpPr>
            <p:sp>
              <p:nvSpPr>
                <p:cNvPr id="262" name="Oval 31"/>
                <p:cNvSpPr/>
                <p:nvPr/>
              </p:nvSpPr>
              <p:spPr>
                <a:xfrm>
                  <a:off x="0" y="0"/>
                  <a:ext cx="769258" cy="769258"/>
                </a:xfrm>
                <a:prstGeom prst="ellipse">
                  <a:avLst/>
                </a:prstGeom>
                <a:solidFill>
                  <a:srgbClr val="F2F2F2"/>
                </a:solidFill>
                <a:ln w="12700" cap="flat">
                  <a:noFill/>
                  <a:miter lim="400000"/>
                </a:ln>
                <a:effectLst>
                  <a:outerShdw blurRad="50800" dist="38100" dir="8100000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63" name="Oval 32"/>
                <p:cNvSpPr/>
                <p:nvPr/>
              </p:nvSpPr>
              <p:spPr>
                <a:xfrm>
                  <a:off x="175308" y="174823"/>
                  <a:ext cx="418640" cy="41864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A51F"/>
                    </a:gs>
                    <a:gs pos="100000">
                      <a:srgbClr val="FFCC00"/>
                    </a:gs>
                  </a:gsLst>
                  <a:lin ang="0" scaled="0"/>
                </a:gradFill>
                <a:ln w="12700" cap="flat">
                  <a:solidFill>
                    <a:srgbClr val="FFB300">
                      <a:alpha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16" name="مجموعة 15"/>
          <p:cNvGrpSpPr/>
          <p:nvPr/>
        </p:nvGrpSpPr>
        <p:grpSpPr>
          <a:xfrm>
            <a:off x="10019836" y="1736099"/>
            <a:ext cx="3312944" cy="5843384"/>
            <a:chOff x="6679890" y="1157399"/>
            <a:chExt cx="2208629" cy="3895589"/>
          </a:xfrm>
        </p:grpSpPr>
        <p:sp>
          <p:nvSpPr>
            <p:cNvPr id="285" name="Freeform: Shape 85"/>
            <p:cNvSpPr/>
            <p:nvPr/>
          </p:nvSpPr>
          <p:spPr>
            <a:xfrm>
              <a:off x="7777118" y="2826093"/>
              <a:ext cx="45720" cy="182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6" h="19806" extrusionOk="0">
                  <a:moveTo>
                    <a:pt x="0" y="522"/>
                  </a:moveTo>
                  <a:cubicBezTo>
                    <a:pt x="11400" y="-950"/>
                    <a:pt x="14421" y="864"/>
                    <a:pt x="17566" y="3808"/>
                  </a:cubicBezTo>
                  <a:cubicBezTo>
                    <a:pt x="20711" y="6752"/>
                    <a:pt x="21600" y="15721"/>
                    <a:pt x="18869" y="18185"/>
                  </a:cubicBezTo>
                  <a:cubicBezTo>
                    <a:pt x="16137" y="20650"/>
                    <a:pt x="7960" y="19897"/>
                    <a:pt x="1179" y="18596"/>
                  </a:cubicBezTo>
                </a:path>
              </a:pathLst>
            </a:custGeom>
            <a:ln w="12700">
              <a:solidFill>
                <a:srgbClr val="000000"/>
              </a:solidFill>
              <a:miter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0" name="مجموعة 9"/>
            <p:cNvGrpSpPr/>
            <p:nvPr/>
          </p:nvGrpSpPr>
          <p:grpSpPr>
            <a:xfrm>
              <a:off x="6679890" y="1157399"/>
              <a:ext cx="2208629" cy="3895589"/>
              <a:chOff x="6679890" y="1157399"/>
              <a:chExt cx="2208629" cy="3895589"/>
            </a:xfrm>
          </p:grpSpPr>
          <p:sp>
            <p:nvSpPr>
              <p:cNvPr id="312" name="Straight Connector 55"/>
              <p:cNvSpPr/>
              <p:nvPr/>
            </p:nvSpPr>
            <p:spPr>
              <a:xfrm>
                <a:off x="7784204" y="1157399"/>
                <a:ext cx="2" cy="16806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</a:path>
                </a:pathLst>
              </a:custGeom>
              <a:ln w="6350">
                <a:solidFill>
                  <a:srgbClr val="000000"/>
                </a:solidFill>
                <a:miter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5" name="مجموعة 4"/>
              <p:cNvGrpSpPr/>
              <p:nvPr/>
            </p:nvGrpSpPr>
            <p:grpSpPr>
              <a:xfrm>
                <a:off x="6679890" y="2844359"/>
                <a:ext cx="2208629" cy="2208629"/>
                <a:chOff x="6679890" y="2844359"/>
                <a:chExt cx="2208629" cy="2208629"/>
              </a:xfrm>
            </p:grpSpPr>
            <p:sp>
              <p:nvSpPr>
                <p:cNvPr id="248" name="Freeform: Shape 21"/>
                <p:cNvSpPr/>
                <p:nvPr/>
              </p:nvSpPr>
              <p:spPr>
                <a:xfrm>
                  <a:off x="6679890" y="2844359"/>
                  <a:ext cx="2208629" cy="22086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1341"/>
                      </a:moveTo>
                      <a:cubicBezTo>
                        <a:pt x="10218" y="1341"/>
                        <a:pt x="9746" y="1813"/>
                        <a:pt x="9746" y="2395"/>
                      </a:cubicBezTo>
                      <a:cubicBezTo>
                        <a:pt x="9746" y="2978"/>
                        <a:pt x="10218" y="3450"/>
                        <a:pt x="10800" y="3450"/>
                      </a:cubicBezTo>
                      <a:cubicBezTo>
                        <a:pt x="11382" y="3450"/>
                        <a:pt x="11854" y="2978"/>
                        <a:pt x="11854" y="2395"/>
                      </a:cubicBezTo>
                      <a:cubicBezTo>
                        <a:pt x="11854" y="1813"/>
                        <a:pt x="11382" y="1341"/>
                        <a:pt x="10800" y="1341"/>
                      </a:cubicBezTo>
                      <a:close/>
                      <a:moveTo>
                        <a:pt x="10800" y="0"/>
                      </a:move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660066">
                        <a:alpha val="50000"/>
                      </a:srgbClr>
                    </a:gs>
                    <a:gs pos="100000">
                      <a:srgbClr val="CC00CC">
                        <a:alpha val="69804"/>
                      </a:srgbClr>
                    </a:gs>
                  </a:gsLst>
                </a:gradFill>
                <a:ln w="12700">
                  <a:solidFill>
                    <a:srgbClr val="990099">
                      <a:alpha val="50000"/>
                    </a:srgbClr>
                  </a:solidFill>
                  <a:miter/>
                </a:ln>
                <a:effectLst>
                  <a:reflection stA="35000" endPos="40000" dir="5400000" sy="-100000" algn="bl" rotWithShape="0"/>
                </a:effectLst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06" name="TextBox 116"/>
                <p:cNvSpPr txBox="1"/>
                <p:nvPr/>
              </p:nvSpPr>
              <p:spPr>
                <a:xfrm>
                  <a:off x="7439670" y="3286275"/>
                  <a:ext cx="794661" cy="553998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45719" rIns="45719">
                  <a:spAutoFit/>
                </a:bodyPr>
                <a:lstStyle>
                  <a:lvl1pPr>
                    <a:defRPr sz="1400" b="1"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lvl1pPr>
                </a:lstStyle>
                <a:p>
                  <a:r>
                    <a:rPr lang="ar-SA" sz="4800" dirty="0">
                      <a:solidFill>
                        <a:srgbClr val="660066"/>
                      </a:solidFill>
                    </a:rPr>
                    <a:t>أُخطط</a:t>
                  </a:r>
                  <a:endParaRPr sz="4800" dirty="0">
                    <a:solidFill>
                      <a:srgbClr val="660066"/>
                    </a:solidFill>
                  </a:endParaRPr>
                </a:p>
              </p:txBody>
            </p:sp>
          </p:grpSp>
          <p:grpSp>
            <p:nvGrpSpPr>
              <p:cNvPr id="267" name="Group 38"/>
              <p:cNvGrpSpPr/>
              <p:nvPr/>
            </p:nvGrpSpPr>
            <p:grpSpPr>
              <a:xfrm>
                <a:off x="7399576" y="1166249"/>
                <a:ext cx="769259" cy="769258"/>
                <a:chOff x="0" y="0"/>
                <a:chExt cx="769257" cy="769257"/>
              </a:xfrm>
            </p:grpSpPr>
            <p:sp>
              <p:nvSpPr>
                <p:cNvPr id="265" name="Oval 33"/>
                <p:cNvSpPr/>
                <p:nvPr/>
              </p:nvSpPr>
              <p:spPr>
                <a:xfrm>
                  <a:off x="0" y="0"/>
                  <a:ext cx="769258" cy="769258"/>
                </a:xfrm>
                <a:prstGeom prst="ellipse">
                  <a:avLst/>
                </a:prstGeom>
                <a:solidFill>
                  <a:srgbClr val="F2F2F2"/>
                </a:solidFill>
                <a:ln w="12700" cap="flat">
                  <a:noFill/>
                  <a:miter lim="400000"/>
                </a:ln>
                <a:effectLst>
                  <a:outerShdw blurRad="50800" dist="38100" dir="8100000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66" name="Oval 34"/>
                <p:cNvSpPr/>
                <p:nvPr/>
              </p:nvSpPr>
              <p:spPr>
                <a:xfrm>
                  <a:off x="175308" y="174823"/>
                  <a:ext cx="418640" cy="41864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60066"/>
                    </a:gs>
                    <a:gs pos="100000">
                      <a:srgbClr val="CC00CC"/>
                    </a:gs>
                  </a:gsLst>
                  <a:lin ang="0" scaled="0"/>
                </a:gradFill>
                <a:ln w="12700" cap="flat">
                  <a:solidFill>
                    <a:srgbClr val="990099">
                      <a:alpha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15" name="مجموعة 14"/>
          <p:cNvGrpSpPr/>
          <p:nvPr/>
        </p:nvGrpSpPr>
        <p:grpSpPr>
          <a:xfrm>
            <a:off x="12744941" y="1820048"/>
            <a:ext cx="3312944" cy="6687227"/>
            <a:chOff x="8496627" y="1213365"/>
            <a:chExt cx="2208629" cy="4458151"/>
          </a:xfrm>
        </p:grpSpPr>
        <p:sp>
          <p:nvSpPr>
            <p:cNvPr id="288" name="Freeform: Shape 91"/>
            <p:cNvSpPr/>
            <p:nvPr/>
          </p:nvSpPr>
          <p:spPr>
            <a:xfrm>
              <a:off x="9594163" y="3446179"/>
              <a:ext cx="45720" cy="182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6" h="19806" extrusionOk="0">
                  <a:moveTo>
                    <a:pt x="0" y="522"/>
                  </a:moveTo>
                  <a:cubicBezTo>
                    <a:pt x="11400" y="-950"/>
                    <a:pt x="14421" y="864"/>
                    <a:pt x="17566" y="3808"/>
                  </a:cubicBezTo>
                  <a:cubicBezTo>
                    <a:pt x="20711" y="6752"/>
                    <a:pt x="21600" y="15721"/>
                    <a:pt x="18869" y="18185"/>
                  </a:cubicBezTo>
                  <a:cubicBezTo>
                    <a:pt x="16137" y="20650"/>
                    <a:pt x="7960" y="19897"/>
                    <a:pt x="1179" y="18596"/>
                  </a:cubicBezTo>
                </a:path>
              </a:pathLst>
            </a:custGeom>
            <a:ln w="12700">
              <a:solidFill>
                <a:srgbClr val="000000"/>
              </a:solidFill>
              <a:miter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9" name="مجموعة 8"/>
            <p:cNvGrpSpPr/>
            <p:nvPr/>
          </p:nvGrpSpPr>
          <p:grpSpPr>
            <a:xfrm>
              <a:off x="8496627" y="1213365"/>
              <a:ext cx="2208629" cy="4458151"/>
              <a:chOff x="8496627" y="1213365"/>
              <a:chExt cx="2208629" cy="4458151"/>
            </a:xfrm>
          </p:grpSpPr>
          <p:sp>
            <p:nvSpPr>
              <p:cNvPr id="313" name="Straight Connector 58"/>
              <p:cNvSpPr/>
              <p:nvPr/>
            </p:nvSpPr>
            <p:spPr>
              <a:xfrm>
                <a:off x="9601173" y="1218163"/>
                <a:ext cx="471" cy="22520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</a:path>
                </a:pathLst>
              </a:custGeom>
              <a:ln w="6350">
                <a:solidFill>
                  <a:srgbClr val="000000"/>
                </a:solidFill>
                <a:miter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4" name="مجموعة 3"/>
              <p:cNvGrpSpPr/>
              <p:nvPr/>
            </p:nvGrpSpPr>
            <p:grpSpPr>
              <a:xfrm>
                <a:off x="8496627" y="3462887"/>
                <a:ext cx="2208629" cy="2208629"/>
                <a:chOff x="8496627" y="3462887"/>
                <a:chExt cx="2208629" cy="2208629"/>
              </a:xfrm>
            </p:grpSpPr>
            <p:sp>
              <p:nvSpPr>
                <p:cNvPr id="253" name="Freeform: Shape 22"/>
                <p:cNvSpPr/>
                <p:nvPr/>
              </p:nvSpPr>
              <p:spPr>
                <a:xfrm>
                  <a:off x="8496627" y="3462887"/>
                  <a:ext cx="2208629" cy="22086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1215"/>
                      </a:moveTo>
                      <a:cubicBezTo>
                        <a:pt x="10218" y="1215"/>
                        <a:pt x="9746" y="1687"/>
                        <a:pt x="9746" y="2269"/>
                      </a:cubicBezTo>
                      <a:cubicBezTo>
                        <a:pt x="9746" y="2851"/>
                        <a:pt x="10218" y="3323"/>
                        <a:pt x="10800" y="3323"/>
                      </a:cubicBezTo>
                      <a:cubicBezTo>
                        <a:pt x="11382" y="3323"/>
                        <a:pt x="11854" y="2851"/>
                        <a:pt x="11854" y="2269"/>
                      </a:cubicBezTo>
                      <a:cubicBezTo>
                        <a:pt x="11854" y="1687"/>
                        <a:pt x="11382" y="1215"/>
                        <a:pt x="10800" y="1215"/>
                      </a:cubicBezTo>
                      <a:close/>
                      <a:moveTo>
                        <a:pt x="10800" y="0"/>
                      </a:move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0066">
                        <a:alpha val="49804"/>
                      </a:srgbClr>
                    </a:gs>
                    <a:gs pos="100000">
                      <a:srgbClr val="FF3399">
                        <a:alpha val="69804"/>
                      </a:srgbClr>
                    </a:gs>
                  </a:gsLst>
                </a:gradFill>
                <a:ln w="12700">
                  <a:solidFill>
                    <a:srgbClr val="FF1A80">
                      <a:alpha val="50000"/>
                    </a:srgbClr>
                  </a:solidFill>
                  <a:miter/>
                </a:ln>
                <a:effectLst>
                  <a:reflection stA="35000" endPos="40000" dir="5400000" sy="-100000" algn="bl" rotWithShape="0"/>
                </a:effectLst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08" name="TextBox 118"/>
                <p:cNvSpPr txBox="1"/>
                <p:nvPr/>
              </p:nvSpPr>
              <p:spPr>
                <a:xfrm>
                  <a:off x="9219334" y="3841743"/>
                  <a:ext cx="721991" cy="553998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45719" rIns="45719">
                  <a:spAutoFit/>
                </a:bodyPr>
                <a:lstStyle>
                  <a:lvl1pPr>
                    <a:defRPr sz="1400" b="1"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lvl1pPr>
                </a:lstStyle>
                <a:p>
                  <a:r>
                    <a:rPr lang="ar-SA" sz="4800" dirty="0">
                      <a:solidFill>
                        <a:srgbClr val="CC0066"/>
                      </a:solidFill>
                    </a:rPr>
                    <a:t>افهم </a:t>
                  </a:r>
                  <a:endParaRPr sz="4800" dirty="0">
                    <a:solidFill>
                      <a:srgbClr val="CC0066"/>
                    </a:solidFill>
                  </a:endParaRPr>
                </a:p>
              </p:txBody>
            </p:sp>
          </p:grpSp>
          <p:grpSp>
            <p:nvGrpSpPr>
              <p:cNvPr id="270" name="Group 37"/>
              <p:cNvGrpSpPr/>
              <p:nvPr/>
            </p:nvGrpSpPr>
            <p:grpSpPr>
              <a:xfrm>
                <a:off x="9217094" y="1213365"/>
                <a:ext cx="769259" cy="769258"/>
                <a:chOff x="0" y="0"/>
                <a:chExt cx="769257" cy="769257"/>
              </a:xfrm>
            </p:grpSpPr>
            <p:sp>
              <p:nvSpPr>
                <p:cNvPr id="268" name="Oval 35"/>
                <p:cNvSpPr/>
                <p:nvPr/>
              </p:nvSpPr>
              <p:spPr>
                <a:xfrm>
                  <a:off x="0" y="0"/>
                  <a:ext cx="769258" cy="769258"/>
                </a:xfrm>
                <a:prstGeom prst="ellipse">
                  <a:avLst/>
                </a:prstGeom>
                <a:solidFill>
                  <a:srgbClr val="F2F2F2"/>
                </a:solidFill>
                <a:ln w="12700" cap="flat">
                  <a:noFill/>
                  <a:miter lim="400000"/>
                </a:ln>
                <a:effectLst>
                  <a:outerShdw blurRad="50800" dist="38100" dir="8100000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69" name="Oval 36"/>
                <p:cNvSpPr/>
                <p:nvPr/>
              </p:nvSpPr>
              <p:spPr>
                <a:xfrm>
                  <a:off x="175308" y="174823"/>
                  <a:ext cx="418640" cy="41864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66"/>
                    </a:gs>
                    <a:gs pos="100000">
                      <a:srgbClr val="FF3399"/>
                    </a:gs>
                  </a:gsLst>
                  <a:lin ang="0" scaled="0"/>
                </a:gradFill>
                <a:ln w="12700" cap="flat">
                  <a:solidFill>
                    <a:srgbClr val="FF1A80">
                      <a:alpha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</p:grpSp>
      <p:sp>
        <p:nvSpPr>
          <p:cNvPr id="74" name="Google Shape;152;p19"/>
          <p:cNvSpPr txBox="1">
            <a:spLocks noGrp="1"/>
          </p:cNvSpPr>
          <p:nvPr>
            <p:ph type="ctrTitle" idx="4294967295"/>
          </p:nvPr>
        </p:nvSpPr>
        <p:spPr>
          <a:xfrm>
            <a:off x="2238375" y="571500"/>
            <a:ext cx="11934825" cy="720725"/>
          </a:xfrm>
          <a:prstGeom prst="rect">
            <a:avLst/>
          </a:prstGeom>
        </p:spPr>
        <p:txBody>
          <a:bodyPr spcFirstLastPara="1" vert="horz" wrap="square" lIns="0" tIns="87912" rIns="87912" bIns="87912" rtlCol="1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ar-SA" sz="9000" dirty="0">
                <a:solidFill>
                  <a:srgbClr val="0070C0"/>
                </a:solidFill>
              </a:rPr>
              <a:t>أحُل المسألة ( </a:t>
            </a:r>
            <a:r>
              <a:rPr lang="ar-SA" sz="9000" dirty="0" smtClean="0">
                <a:solidFill>
                  <a:srgbClr val="D60093"/>
                </a:solidFill>
              </a:rPr>
              <a:t>أمثلها</a:t>
            </a:r>
            <a:r>
              <a:rPr lang="ar-SA" sz="9000" dirty="0" smtClean="0">
                <a:solidFill>
                  <a:srgbClr val="0070C0"/>
                </a:solidFill>
              </a:rPr>
              <a:t>)</a:t>
            </a:r>
            <a:endParaRPr sz="9000" dirty="0">
              <a:solidFill>
                <a:srgbClr val="0070C0"/>
              </a:solidFill>
            </a:endParaRPr>
          </a:p>
        </p:txBody>
      </p:sp>
      <p:grpSp>
        <p:nvGrpSpPr>
          <p:cNvPr id="82" name="Google Shape;2823;p70"/>
          <p:cNvGrpSpPr/>
          <p:nvPr/>
        </p:nvGrpSpPr>
        <p:grpSpPr>
          <a:xfrm>
            <a:off x="2765312" y="16386"/>
            <a:ext cx="1317624" cy="1183770"/>
            <a:chOff x="2927050" y="2256825"/>
            <a:chExt cx="334100" cy="300175"/>
          </a:xfrm>
        </p:grpSpPr>
        <p:sp>
          <p:nvSpPr>
            <p:cNvPr id="87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9" name="Google Shape;2836;p70"/>
          <p:cNvGrpSpPr/>
          <p:nvPr/>
        </p:nvGrpSpPr>
        <p:grpSpPr>
          <a:xfrm>
            <a:off x="13588104" y="897404"/>
            <a:ext cx="1317624" cy="1183770"/>
            <a:chOff x="2927050" y="2256825"/>
            <a:chExt cx="334100" cy="300175"/>
          </a:xfrm>
        </p:grpSpPr>
        <p:sp>
          <p:nvSpPr>
            <p:cNvPr id="100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2510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" grpId="0" animBg="1"/>
      <p:bldP spid="255" grpId="0" animBg="1"/>
      <p:bldP spid="7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0643DA6-E3F4-41AA-99C8-7A24677A52D1}"/>
              </a:ext>
            </a:extLst>
          </p:cNvPr>
          <p:cNvSpPr/>
          <p:nvPr/>
        </p:nvSpPr>
        <p:spPr>
          <a:xfrm>
            <a:off x="1916845" y="1509002"/>
            <a:ext cx="12474920" cy="7869917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dirty="0"/>
          </a:p>
        </p:txBody>
      </p:sp>
      <p:sp>
        <p:nvSpPr>
          <p:cNvPr id="61" name="Rectangle 9">
            <a:extLst>
              <a:ext uri="{FF2B5EF4-FFF2-40B4-BE49-F238E27FC236}">
                <a16:creationId xmlns:a16="http://schemas.microsoft.com/office/drawing/2014/main" xmlns="" id="{82C8DCC3-AB05-4212-8648-12427859D0B0}"/>
              </a:ext>
            </a:extLst>
          </p:cNvPr>
          <p:cNvSpPr/>
          <p:nvPr/>
        </p:nvSpPr>
        <p:spPr>
          <a:xfrm>
            <a:off x="2240645" y="1509003"/>
            <a:ext cx="11511869" cy="824301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37" tIns="45719" rIns="91437" bIns="45719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7600" y="2400300"/>
            <a:ext cx="9601200" cy="72009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727833" y="823022"/>
            <a:ext cx="13131167" cy="2109462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3" name="Google Shape;312;p37">
            <a:extLst>
              <a:ext uri="{FF2B5EF4-FFF2-40B4-BE49-F238E27FC236}">
                <a16:creationId xmlns="" xmlns:a16="http://schemas.microsoft.com/office/drawing/2014/main" id="{77778A78-ED23-4B1B-B9DA-27FF1879421B}"/>
              </a:ext>
            </a:extLst>
          </p:cNvPr>
          <p:cNvGrpSpPr/>
          <p:nvPr/>
        </p:nvGrpSpPr>
        <p:grpSpPr>
          <a:xfrm flipH="1">
            <a:off x="11093222" y="0"/>
            <a:ext cx="1814850" cy="1713314"/>
            <a:chOff x="0" y="0"/>
            <a:chExt cx="598419" cy="489887"/>
          </a:xfrm>
        </p:grpSpPr>
        <p:sp>
          <p:nvSpPr>
            <p:cNvPr id="64" name="Google Shape;313;p37">
              <a:extLst>
                <a:ext uri="{FF2B5EF4-FFF2-40B4-BE49-F238E27FC236}">
                  <a16:creationId xmlns="" xmlns:a16="http://schemas.microsoft.com/office/drawing/2014/main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14;p37">
              <a:extLst>
                <a:ext uri="{FF2B5EF4-FFF2-40B4-BE49-F238E27FC236}">
                  <a16:creationId xmlns="" xmlns:a16="http://schemas.microsoft.com/office/drawing/2014/main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15;p37">
              <a:extLst>
                <a:ext uri="{FF2B5EF4-FFF2-40B4-BE49-F238E27FC236}">
                  <a16:creationId xmlns="" xmlns:a16="http://schemas.microsoft.com/office/drawing/2014/main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16;p37">
              <a:extLst>
                <a:ext uri="{FF2B5EF4-FFF2-40B4-BE49-F238E27FC236}">
                  <a16:creationId xmlns="" xmlns:a16="http://schemas.microsoft.com/office/drawing/2014/main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17;p37">
              <a:extLst>
                <a:ext uri="{FF2B5EF4-FFF2-40B4-BE49-F238E27FC236}">
                  <a16:creationId xmlns="" xmlns:a16="http://schemas.microsoft.com/office/drawing/2014/main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6302688" y="1111053"/>
            <a:ext cx="4790534" cy="1184934"/>
          </a:xfrm>
          <a:prstGeom prst="rect">
            <a:avLst/>
          </a:prstGeom>
        </p:spPr>
        <p:txBody>
          <a:bodyPr wrap="none" lIns="182876" tIns="91437" rIns="182876" bIns="91437">
            <a:spAutoFit/>
          </a:bodyPr>
          <a:lstStyle/>
          <a:p>
            <a:pPr algn="ctr"/>
            <a:r>
              <a:rPr lang="ar-SA" sz="6500" b="1" spc="-84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727488" y="-416447"/>
            <a:ext cx="4541261" cy="4398552"/>
          </a:xfrm>
          <a:prstGeom prst="rect">
            <a:avLst/>
          </a:prstGeom>
        </p:spPr>
      </p:pic>
      <p:grpSp>
        <p:nvGrpSpPr>
          <p:cNvPr id="69" name="مجموعة 68"/>
          <p:cNvGrpSpPr/>
          <p:nvPr/>
        </p:nvGrpSpPr>
        <p:grpSpPr>
          <a:xfrm>
            <a:off x="13032434" y="2944215"/>
            <a:ext cx="4097582" cy="5367638"/>
            <a:chOff x="7563769" y="-77071"/>
            <a:chExt cx="2048791" cy="2683819"/>
          </a:xfrm>
        </p:grpSpPr>
        <p:pic>
          <p:nvPicPr>
            <p:cNvPr id="71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Google Shape;182;p29" descr="Google Shape;182;p29">
              <a:extLst>
                <a:ext uri="{FF2B5EF4-FFF2-40B4-BE49-F238E27FC236}">
                  <a16:creationId xmlns="" xmlns:a16="http://schemas.microsoft.com/office/drawing/2014/main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Rectangle 1">
              <a:extLst>
                <a:ext uri="{FF2B5EF4-FFF2-40B4-BE49-F238E27FC236}">
                  <a16:creationId xmlns="" xmlns:a16="http://schemas.microsoft.com/office/drawing/2014/main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9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4" name="Rectangle 22">
              <a:extLst>
                <a:ext uri="{FF2B5EF4-FFF2-40B4-BE49-F238E27FC236}">
                  <a16:creationId xmlns="" xmlns:a16="http://schemas.microsoft.com/office/drawing/2014/main" id="{589B359A-BB65-4B80-A53C-DE694F3CD31D}"/>
                </a:ext>
              </a:extLst>
            </p:cNvPr>
            <p:cNvSpPr/>
            <p:nvPr/>
          </p:nvSpPr>
          <p:spPr>
            <a:xfrm>
              <a:off x="7880198" y="714417"/>
              <a:ext cx="1404070" cy="346248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124+125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5" name="Picture 43">
              <a:extLst>
                <a:ext uri="{FF2B5EF4-FFF2-40B4-BE49-F238E27FC236}">
                  <a16:creationId xmlns="" xmlns:a16="http://schemas.microsoft.com/office/drawing/2014/main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76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29-5-1443هـ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9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الاحد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692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706491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Theme">
  <a:themeElements>
    <a:clrScheme name="مخصص 37">
      <a:dk1>
        <a:srgbClr val="CCDDEA"/>
      </a:dk1>
      <a:lt1>
        <a:sysClr val="window" lastClr="FFFFFF"/>
      </a:lt1>
      <a:dk2>
        <a:srgbClr val="7EA9CA"/>
      </a:dk2>
      <a:lt2>
        <a:srgbClr val="CCDDEA"/>
      </a:lt2>
      <a:accent1>
        <a:srgbClr val="3F739B"/>
      </a:accent1>
      <a:accent2>
        <a:srgbClr val="EBB7D8"/>
      </a:accent2>
      <a:accent3>
        <a:srgbClr val="ACC8DD"/>
      </a:accent3>
      <a:accent4>
        <a:srgbClr val="C783F1"/>
      </a:accent4>
      <a:accent5>
        <a:srgbClr val="CCDDEA"/>
      </a:accent5>
      <a:accent6>
        <a:srgbClr val="CCDDEA"/>
      </a:accent6>
      <a:hlink>
        <a:srgbClr val="9DD076"/>
      </a:hlink>
      <a:folHlink>
        <a:srgbClr val="F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2126</TotalTime>
  <Words>264</Words>
  <Application>Microsoft Office PowerPoint</Application>
  <PresentationFormat>Custom</PresentationFormat>
  <Paragraphs>109</Paragraphs>
  <Slides>16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44" baseType="lpstr">
      <vt:lpstr>Arial</vt:lpstr>
      <vt:lpstr>PT Simple Bold Ruled</vt:lpstr>
      <vt:lpstr>Montserrat Medium</vt:lpstr>
      <vt:lpstr>Copperplate</vt:lpstr>
      <vt:lpstr>DecoType Naskh</vt:lpstr>
      <vt:lpstr>Anonymous Pro</vt:lpstr>
      <vt:lpstr>맑은 고딕</vt:lpstr>
      <vt:lpstr>Montserrat Black</vt:lpstr>
      <vt:lpstr>Dubai</vt:lpstr>
      <vt:lpstr>Segoe UI Semibold</vt:lpstr>
      <vt:lpstr>Catamaran</vt:lpstr>
      <vt:lpstr>Arabic Typesetting</vt:lpstr>
      <vt:lpstr>新蒂小丸子小学版</vt:lpstr>
      <vt:lpstr>Khalid Art bold</vt:lpstr>
      <vt:lpstr>Concert One</vt:lpstr>
      <vt:lpstr>宋体</vt:lpstr>
      <vt:lpstr>Arial Rounded MT Bold</vt:lpstr>
      <vt:lpstr>Helvetica Light</vt:lpstr>
      <vt:lpstr>Tw Cen MT</vt:lpstr>
      <vt:lpstr>Architects Daughter</vt:lpstr>
      <vt:lpstr>Times New Roman</vt:lpstr>
      <vt:lpstr>Calibri</vt:lpstr>
      <vt:lpstr>华康海报体W12(P)</vt:lpstr>
      <vt:lpstr>PT Bold Heading</vt:lpstr>
      <vt:lpstr>Century Gothic</vt:lpstr>
      <vt:lpstr>Roboto Mono Regular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NEXT!</vt:lpstr>
      <vt:lpstr>أحُل المسألة ( أمثلها)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ندعو الله دائماً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to Know Each Other</dc:title>
  <dc:creator>nahar</dc:creator>
  <cp:lastModifiedBy>pc</cp:lastModifiedBy>
  <cp:revision>195</cp:revision>
  <dcterms:created xsi:type="dcterms:W3CDTF">2006-08-16T00:00:00Z</dcterms:created>
  <dcterms:modified xsi:type="dcterms:W3CDTF">2023-04-06T18:38:54Z</dcterms:modified>
  <dc:identifier>DAEmlF8lUv0</dc:identifier>
</cp:coreProperties>
</file>