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439" r:id="rId2"/>
    <p:sldId id="450" r:id="rId3"/>
    <p:sldId id="445" r:id="rId4"/>
    <p:sldId id="423" r:id="rId5"/>
    <p:sldId id="424" r:id="rId6"/>
    <p:sldId id="425" r:id="rId7"/>
    <p:sldId id="446" r:id="rId8"/>
    <p:sldId id="447" r:id="rId9"/>
    <p:sldId id="428" r:id="rId10"/>
    <p:sldId id="348" r:id="rId11"/>
    <p:sldId id="448" r:id="rId12"/>
    <p:sldId id="433" r:id="rId13"/>
    <p:sldId id="449" r:id="rId14"/>
    <p:sldId id="435" r:id="rId15"/>
    <p:sldId id="436" r:id="rId16"/>
    <p:sldId id="362" r:id="rId17"/>
    <p:sldId id="438" r:id="rId18"/>
  </p:sldIdLst>
  <p:sldSz cx="18288000" cy="10287000"/>
  <p:notesSz cx="6858000" cy="9144000"/>
  <p:embeddedFontLst>
    <p:embeddedFont>
      <p:font typeface="PT Simple Bold Ruled" charset="-78"/>
      <p:regular r:id="rId20"/>
    </p:embeddedFont>
    <p:embeddedFont>
      <p:font typeface="Segoe UI Semibold" pitchFamily="34" charset="0"/>
      <p:bold r:id="rId21"/>
      <p:boldItalic r:id="rId22"/>
    </p:embeddedFont>
    <p:embeddedFont>
      <p:font typeface="DecoType Naskh" charset="-78"/>
      <p:regular r:id="rId23"/>
    </p:embeddedFont>
    <p:embeddedFont>
      <p:font typeface="맑은 고딕" pitchFamily="34" charset="-127"/>
      <p:regular r:id="rId24"/>
      <p:bold r:id="rId25"/>
    </p:embeddedFont>
    <p:embeddedFont>
      <p:font typeface="Arial Rounded MT Bold" pitchFamily="34" charset="0"/>
      <p:regular r:id="rId26"/>
    </p:embeddedFont>
    <p:embeddedFont>
      <p:font typeface="Calibri Light" pitchFamily="34" charset="0"/>
      <p:regular r:id="rId27"/>
      <p:italic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Tw Cen MT" pitchFamily="34" charset="0"/>
      <p:regular r:id="rId33"/>
      <p:bold r:id="rId34"/>
      <p:italic r:id="rId35"/>
      <p:boldItalic r:id="rId36"/>
    </p:embeddedFont>
    <p:embeddedFont>
      <p:font typeface="PT Bold Heading" charset="-78"/>
      <p:regular r:id="rId37"/>
    </p:embeddedFont>
    <p:embeddedFont>
      <p:font typeface="Century Gothic" pitchFamily="34" charset="0"/>
      <p:regular r:id="rId38"/>
      <p:bold r:id="rId39"/>
      <p:italic r:id="rId40"/>
      <p:boldItalic r:id="rId41"/>
    </p:embeddedFont>
    <p:embeddedFont>
      <p:font typeface="Arabic Typesetting" pitchFamily="66" charset="-78"/>
      <p:regular r:id="rId42"/>
    </p:embeddedFont>
    <p:embeddedFont>
      <p:font typeface="宋体" pitchFamily="2" charset="-122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6009"/>
    <a:srgbClr val="006600"/>
    <a:srgbClr val="CC0099"/>
    <a:srgbClr val="CC3399"/>
    <a:srgbClr val="C6605E"/>
    <a:srgbClr val="9933FF"/>
    <a:srgbClr val="CC99FF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18/09/1444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017A-2E77-4D71-B22E-7FEC5E087D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478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71237d4e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71237d4e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9696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1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690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" name="Google Shape;4464;p38"/>
          <p:cNvSpPr/>
          <p:nvPr/>
        </p:nvSpPr>
        <p:spPr>
          <a:xfrm flipH="1">
            <a:off x="353984" y="9056285"/>
            <a:ext cx="4510752" cy="1251587"/>
          </a:xfrm>
          <a:custGeom>
            <a:avLst/>
            <a:gdLst/>
            <a:ahLst/>
            <a:cxnLst/>
            <a:rect l="l" t="t" r="r" b="b"/>
            <a:pathLst>
              <a:path w="21098" h="5854" extrusionOk="0">
                <a:moveTo>
                  <a:pt x="7799" y="0"/>
                </a:moveTo>
                <a:cubicBezTo>
                  <a:pt x="6580" y="0"/>
                  <a:pt x="5374" y="135"/>
                  <a:pt x="4193" y="512"/>
                </a:cubicBezTo>
                <a:cubicBezTo>
                  <a:pt x="2713" y="974"/>
                  <a:pt x="1327" y="1693"/>
                  <a:pt x="86" y="2625"/>
                </a:cubicBezTo>
                <a:cubicBezTo>
                  <a:pt x="1" y="2685"/>
                  <a:pt x="1" y="2813"/>
                  <a:pt x="86" y="2873"/>
                </a:cubicBezTo>
                <a:cubicBezTo>
                  <a:pt x="2191" y="4336"/>
                  <a:pt x="4612" y="5294"/>
                  <a:pt x="7153" y="5662"/>
                </a:cubicBezTo>
                <a:cubicBezTo>
                  <a:pt x="7995" y="5790"/>
                  <a:pt x="8844" y="5854"/>
                  <a:pt x="9691" y="5854"/>
                </a:cubicBezTo>
                <a:cubicBezTo>
                  <a:pt x="11398" y="5854"/>
                  <a:pt x="13100" y="5595"/>
                  <a:pt x="14741" y="5080"/>
                </a:cubicBezTo>
                <a:cubicBezTo>
                  <a:pt x="16246" y="4601"/>
                  <a:pt x="17641" y="3866"/>
                  <a:pt x="19018" y="3087"/>
                </a:cubicBezTo>
                <a:cubicBezTo>
                  <a:pt x="19223" y="3087"/>
                  <a:pt x="19429" y="3070"/>
                  <a:pt x="19626" y="3027"/>
                </a:cubicBezTo>
                <a:lnTo>
                  <a:pt x="20926" y="2830"/>
                </a:lnTo>
                <a:cubicBezTo>
                  <a:pt x="21097" y="2798"/>
                  <a:pt x="21043" y="2555"/>
                  <a:pt x="20874" y="2555"/>
                </a:cubicBezTo>
                <a:cubicBezTo>
                  <a:pt x="20866" y="2555"/>
                  <a:pt x="20858" y="2556"/>
                  <a:pt x="20849" y="2557"/>
                </a:cubicBezTo>
                <a:lnTo>
                  <a:pt x="19737" y="2728"/>
                </a:lnTo>
                <a:cubicBezTo>
                  <a:pt x="19549" y="2753"/>
                  <a:pt x="19360" y="2805"/>
                  <a:pt x="19172" y="2813"/>
                </a:cubicBezTo>
                <a:cubicBezTo>
                  <a:pt x="19146" y="2776"/>
                  <a:pt x="19106" y="2755"/>
                  <a:pt x="19065" y="2755"/>
                </a:cubicBezTo>
                <a:cubicBezTo>
                  <a:pt x="19040" y="2755"/>
                  <a:pt x="19015" y="2763"/>
                  <a:pt x="18992" y="2779"/>
                </a:cubicBezTo>
                <a:lnTo>
                  <a:pt x="18941" y="2805"/>
                </a:lnTo>
                <a:cubicBezTo>
                  <a:pt x="18796" y="2762"/>
                  <a:pt x="18650" y="2702"/>
                  <a:pt x="18522" y="2617"/>
                </a:cubicBezTo>
                <a:cubicBezTo>
                  <a:pt x="17915" y="2292"/>
                  <a:pt x="17290" y="2001"/>
                  <a:pt x="16648" y="1735"/>
                </a:cubicBezTo>
                <a:cubicBezTo>
                  <a:pt x="15348" y="1205"/>
                  <a:pt x="13996" y="786"/>
                  <a:pt x="12611" y="504"/>
                </a:cubicBezTo>
                <a:cubicBezTo>
                  <a:pt x="11267" y="230"/>
                  <a:pt x="9907" y="59"/>
                  <a:pt x="8538" y="16"/>
                </a:cubicBezTo>
                <a:cubicBezTo>
                  <a:pt x="8291" y="6"/>
                  <a:pt x="8045" y="0"/>
                  <a:pt x="779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5" name="Google Shape;4465;p38"/>
          <p:cNvSpPr/>
          <p:nvPr/>
        </p:nvSpPr>
        <p:spPr>
          <a:xfrm flipH="1">
            <a:off x="798473" y="9666686"/>
            <a:ext cx="3535824" cy="130205"/>
          </a:xfrm>
          <a:custGeom>
            <a:avLst/>
            <a:gdLst/>
            <a:ahLst/>
            <a:cxnLst/>
            <a:rect l="l" t="t" r="r" b="b"/>
            <a:pathLst>
              <a:path w="16538" h="609" extrusionOk="0">
                <a:moveTo>
                  <a:pt x="16460" y="1"/>
                </a:moveTo>
                <a:cubicBezTo>
                  <a:pt x="16457" y="1"/>
                  <a:pt x="16454" y="1"/>
                  <a:pt x="16452" y="1"/>
                </a:cubicBezTo>
                <a:cubicBezTo>
                  <a:pt x="13244" y="314"/>
                  <a:pt x="10025" y="472"/>
                  <a:pt x="6806" y="472"/>
                </a:cubicBezTo>
                <a:cubicBezTo>
                  <a:pt x="4565" y="472"/>
                  <a:pt x="2323" y="395"/>
                  <a:pt x="86" y="241"/>
                </a:cubicBezTo>
                <a:cubicBezTo>
                  <a:pt x="84" y="240"/>
                  <a:pt x="81" y="240"/>
                  <a:pt x="79" y="240"/>
                </a:cubicBezTo>
                <a:cubicBezTo>
                  <a:pt x="1" y="240"/>
                  <a:pt x="3" y="369"/>
                  <a:pt x="86" y="378"/>
                </a:cubicBezTo>
                <a:cubicBezTo>
                  <a:pt x="2315" y="531"/>
                  <a:pt x="4548" y="608"/>
                  <a:pt x="6781" y="608"/>
                </a:cubicBezTo>
                <a:cubicBezTo>
                  <a:pt x="10008" y="608"/>
                  <a:pt x="13236" y="448"/>
                  <a:pt x="16452" y="129"/>
                </a:cubicBezTo>
                <a:cubicBezTo>
                  <a:pt x="16534" y="121"/>
                  <a:pt x="16537" y="1"/>
                  <a:pt x="16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6" name="Google Shape;4466;p38"/>
          <p:cNvSpPr/>
          <p:nvPr/>
        </p:nvSpPr>
        <p:spPr>
          <a:xfrm flipH="1">
            <a:off x="1748383" y="9433219"/>
            <a:ext cx="837029" cy="334598"/>
          </a:xfrm>
          <a:custGeom>
            <a:avLst/>
            <a:gdLst/>
            <a:ahLst/>
            <a:cxnLst/>
            <a:rect l="l" t="t" r="r" b="b"/>
            <a:pathLst>
              <a:path w="3915" h="1565" extrusionOk="0">
                <a:moveTo>
                  <a:pt x="107" y="0"/>
                </a:moveTo>
                <a:cubicBezTo>
                  <a:pt x="44" y="0"/>
                  <a:pt x="1" y="89"/>
                  <a:pt x="67" y="126"/>
                </a:cubicBezTo>
                <a:cubicBezTo>
                  <a:pt x="1265" y="717"/>
                  <a:pt x="2523" y="1196"/>
                  <a:pt x="3806" y="1564"/>
                </a:cubicBezTo>
                <a:cubicBezTo>
                  <a:pt x="3809" y="1564"/>
                  <a:pt x="3812" y="1564"/>
                  <a:pt x="3815" y="1564"/>
                </a:cubicBezTo>
                <a:cubicBezTo>
                  <a:pt x="3893" y="1564"/>
                  <a:pt x="3914" y="1460"/>
                  <a:pt x="3840" y="1435"/>
                </a:cubicBezTo>
                <a:cubicBezTo>
                  <a:pt x="2566" y="1076"/>
                  <a:pt x="1325" y="597"/>
                  <a:pt x="136" y="7"/>
                </a:cubicBezTo>
                <a:cubicBezTo>
                  <a:pt x="126" y="2"/>
                  <a:pt x="116" y="0"/>
                  <a:pt x="1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7" name="Google Shape;4467;p38"/>
          <p:cNvSpPr/>
          <p:nvPr/>
        </p:nvSpPr>
        <p:spPr>
          <a:xfrm flipH="1">
            <a:off x="3287959" y="9507619"/>
            <a:ext cx="511625" cy="277940"/>
          </a:xfrm>
          <a:custGeom>
            <a:avLst/>
            <a:gdLst/>
            <a:ahLst/>
            <a:cxnLst/>
            <a:rect l="l" t="t" r="r" b="b"/>
            <a:pathLst>
              <a:path w="2393" h="1300" extrusionOk="0">
                <a:moveTo>
                  <a:pt x="101" y="0"/>
                </a:moveTo>
                <a:cubicBezTo>
                  <a:pt x="40" y="0"/>
                  <a:pt x="0" y="91"/>
                  <a:pt x="66" y="121"/>
                </a:cubicBezTo>
                <a:lnTo>
                  <a:pt x="2265" y="1293"/>
                </a:lnTo>
                <a:cubicBezTo>
                  <a:pt x="2275" y="1297"/>
                  <a:pt x="2284" y="1299"/>
                  <a:pt x="2294" y="1299"/>
                </a:cubicBezTo>
                <a:cubicBezTo>
                  <a:pt x="2355" y="1299"/>
                  <a:pt x="2393" y="1210"/>
                  <a:pt x="2333" y="1173"/>
                </a:cubicBezTo>
                <a:lnTo>
                  <a:pt x="134" y="9"/>
                </a:lnTo>
                <a:cubicBezTo>
                  <a:pt x="123" y="3"/>
                  <a:pt x="112" y="0"/>
                  <a:pt x="1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8" name="Google Shape;4468;p38"/>
          <p:cNvSpPr/>
          <p:nvPr/>
        </p:nvSpPr>
        <p:spPr>
          <a:xfrm flipH="1">
            <a:off x="2682903" y="9466142"/>
            <a:ext cx="530010" cy="320058"/>
          </a:xfrm>
          <a:custGeom>
            <a:avLst/>
            <a:gdLst/>
            <a:ahLst/>
            <a:cxnLst/>
            <a:rect l="l" t="t" r="r" b="b"/>
            <a:pathLst>
              <a:path w="2479" h="1497" extrusionOk="0">
                <a:moveTo>
                  <a:pt x="99" y="0"/>
                </a:moveTo>
                <a:cubicBezTo>
                  <a:pt x="38" y="0"/>
                  <a:pt x="0" y="89"/>
                  <a:pt x="60" y="126"/>
                </a:cubicBezTo>
                <a:cubicBezTo>
                  <a:pt x="838" y="554"/>
                  <a:pt x="1599" y="1008"/>
                  <a:pt x="2352" y="1487"/>
                </a:cubicBezTo>
                <a:cubicBezTo>
                  <a:pt x="2363" y="1493"/>
                  <a:pt x="2374" y="1496"/>
                  <a:pt x="2384" y="1496"/>
                </a:cubicBezTo>
                <a:cubicBezTo>
                  <a:pt x="2439" y="1496"/>
                  <a:pt x="2479" y="1410"/>
                  <a:pt x="2421" y="1367"/>
                </a:cubicBezTo>
                <a:cubicBezTo>
                  <a:pt x="1668" y="888"/>
                  <a:pt x="907" y="434"/>
                  <a:pt x="128" y="7"/>
                </a:cubicBezTo>
                <a:cubicBezTo>
                  <a:pt x="118" y="2"/>
                  <a:pt x="108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9" name="Google Shape;4469;p38"/>
          <p:cNvSpPr/>
          <p:nvPr/>
        </p:nvSpPr>
        <p:spPr>
          <a:xfrm flipH="1">
            <a:off x="1173470" y="9563207"/>
            <a:ext cx="417125" cy="185579"/>
          </a:xfrm>
          <a:custGeom>
            <a:avLst/>
            <a:gdLst/>
            <a:ahLst/>
            <a:cxnLst/>
            <a:rect l="l" t="t" r="r" b="b"/>
            <a:pathLst>
              <a:path w="1951" h="868" extrusionOk="0">
                <a:moveTo>
                  <a:pt x="78" y="0"/>
                </a:moveTo>
                <a:cubicBezTo>
                  <a:pt x="19" y="0"/>
                  <a:pt x="0" y="104"/>
                  <a:pt x="68" y="134"/>
                </a:cubicBezTo>
                <a:lnTo>
                  <a:pt x="1839" y="862"/>
                </a:lnTo>
                <a:cubicBezTo>
                  <a:pt x="1849" y="866"/>
                  <a:pt x="1858" y="867"/>
                  <a:pt x="1867" y="867"/>
                </a:cubicBezTo>
                <a:cubicBezTo>
                  <a:pt x="1931" y="867"/>
                  <a:pt x="1950" y="763"/>
                  <a:pt x="1882" y="733"/>
                </a:cubicBezTo>
                <a:lnTo>
                  <a:pt x="103" y="6"/>
                </a:lnTo>
                <a:cubicBezTo>
                  <a:pt x="94" y="2"/>
                  <a:pt x="85" y="0"/>
                  <a:pt x="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0" name="Google Shape;4470;p38"/>
          <p:cNvSpPr/>
          <p:nvPr/>
        </p:nvSpPr>
        <p:spPr>
          <a:xfrm flipH="1">
            <a:off x="2266418" y="9772518"/>
            <a:ext cx="336308" cy="374364"/>
          </a:xfrm>
          <a:custGeom>
            <a:avLst/>
            <a:gdLst/>
            <a:ahLst/>
            <a:cxnLst/>
            <a:rect l="l" t="t" r="r" b="b"/>
            <a:pathLst>
              <a:path w="1573" h="1751" extrusionOk="0">
                <a:moveTo>
                  <a:pt x="1475" y="0"/>
                </a:moveTo>
                <a:cubicBezTo>
                  <a:pt x="1460" y="0"/>
                  <a:pt x="1445" y="6"/>
                  <a:pt x="1432" y="19"/>
                </a:cubicBezTo>
                <a:lnTo>
                  <a:pt x="1423" y="19"/>
                </a:lnTo>
                <a:cubicBezTo>
                  <a:pt x="927" y="533"/>
                  <a:pt x="456" y="1080"/>
                  <a:pt x="37" y="1653"/>
                </a:cubicBezTo>
                <a:cubicBezTo>
                  <a:pt x="1" y="1702"/>
                  <a:pt x="50" y="1750"/>
                  <a:pt x="97" y="1750"/>
                </a:cubicBezTo>
                <a:cubicBezTo>
                  <a:pt x="117" y="1750"/>
                  <a:pt x="136" y="1742"/>
                  <a:pt x="148" y="1722"/>
                </a:cubicBezTo>
                <a:cubicBezTo>
                  <a:pt x="568" y="1157"/>
                  <a:pt x="1030" y="618"/>
                  <a:pt x="1526" y="114"/>
                </a:cubicBezTo>
                <a:cubicBezTo>
                  <a:pt x="1572" y="67"/>
                  <a:pt x="1526" y="0"/>
                  <a:pt x="14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1" name="Google Shape;4471;p38"/>
          <p:cNvSpPr/>
          <p:nvPr/>
        </p:nvSpPr>
        <p:spPr>
          <a:xfrm flipH="1">
            <a:off x="3042301" y="9764180"/>
            <a:ext cx="307016" cy="332246"/>
          </a:xfrm>
          <a:custGeom>
            <a:avLst/>
            <a:gdLst/>
            <a:ahLst/>
            <a:cxnLst/>
            <a:rect l="l" t="t" r="r" b="b"/>
            <a:pathLst>
              <a:path w="1436" h="1554" extrusionOk="0">
                <a:moveTo>
                  <a:pt x="1344" y="0"/>
                </a:moveTo>
                <a:cubicBezTo>
                  <a:pt x="1328" y="0"/>
                  <a:pt x="1311" y="7"/>
                  <a:pt x="1296" y="24"/>
                </a:cubicBezTo>
                <a:lnTo>
                  <a:pt x="39" y="1436"/>
                </a:lnTo>
                <a:cubicBezTo>
                  <a:pt x="0" y="1487"/>
                  <a:pt x="44" y="1554"/>
                  <a:pt x="90" y="1554"/>
                </a:cubicBezTo>
                <a:cubicBezTo>
                  <a:pt x="105" y="1554"/>
                  <a:pt x="120" y="1547"/>
                  <a:pt x="133" y="1530"/>
                </a:cubicBezTo>
                <a:lnTo>
                  <a:pt x="1391" y="118"/>
                </a:lnTo>
                <a:cubicBezTo>
                  <a:pt x="1436" y="67"/>
                  <a:pt x="1393" y="0"/>
                  <a:pt x="13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2" name="Google Shape;4472;p38"/>
          <p:cNvSpPr/>
          <p:nvPr/>
        </p:nvSpPr>
        <p:spPr>
          <a:xfrm flipH="1">
            <a:off x="3153716" y="9617783"/>
            <a:ext cx="234842" cy="198540"/>
          </a:xfrm>
          <a:custGeom>
            <a:avLst/>
            <a:gdLst/>
            <a:ahLst/>
            <a:cxnLst/>
            <a:rect l="l" t="t" r="r" b="b"/>
            <a:pathLst>
              <a:path w="1255" h="1061" extrusionOk="0">
                <a:moveTo>
                  <a:pt x="1146" y="0"/>
                </a:moveTo>
                <a:cubicBezTo>
                  <a:pt x="1132" y="0"/>
                  <a:pt x="1118" y="5"/>
                  <a:pt x="1106" y="15"/>
                </a:cubicBezTo>
                <a:lnTo>
                  <a:pt x="53" y="947"/>
                </a:lnTo>
                <a:cubicBezTo>
                  <a:pt x="0" y="994"/>
                  <a:pt x="45" y="1061"/>
                  <a:pt x="99" y="1061"/>
                </a:cubicBezTo>
                <a:cubicBezTo>
                  <a:pt x="115" y="1061"/>
                  <a:pt x="132" y="1055"/>
                  <a:pt x="147" y="1042"/>
                </a:cubicBezTo>
                <a:lnTo>
                  <a:pt x="1200" y="109"/>
                </a:lnTo>
                <a:cubicBezTo>
                  <a:pt x="1254" y="68"/>
                  <a:pt x="1200" y="0"/>
                  <a:pt x="11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3" name="Google Shape;4473;p38"/>
          <p:cNvSpPr/>
          <p:nvPr/>
        </p:nvSpPr>
        <p:spPr>
          <a:xfrm flipH="1">
            <a:off x="1482842" y="9741517"/>
            <a:ext cx="357474" cy="344861"/>
          </a:xfrm>
          <a:custGeom>
            <a:avLst/>
            <a:gdLst/>
            <a:ahLst/>
            <a:cxnLst/>
            <a:rect l="l" t="t" r="r" b="b"/>
            <a:pathLst>
              <a:path w="1672" h="1613" extrusionOk="0">
                <a:moveTo>
                  <a:pt x="1503" y="1"/>
                </a:moveTo>
                <a:cubicBezTo>
                  <a:pt x="1307" y="1"/>
                  <a:pt x="1141" y="288"/>
                  <a:pt x="1031" y="413"/>
                </a:cubicBezTo>
                <a:lnTo>
                  <a:pt x="47" y="1499"/>
                </a:lnTo>
                <a:cubicBezTo>
                  <a:pt x="1" y="1545"/>
                  <a:pt x="47" y="1612"/>
                  <a:pt x="98" y="1612"/>
                </a:cubicBezTo>
                <a:cubicBezTo>
                  <a:pt x="113" y="1612"/>
                  <a:pt x="128" y="1607"/>
                  <a:pt x="141" y="1593"/>
                </a:cubicBezTo>
                <a:lnTo>
                  <a:pt x="809" y="849"/>
                </a:lnTo>
                <a:cubicBezTo>
                  <a:pt x="890" y="759"/>
                  <a:pt x="1359" y="142"/>
                  <a:pt x="1522" y="142"/>
                </a:cubicBezTo>
                <a:cubicBezTo>
                  <a:pt x="1530" y="142"/>
                  <a:pt x="1538" y="144"/>
                  <a:pt x="1544" y="147"/>
                </a:cubicBezTo>
                <a:cubicBezTo>
                  <a:pt x="1553" y="152"/>
                  <a:pt x="1562" y="154"/>
                  <a:pt x="1571" y="154"/>
                </a:cubicBezTo>
                <a:cubicBezTo>
                  <a:pt x="1628" y="154"/>
                  <a:pt x="1671" y="65"/>
                  <a:pt x="1604" y="28"/>
                </a:cubicBezTo>
                <a:cubicBezTo>
                  <a:pt x="1570" y="9"/>
                  <a:pt x="1536" y="1"/>
                  <a:pt x="15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4" name="Google Shape;4474;p38"/>
          <p:cNvSpPr/>
          <p:nvPr/>
        </p:nvSpPr>
        <p:spPr>
          <a:xfrm flipH="1">
            <a:off x="-203829" y="5721205"/>
            <a:ext cx="1302470" cy="4492580"/>
          </a:xfrm>
          <a:custGeom>
            <a:avLst/>
            <a:gdLst/>
            <a:ahLst/>
            <a:cxnLst/>
            <a:rect l="l" t="t" r="r" b="b"/>
            <a:pathLst>
              <a:path w="6092" h="21013" extrusionOk="0">
                <a:moveTo>
                  <a:pt x="3298" y="0"/>
                </a:moveTo>
                <a:cubicBezTo>
                  <a:pt x="3251" y="0"/>
                  <a:pt x="3204" y="24"/>
                  <a:pt x="3174" y="71"/>
                </a:cubicBezTo>
                <a:cubicBezTo>
                  <a:pt x="1711" y="2175"/>
                  <a:pt x="753" y="4596"/>
                  <a:pt x="385" y="7137"/>
                </a:cubicBezTo>
                <a:cubicBezTo>
                  <a:pt x="0" y="9669"/>
                  <a:pt x="197" y="12270"/>
                  <a:pt x="967" y="14717"/>
                </a:cubicBezTo>
                <a:cubicBezTo>
                  <a:pt x="1446" y="16231"/>
                  <a:pt x="2182" y="17617"/>
                  <a:pt x="2960" y="18994"/>
                </a:cubicBezTo>
                <a:cubicBezTo>
                  <a:pt x="2952" y="19199"/>
                  <a:pt x="2977" y="19405"/>
                  <a:pt x="3020" y="19610"/>
                </a:cubicBezTo>
                <a:cubicBezTo>
                  <a:pt x="3080" y="20038"/>
                  <a:pt x="3148" y="20474"/>
                  <a:pt x="3217" y="20910"/>
                </a:cubicBezTo>
                <a:cubicBezTo>
                  <a:pt x="3230" y="20982"/>
                  <a:pt x="3280" y="21013"/>
                  <a:pt x="3334" y="21013"/>
                </a:cubicBezTo>
                <a:cubicBezTo>
                  <a:pt x="3416" y="21013"/>
                  <a:pt x="3506" y="20942"/>
                  <a:pt x="3491" y="20833"/>
                </a:cubicBezTo>
                <a:cubicBezTo>
                  <a:pt x="3431" y="20457"/>
                  <a:pt x="3379" y="20089"/>
                  <a:pt x="3319" y="19721"/>
                </a:cubicBezTo>
                <a:cubicBezTo>
                  <a:pt x="3285" y="19533"/>
                  <a:pt x="3242" y="19345"/>
                  <a:pt x="3234" y="19148"/>
                </a:cubicBezTo>
                <a:cubicBezTo>
                  <a:pt x="3285" y="19114"/>
                  <a:pt x="3311" y="19028"/>
                  <a:pt x="3268" y="18968"/>
                </a:cubicBezTo>
                <a:cubicBezTo>
                  <a:pt x="3260" y="18951"/>
                  <a:pt x="3251" y="18943"/>
                  <a:pt x="3242" y="18926"/>
                </a:cubicBezTo>
                <a:cubicBezTo>
                  <a:pt x="3285" y="18772"/>
                  <a:pt x="3345" y="18626"/>
                  <a:pt x="3431" y="18498"/>
                </a:cubicBezTo>
                <a:cubicBezTo>
                  <a:pt x="3747" y="17891"/>
                  <a:pt x="4047" y="17266"/>
                  <a:pt x="4303" y="16624"/>
                </a:cubicBezTo>
                <a:cubicBezTo>
                  <a:pt x="4842" y="15324"/>
                  <a:pt x="5253" y="13972"/>
                  <a:pt x="5544" y="12587"/>
                </a:cubicBezTo>
                <a:cubicBezTo>
                  <a:pt x="5817" y="11243"/>
                  <a:pt x="5980" y="9883"/>
                  <a:pt x="6031" y="8514"/>
                </a:cubicBezTo>
                <a:cubicBezTo>
                  <a:pt x="6091" y="7043"/>
                  <a:pt x="5980" y="5597"/>
                  <a:pt x="5535" y="4177"/>
                </a:cubicBezTo>
                <a:cubicBezTo>
                  <a:pt x="5073" y="2697"/>
                  <a:pt x="4355" y="1303"/>
                  <a:pt x="3422" y="71"/>
                </a:cubicBezTo>
                <a:cubicBezTo>
                  <a:pt x="3392" y="24"/>
                  <a:pt x="3345" y="0"/>
                  <a:pt x="3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5" name="Google Shape;4475;p38"/>
          <p:cNvSpPr/>
          <p:nvPr/>
        </p:nvSpPr>
        <p:spPr>
          <a:xfrm flipH="1">
            <a:off x="415334" y="6252928"/>
            <a:ext cx="162060" cy="3526631"/>
          </a:xfrm>
          <a:custGeom>
            <a:avLst/>
            <a:gdLst/>
            <a:ahLst/>
            <a:cxnLst/>
            <a:rect l="l" t="t" r="r" b="b"/>
            <a:pathLst>
              <a:path w="758" h="16495" extrusionOk="0">
                <a:moveTo>
                  <a:pt x="452" y="1"/>
                </a:moveTo>
                <a:cubicBezTo>
                  <a:pt x="417" y="1"/>
                  <a:pt x="381" y="22"/>
                  <a:pt x="377" y="65"/>
                </a:cubicBezTo>
                <a:cubicBezTo>
                  <a:pt x="0" y="5514"/>
                  <a:pt x="86" y="10989"/>
                  <a:pt x="625" y="16430"/>
                </a:cubicBezTo>
                <a:cubicBezTo>
                  <a:pt x="629" y="16473"/>
                  <a:pt x="663" y="16494"/>
                  <a:pt x="695" y="16494"/>
                </a:cubicBezTo>
                <a:cubicBezTo>
                  <a:pt x="727" y="16494"/>
                  <a:pt x="757" y="16473"/>
                  <a:pt x="753" y="16430"/>
                </a:cubicBezTo>
                <a:cubicBezTo>
                  <a:pt x="214" y="10989"/>
                  <a:pt x="137" y="5514"/>
                  <a:pt x="514" y="65"/>
                </a:cubicBezTo>
                <a:cubicBezTo>
                  <a:pt x="518" y="22"/>
                  <a:pt x="486" y="1"/>
                  <a:pt x="45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6" name="Google Shape;4476;p38"/>
          <p:cNvSpPr/>
          <p:nvPr/>
        </p:nvSpPr>
        <p:spPr>
          <a:xfrm flipH="1">
            <a:off x="178873" y="8002462"/>
            <a:ext cx="341438" cy="826550"/>
          </a:xfrm>
          <a:custGeom>
            <a:avLst/>
            <a:gdLst/>
            <a:ahLst/>
            <a:cxnLst/>
            <a:rect l="l" t="t" r="r" b="b"/>
            <a:pathLst>
              <a:path w="1597" h="3866" extrusionOk="0">
                <a:moveTo>
                  <a:pt x="1506" y="1"/>
                </a:moveTo>
                <a:cubicBezTo>
                  <a:pt x="1486" y="1"/>
                  <a:pt x="1466" y="11"/>
                  <a:pt x="1453" y="34"/>
                </a:cubicBezTo>
                <a:cubicBezTo>
                  <a:pt x="863" y="1241"/>
                  <a:pt x="383" y="2490"/>
                  <a:pt x="16" y="3781"/>
                </a:cubicBezTo>
                <a:cubicBezTo>
                  <a:pt x="0" y="3832"/>
                  <a:pt x="40" y="3865"/>
                  <a:pt x="80" y="3865"/>
                </a:cubicBezTo>
                <a:cubicBezTo>
                  <a:pt x="106" y="3865"/>
                  <a:pt x="134" y="3850"/>
                  <a:pt x="144" y="3816"/>
                </a:cubicBezTo>
                <a:cubicBezTo>
                  <a:pt x="503" y="2541"/>
                  <a:pt x="982" y="1292"/>
                  <a:pt x="1573" y="103"/>
                </a:cubicBezTo>
                <a:cubicBezTo>
                  <a:pt x="1596" y="50"/>
                  <a:pt x="1551" y="1"/>
                  <a:pt x="15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7" name="Google Shape;4477;p38"/>
          <p:cNvSpPr/>
          <p:nvPr/>
        </p:nvSpPr>
        <p:spPr>
          <a:xfrm flipH="1">
            <a:off x="252634" y="6788072"/>
            <a:ext cx="286064" cy="499223"/>
          </a:xfrm>
          <a:custGeom>
            <a:avLst/>
            <a:gdLst/>
            <a:ahLst/>
            <a:cxnLst/>
            <a:rect l="l" t="t" r="r" b="b"/>
            <a:pathLst>
              <a:path w="1338" h="2335" extrusionOk="0">
                <a:moveTo>
                  <a:pt x="1246" y="0"/>
                </a:moveTo>
                <a:cubicBezTo>
                  <a:pt x="1226" y="0"/>
                  <a:pt x="1207" y="10"/>
                  <a:pt x="1197" y="34"/>
                </a:cubicBezTo>
                <a:lnTo>
                  <a:pt x="25" y="2233"/>
                </a:lnTo>
                <a:cubicBezTo>
                  <a:pt x="1" y="2286"/>
                  <a:pt x="47" y="2335"/>
                  <a:pt x="91" y="2335"/>
                </a:cubicBezTo>
                <a:cubicBezTo>
                  <a:pt x="111" y="2335"/>
                  <a:pt x="131" y="2325"/>
                  <a:pt x="144" y="2301"/>
                </a:cubicBezTo>
                <a:lnTo>
                  <a:pt x="1308" y="102"/>
                </a:lnTo>
                <a:cubicBezTo>
                  <a:pt x="1337" y="49"/>
                  <a:pt x="1289" y="0"/>
                  <a:pt x="12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8" name="Google Shape;4478;p38"/>
          <p:cNvSpPr/>
          <p:nvPr/>
        </p:nvSpPr>
        <p:spPr>
          <a:xfrm flipH="1">
            <a:off x="212440" y="7375169"/>
            <a:ext cx="327542" cy="516755"/>
          </a:xfrm>
          <a:custGeom>
            <a:avLst/>
            <a:gdLst/>
            <a:ahLst/>
            <a:cxnLst/>
            <a:rect l="l" t="t" r="r" b="b"/>
            <a:pathLst>
              <a:path w="1532" h="2417" extrusionOk="0">
                <a:moveTo>
                  <a:pt x="1444" y="0"/>
                </a:moveTo>
                <a:cubicBezTo>
                  <a:pt x="1424" y="0"/>
                  <a:pt x="1404" y="10"/>
                  <a:pt x="1391" y="34"/>
                </a:cubicBezTo>
                <a:cubicBezTo>
                  <a:pt x="963" y="813"/>
                  <a:pt x="510" y="1574"/>
                  <a:pt x="31" y="2318"/>
                </a:cubicBezTo>
                <a:cubicBezTo>
                  <a:pt x="1" y="2372"/>
                  <a:pt x="45" y="2417"/>
                  <a:pt x="89" y="2417"/>
                </a:cubicBezTo>
                <a:cubicBezTo>
                  <a:pt x="109" y="2417"/>
                  <a:pt x="129" y="2408"/>
                  <a:pt x="142" y="2387"/>
                </a:cubicBezTo>
                <a:cubicBezTo>
                  <a:pt x="621" y="1642"/>
                  <a:pt x="1074" y="881"/>
                  <a:pt x="1502" y="103"/>
                </a:cubicBezTo>
                <a:cubicBezTo>
                  <a:pt x="1532" y="49"/>
                  <a:pt x="1488" y="0"/>
                  <a:pt x="144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9" name="Google Shape;4479;p38"/>
          <p:cNvSpPr/>
          <p:nvPr/>
        </p:nvSpPr>
        <p:spPr>
          <a:xfrm flipH="1">
            <a:off x="309503" y="8997275"/>
            <a:ext cx="191993" cy="404724"/>
          </a:xfrm>
          <a:custGeom>
            <a:avLst/>
            <a:gdLst/>
            <a:ahLst/>
            <a:cxnLst/>
            <a:rect l="l" t="t" r="r" b="b"/>
            <a:pathLst>
              <a:path w="898" h="1893" extrusionOk="0">
                <a:moveTo>
                  <a:pt x="817" y="0"/>
                </a:moveTo>
                <a:cubicBezTo>
                  <a:pt x="790" y="0"/>
                  <a:pt x="762" y="14"/>
                  <a:pt x="749" y="44"/>
                </a:cubicBezTo>
                <a:lnTo>
                  <a:pt x="22" y="1815"/>
                </a:lnTo>
                <a:cubicBezTo>
                  <a:pt x="1" y="1861"/>
                  <a:pt x="40" y="1892"/>
                  <a:pt x="81" y="1892"/>
                </a:cubicBezTo>
                <a:cubicBezTo>
                  <a:pt x="108" y="1892"/>
                  <a:pt x="137" y="1879"/>
                  <a:pt x="150" y="1849"/>
                </a:cubicBezTo>
                <a:cubicBezTo>
                  <a:pt x="398" y="1259"/>
                  <a:pt x="638" y="668"/>
                  <a:pt x="877" y="78"/>
                </a:cubicBezTo>
                <a:cubicBezTo>
                  <a:pt x="898" y="31"/>
                  <a:pt x="859" y="0"/>
                  <a:pt x="8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0" name="Google Shape;4480;p38"/>
          <p:cNvSpPr/>
          <p:nvPr/>
        </p:nvSpPr>
        <p:spPr>
          <a:xfrm flipH="1">
            <a:off x="516035" y="7984930"/>
            <a:ext cx="386123" cy="323480"/>
          </a:xfrm>
          <a:custGeom>
            <a:avLst/>
            <a:gdLst/>
            <a:ahLst/>
            <a:cxnLst/>
            <a:rect l="l" t="t" r="r" b="b"/>
            <a:pathLst>
              <a:path w="1806" h="1513" extrusionOk="0">
                <a:moveTo>
                  <a:pt x="89" y="1"/>
                </a:moveTo>
                <a:cubicBezTo>
                  <a:pt x="36" y="1"/>
                  <a:pt x="0" y="83"/>
                  <a:pt x="56" y="125"/>
                </a:cubicBezTo>
                <a:cubicBezTo>
                  <a:pt x="621" y="544"/>
                  <a:pt x="1160" y="998"/>
                  <a:pt x="1665" y="1494"/>
                </a:cubicBezTo>
                <a:cubicBezTo>
                  <a:pt x="1678" y="1507"/>
                  <a:pt x="1693" y="1513"/>
                  <a:pt x="1708" y="1513"/>
                </a:cubicBezTo>
                <a:cubicBezTo>
                  <a:pt x="1759" y="1513"/>
                  <a:pt x="1805" y="1446"/>
                  <a:pt x="1759" y="1400"/>
                </a:cubicBezTo>
                <a:cubicBezTo>
                  <a:pt x="1246" y="895"/>
                  <a:pt x="698" y="433"/>
                  <a:pt x="125" y="14"/>
                </a:cubicBezTo>
                <a:cubicBezTo>
                  <a:pt x="113" y="5"/>
                  <a:pt x="100" y="1"/>
                  <a:pt x="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1" name="Google Shape;4481;p38"/>
          <p:cNvSpPr/>
          <p:nvPr/>
        </p:nvSpPr>
        <p:spPr>
          <a:xfrm flipH="1">
            <a:off x="508766" y="7237481"/>
            <a:ext cx="343790" cy="297396"/>
          </a:xfrm>
          <a:custGeom>
            <a:avLst/>
            <a:gdLst/>
            <a:ahLst/>
            <a:cxnLst/>
            <a:rect l="l" t="t" r="r" b="b"/>
            <a:pathLst>
              <a:path w="1608" h="1391" extrusionOk="0">
                <a:moveTo>
                  <a:pt x="97" y="0"/>
                </a:moveTo>
                <a:cubicBezTo>
                  <a:pt x="46" y="0"/>
                  <a:pt x="0" y="67"/>
                  <a:pt x="47" y="114"/>
                </a:cubicBezTo>
                <a:lnTo>
                  <a:pt x="1467" y="1371"/>
                </a:lnTo>
                <a:cubicBezTo>
                  <a:pt x="1480" y="1385"/>
                  <a:pt x="1496" y="1390"/>
                  <a:pt x="1511" y="1390"/>
                </a:cubicBezTo>
                <a:cubicBezTo>
                  <a:pt x="1561" y="1390"/>
                  <a:pt x="1607" y="1323"/>
                  <a:pt x="1561" y="1277"/>
                </a:cubicBezTo>
                <a:lnTo>
                  <a:pt x="141" y="19"/>
                </a:lnTo>
                <a:cubicBezTo>
                  <a:pt x="127" y="6"/>
                  <a:pt x="112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2" name="Google Shape;4482;p38"/>
          <p:cNvSpPr/>
          <p:nvPr/>
        </p:nvSpPr>
        <p:spPr>
          <a:xfrm flipH="1">
            <a:off x="486745" y="6515048"/>
            <a:ext cx="238175" cy="255278"/>
          </a:xfrm>
          <a:custGeom>
            <a:avLst/>
            <a:gdLst/>
            <a:ahLst/>
            <a:cxnLst/>
            <a:rect l="l" t="t" r="r" b="b"/>
            <a:pathLst>
              <a:path w="1114" h="1194" extrusionOk="0">
                <a:moveTo>
                  <a:pt x="99" y="0"/>
                </a:moveTo>
                <a:cubicBezTo>
                  <a:pt x="48" y="0"/>
                  <a:pt x="0" y="69"/>
                  <a:pt x="40" y="122"/>
                </a:cubicBezTo>
                <a:lnTo>
                  <a:pt x="973" y="1174"/>
                </a:lnTo>
                <a:cubicBezTo>
                  <a:pt x="986" y="1188"/>
                  <a:pt x="1001" y="1193"/>
                  <a:pt x="1016" y="1193"/>
                </a:cubicBezTo>
                <a:cubicBezTo>
                  <a:pt x="1067" y="1193"/>
                  <a:pt x="1113" y="1126"/>
                  <a:pt x="1067" y="1080"/>
                </a:cubicBezTo>
                <a:cubicBezTo>
                  <a:pt x="759" y="729"/>
                  <a:pt x="451" y="370"/>
                  <a:pt x="143" y="19"/>
                </a:cubicBezTo>
                <a:cubicBezTo>
                  <a:pt x="129" y="6"/>
                  <a:pt x="114" y="0"/>
                  <a:pt x="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3" name="Google Shape;4483;p38"/>
          <p:cNvSpPr/>
          <p:nvPr/>
        </p:nvSpPr>
        <p:spPr>
          <a:xfrm flipH="1">
            <a:off x="469212" y="8748197"/>
            <a:ext cx="372012" cy="344432"/>
          </a:xfrm>
          <a:custGeom>
            <a:avLst/>
            <a:gdLst/>
            <a:ahLst/>
            <a:cxnLst/>
            <a:rect l="l" t="t" r="r" b="b"/>
            <a:pathLst>
              <a:path w="1740" h="1611" extrusionOk="0">
                <a:moveTo>
                  <a:pt x="100" y="1"/>
                </a:moveTo>
                <a:cubicBezTo>
                  <a:pt x="45" y="1"/>
                  <a:pt x="1" y="67"/>
                  <a:pt x="54" y="114"/>
                </a:cubicBezTo>
                <a:lnTo>
                  <a:pt x="789" y="781"/>
                </a:lnTo>
                <a:cubicBezTo>
                  <a:pt x="884" y="867"/>
                  <a:pt x="1568" y="1380"/>
                  <a:pt x="1491" y="1508"/>
                </a:cubicBezTo>
                <a:cubicBezTo>
                  <a:pt x="1467" y="1561"/>
                  <a:pt x="1513" y="1610"/>
                  <a:pt x="1558" y="1610"/>
                </a:cubicBezTo>
                <a:cubicBezTo>
                  <a:pt x="1578" y="1610"/>
                  <a:pt x="1597" y="1601"/>
                  <a:pt x="1611" y="1577"/>
                </a:cubicBezTo>
                <a:cubicBezTo>
                  <a:pt x="1739" y="1337"/>
                  <a:pt x="1380" y="1132"/>
                  <a:pt x="1234" y="995"/>
                </a:cubicBezTo>
                <a:lnTo>
                  <a:pt x="148" y="20"/>
                </a:lnTo>
                <a:cubicBezTo>
                  <a:pt x="132" y="6"/>
                  <a:pt x="116" y="1"/>
                  <a:pt x="1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4" name="Google Shape;4484;p38"/>
          <p:cNvSpPr/>
          <p:nvPr/>
        </p:nvSpPr>
        <p:spPr>
          <a:xfrm flipH="1">
            <a:off x="-287850" y="7936183"/>
            <a:ext cx="2548068" cy="2575862"/>
          </a:xfrm>
          <a:custGeom>
            <a:avLst/>
            <a:gdLst/>
            <a:ahLst/>
            <a:cxnLst/>
            <a:rect l="l" t="t" r="r" b="b"/>
            <a:pathLst>
              <a:path w="11918" h="12048" extrusionOk="0">
                <a:moveTo>
                  <a:pt x="9832" y="1"/>
                </a:moveTo>
                <a:cubicBezTo>
                  <a:pt x="9294" y="1"/>
                  <a:pt x="8854" y="344"/>
                  <a:pt x="8590" y="798"/>
                </a:cubicBezTo>
                <a:cubicBezTo>
                  <a:pt x="8376" y="1183"/>
                  <a:pt x="8239" y="1602"/>
                  <a:pt x="8196" y="2047"/>
                </a:cubicBezTo>
                <a:cubicBezTo>
                  <a:pt x="8136" y="1953"/>
                  <a:pt x="8068" y="1867"/>
                  <a:pt x="8000" y="1782"/>
                </a:cubicBezTo>
                <a:cubicBezTo>
                  <a:pt x="7670" y="1403"/>
                  <a:pt x="7192" y="1158"/>
                  <a:pt x="6709" y="1158"/>
                </a:cubicBezTo>
                <a:cubicBezTo>
                  <a:pt x="6440" y="1158"/>
                  <a:pt x="6169" y="1234"/>
                  <a:pt x="5921" y="1405"/>
                </a:cubicBezTo>
                <a:cubicBezTo>
                  <a:pt x="5202" y="1901"/>
                  <a:pt x="5416" y="2868"/>
                  <a:pt x="5630" y="3587"/>
                </a:cubicBezTo>
                <a:cubicBezTo>
                  <a:pt x="5647" y="3655"/>
                  <a:pt x="5673" y="3732"/>
                  <a:pt x="5698" y="3801"/>
                </a:cubicBezTo>
                <a:cubicBezTo>
                  <a:pt x="5330" y="3578"/>
                  <a:pt x="4954" y="3381"/>
                  <a:pt x="4561" y="3219"/>
                </a:cubicBezTo>
                <a:cubicBezTo>
                  <a:pt x="4231" y="3071"/>
                  <a:pt x="3751" y="2931"/>
                  <a:pt x="3314" y="2931"/>
                </a:cubicBezTo>
                <a:cubicBezTo>
                  <a:pt x="2787" y="2931"/>
                  <a:pt x="2321" y="3135"/>
                  <a:pt x="2251" y="3775"/>
                </a:cubicBezTo>
                <a:cubicBezTo>
                  <a:pt x="2199" y="4220"/>
                  <a:pt x="2371" y="4716"/>
                  <a:pt x="2533" y="5118"/>
                </a:cubicBezTo>
                <a:cubicBezTo>
                  <a:pt x="2696" y="5529"/>
                  <a:pt x="2909" y="5905"/>
                  <a:pt x="3175" y="6256"/>
                </a:cubicBezTo>
                <a:cubicBezTo>
                  <a:pt x="3217" y="6316"/>
                  <a:pt x="3260" y="6367"/>
                  <a:pt x="3303" y="6418"/>
                </a:cubicBezTo>
                <a:cubicBezTo>
                  <a:pt x="3200" y="6401"/>
                  <a:pt x="3089" y="6376"/>
                  <a:pt x="2986" y="6359"/>
                </a:cubicBezTo>
                <a:cubicBezTo>
                  <a:pt x="2661" y="6300"/>
                  <a:pt x="2218" y="6223"/>
                  <a:pt x="1784" y="6223"/>
                </a:cubicBezTo>
                <a:cubicBezTo>
                  <a:pt x="1202" y="6223"/>
                  <a:pt x="638" y="6362"/>
                  <a:pt x="403" y="6872"/>
                </a:cubicBezTo>
                <a:cubicBezTo>
                  <a:pt x="1" y="7736"/>
                  <a:pt x="959" y="8762"/>
                  <a:pt x="1601" y="9224"/>
                </a:cubicBezTo>
                <a:cubicBezTo>
                  <a:pt x="1797" y="9370"/>
                  <a:pt x="2011" y="9498"/>
                  <a:pt x="2242" y="9609"/>
                </a:cubicBezTo>
                <a:cubicBezTo>
                  <a:pt x="1934" y="9644"/>
                  <a:pt x="1626" y="9712"/>
                  <a:pt x="1335" y="9823"/>
                </a:cubicBezTo>
                <a:cubicBezTo>
                  <a:pt x="925" y="9986"/>
                  <a:pt x="386" y="10371"/>
                  <a:pt x="540" y="10893"/>
                </a:cubicBezTo>
                <a:cubicBezTo>
                  <a:pt x="668" y="11337"/>
                  <a:pt x="1267" y="11586"/>
                  <a:pt x="1660" y="11705"/>
                </a:cubicBezTo>
                <a:cubicBezTo>
                  <a:pt x="2610" y="12005"/>
                  <a:pt x="3679" y="11996"/>
                  <a:pt x="4672" y="12030"/>
                </a:cubicBezTo>
                <a:cubicBezTo>
                  <a:pt x="5030" y="12042"/>
                  <a:pt x="5388" y="12048"/>
                  <a:pt x="5746" y="12048"/>
                </a:cubicBezTo>
                <a:cubicBezTo>
                  <a:pt x="6432" y="12048"/>
                  <a:pt x="7117" y="12027"/>
                  <a:pt x="7803" y="11988"/>
                </a:cubicBezTo>
                <a:cubicBezTo>
                  <a:pt x="8847" y="11919"/>
                  <a:pt x="9882" y="11799"/>
                  <a:pt x="10917" y="11637"/>
                </a:cubicBezTo>
                <a:cubicBezTo>
                  <a:pt x="10959" y="11651"/>
                  <a:pt x="11001" y="11657"/>
                  <a:pt x="11044" y="11657"/>
                </a:cubicBezTo>
                <a:cubicBezTo>
                  <a:pt x="11132" y="11657"/>
                  <a:pt x="11218" y="11629"/>
                  <a:pt x="11293" y="11577"/>
                </a:cubicBezTo>
                <a:lnTo>
                  <a:pt x="11302" y="11577"/>
                </a:lnTo>
                <a:cubicBezTo>
                  <a:pt x="11576" y="11526"/>
                  <a:pt x="11730" y="11235"/>
                  <a:pt x="11635" y="10978"/>
                </a:cubicBezTo>
                <a:cubicBezTo>
                  <a:pt x="11670" y="10696"/>
                  <a:pt x="11635" y="10388"/>
                  <a:pt x="11661" y="10106"/>
                </a:cubicBezTo>
                <a:cubicBezTo>
                  <a:pt x="11721" y="9498"/>
                  <a:pt x="11755" y="8874"/>
                  <a:pt x="11781" y="8258"/>
                </a:cubicBezTo>
                <a:cubicBezTo>
                  <a:pt x="11832" y="7017"/>
                  <a:pt x="11918" y="5751"/>
                  <a:pt x="11807" y="4511"/>
                </a:cubicBezTo>
                <a:cubicBezTo>
                  <a:pt x="11747" y="3912"/>
                  <a:pt x="11661" y="3330"/>
                  <a:pt x="11541" y="2748"/>
                </a:cubicBezTo>
                <a:cubicBezTo>
                  <a:pt x="11422" y="2175"/>
                  <a:pt x="11293" y="1576"/>
                  <a:pt x="11071" y="1029"/>
                </a:cubicBezTo>
                <a:cubicBezTo>
                  <a:pt x="10866" y="498"/>
                  <a:pt x="10481" y="28"/>
                  <a:pt x="9890" y="2"/>
                </a:cubicBezTo>
                <a:cubicBezTo>
                  <a:pt x="9871" y="1"/>
                  <a:pt x="9851" y="1"/>
                  <a:pt x="98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5" name="Google Shape;4485;p38"/>
          <p:cNvSpPr/>
          <p:nvPr/>
        </p:nvSpPr>
        <p:spPr>
          <a:xfrm flipH="1">
            <a:off x="1164280" y="8138651"/>
            <a:ext cx="269174" cy="228767"/>
          </a:xfrm>
          <a:custGeom>
            <a:avLst/>
            <a:gdLst/>
            <a:ahLst/>
            <a:cxnLst/>
            <a:rect l="l" t="t" r="r" b="b"/>
            <a:pathLst>
              <a:path w="1259" h="1070" extrusionOk="0">
                <a:moveTo>
                  <a:pt x="526" y="1"/>
                </a:moveTo>
                <a:cubicBezTo>
                  <a:pt x="408" y="1"/>
                  <a:pt x="290" y="35"/>
                  <a:pt x="189" y="99"/>
                </a:cubicBezTo>
                <a:cubicBezTo>
                  <a:pt x="103" y="159"/>
                  <a:pt x="43" y="261"/>
                  <a:pt x="43" y="364"/>
                </a:cubicBezTo>
                <a:cubicBezTo>
                  <a:pt x="1" y="458"/>
                  <a:pt x="18" y="578"/>
                  <a:pt x="86" y="646"/>
                </a:cubicBezTo>
                <a:cubicBezTo>
                  <a:pt x="138" y="904"/>
                  <a:pt x="364" y="1070"/>
                  <a:pt x="605" y="1070"/>
                </a:cubicBezTo>
                <a:cubicBezTo>
                  <a:pt x="683" y="1070"/>
                  <a:pt x="763" y="1052"/>
                  <a:pt x="839" y="1014"/>
                </a:cubicBezTo>
                <a:cubicBezTo>
                  <a:pt x="967" y="937"/>
                  <a:pt x="1053" y="818"/>
                  <a:pt x="1079" y="672"/>
                </a:cubicBezTo>
                <a:cubicBezTo>
                  <a:pt x="1121" y="604"/>
                  <a:pt x="1138" y="527"/>
                  <a:pt x="1113" y="450"/>
                </a:cubicBezTo>
                <a:cubicBezTo>
                  <a:pt x="1258" y="338"/>
                  <a:pt x="1241" y="48"/>
                  <a:pt x="1010" y="39"/>
                </a:cubicBezTo>
                <a:cubicBezTo>
                  <a:pt x="963" y="35"/>
                  <a:pt x="918" y="33"/>
                  <a:pt x="873" y="33"/>
                </a:cubicBezTo>
                <a:cubicBezTo>
                  <a:pt x="828" y="33"/>
                  <a:pt x="783" y="35"/>
                  <a:pt x="736" y="39"/>
                </a:cubicBezTo>
                <a:cubicBezTo>
                  <a:pt x="669" y="13"/>
                  <a:pt x="597" y="1"/>
                  <a:pt x="5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6" name="Google Shape;4486;p38"/>
          <p:cNvSpPr/>
          <p:nvPr/>
        </p:nvSpPr>
        <p:spPr>
          <a:xfrm flipH="1">
            <a:off x="1669061" y="8434124"/>
            <a:ext cx="290555" cy="220001"/>
          </a:xfrm>
          <a:custGeom>
            <a:avLst/>
            <a:gdLst/>
            <a:ahLst/>
            <a:cxnLst/>
            <a:rect l="l" t="t" r="r" b="b"/>
            <a:pathLst>
              <a:path w="1359" h="1029" extrusionOk="0">
                <a:moveTo>
                  <a:pt x="838" y="0"/>
                </a:moveTo>
                <a:cubicBezTo>
                  <a:pt x="782" y="0"/>
                  <a:pt x="727" y="4"/>
                  <a:pt x="674" y="9"/>
                </a:cubicBezTo>
                <a:cubicBezTo>
                  <a:pt x="477" y="17"/>
                  <a:pt x="297" y="103"/>
                  <a:pt x="177" y="257"/>
                </a:cubicBezTo>
                <a:cubicBezTo>
                  <a:pt x="100" y="377"/>
                  <a:pt x="75" y="513"/>
                  <a:pt x="109" y="650"/>
                </a:cubicBezTo>
                <a:cubicBezTo>
                  <a:pt x="100" y="667"/>
                  <a:pt x="92" y="693"/>
                  <a:pt x="75" y="710"/>
                </a:cubicBezTo>
                <a:cubicBezTo>
                  <a:pt x="1" y="889"/>
                  <a:pt x="152" y="1028"/>
                  <a:pt x="311" y="1028"/>
                </a:cubicBezTo>
                <a:cubicBezTo>
                  <a:pt x="335" y="1028"/>
                  <a:pt x="359" y="1025"/>
                  <a:pt x="383" y="1018"/>
                </a:cubicBezTo>
                <a:cubicBezTo>
                  <a:pt x="562" y="958"/>
                  <a:pt x="768" y="1001"/>
                  <a:pt x="956" y="933"/>
                </a:cubicBezTo>
                <a:cubicBezTo>
                  <a:pt x="1110" y="873"/>
                  <a:pt x="1230" y="753"/>
                  <a:pt x="1290" y="599"/>
                </a:cubicBezTo>
                <a:cubicBezTo>
                  <a:pt x="1358" y="454"/>
                  <a:pt x="1332" y="282"/>
                  <a:pt x="1238" y="154"/>
                </a:cubicBezTo>
                <a:cubicBezTo>
                  <a:pt x="1138" y="29"/>
                  <a:pt x="988" y="0"/>
                  <a:pt x="8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7" name="Google Shape;4487;p38"/>
          <p:cNvSpPr/>
          <p:nvPr/>
        </p:nvSpPr>
        <p:spPr>
          <a:xfrm flipH="1">
            <a:off x="675957" y="8375116"/>
            <a:ext cx="342294" cy="252926"/>
          </a:xfrm>
          <a:custGeom>
            <a:avLst/>
            <a:gdLst/>
            <a:ahLst/>
            <a:cxnLst/>
            <a:rect l="l" t="t" r="r" b="b"/>
            <a:pathLst>
              <a:path w="1601" h="1183" extrusionOk="0">
                <a:moveTo>
                  <a:pt x="1062" y="1"/>
                </a:moveTo>
                <a:cubicBezTo>
                  <a:pt x="950" y="1"/>
                  <a:pt x="841" y="46"/>
                  <a:pt x="762" y="131"/>
                </a:cubicBezTo>
                <a:lnTo>
                  <a:pt x="685" y="131"/>
                </a:lnTo>
                <a:cubicBezTo>
                  <a:pt x="644" y="86"/>
                  <a:pt x="589" y="64"/>
                  <a:pt x="534" y="64"/>
                </a:cubicBezTo>
                <a:cubicBezTo>
                  <a:pt x="484" y="64"/>
                  <a:pt x="434" y="81"/>
                  <a:pt x="394" y="114"/>
                </a:cubicBezTo>
                <a:cubicBezTo>
                  <a:pt x="112" y="319"/>
                  <a:pt x="1" y="687"/>
                  <a:pt x="120" y="1012"/>
                </a:cubicBezTo>
                <a:cubicBezTo>
                  <a:pt x="146" y="1097"/>
                  <a:pt x="223" y="1149"/>
                  <a:pt x="309" y="1157"/>
                </a:cubicBezTo>
                <a:cubicBezTo>
                  <a:pt x="400" y="1171"/>
                  <a:pt x="493" y="1183"/>
                  <a:pt x="584" y="1183"/>
                </a:cubicBezTo>
                <a:cubicBezTo>
                  <a:pt x="716" y="1183"/>
                  <a:pt x="846" y="1159"/>
                  <a:pt x="967" y="1089"/>
                </a:cubicBezTo>
                <a:cubicBezTo>
                  <a:pt x="1010" y="1063"/>
                  <a:pt x="1044" y="1020"/>
                  <a:pt x="1087" y="978"/>
                </a:cubicBezTo>
                <a:cubicBezTo>
                  <a:pt x="1096" y="978"/>
                  <a:pt x="1105" y="978"/>
                  <a:pt x="1114" y="978"/>
                </a:cubicBezTo>
                <a:cubicBezTo>
                  <a:pt x="1269" y="978"/>
                  <a:pt x="1427" y="911"/>
                  <a:pt x="1532" y="789"/>
                </a:cubicBezTo>
                <a:cubicBezTo>
                  <a:pt x="1600" y="712"/>
                  <a:pt x="1600" y="593"/>
                  <a:pt x="1532" y="507"/>
                </a:cubicBezTo>
                <a:cubicBezTo>
                  <a:pt x="1523" y="490"/>
                  <a:pt x="1515" y="481"/>
                  <a:pt x="1498" y="464"/>
                </a:cubicBezTo>
                <a:cubicBezTo>
                  <a:pt x="1498" y="293"/>
                  <a:pt x="1412" y="139"/>
                  <a:pt x="1267" y="54"/>
                </a:cubicBezTo>
                <a:cubicBezTo>
                  <a:pt x="1201" y="18"/>
                  <a:pt x="1131" y="1"/>
                  <a:pt x="10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8" name="Google Shape;4488;p38"/>
          <p:cNvSpPr/>
          <p:nvPr/>
        </p:nvSpPr>
        <p:spPr>
          <a:xfrm flipH="1">
            <a:off x="1138835" y="8619917"/>
            <a:ext cx="279864" cy="192848"/>
          </a:xfrm>
          <a:custGeom>
            <a:avLst/>
            <a:gdLst/>
            <a:ahLst/>
            <a:cxnLst/>
            <a:rect l="l" t="t" r="r" b="b"/>
            <a:pathLst>
              <a:path w="1309" h="902" extrusionOk="0">
                <a:moveTo>
                  <a:pt x="873" y="534"/>
                </a:moveTo>
                <a:cubicBezTo>
                  <a:pt x="864" y="547"/>
                  <a:pt x="856" y="553"/>
                  <a:pt x="847" y="553"/>
                </a:cubicBezTo>
                <a:cubicBezTo>
                  <a:pt x="838" y="553"/>
                  <a:pt x="830" y="547"/>
                  <a:pt x="821" y="534"/>
                </a:cubicBezTo>
                <a:close/>
                <a:moveTo>
                  <a:pt x="878" y="1"/>
                </a:moveTo>
                <a:cubicBezTo>
                  <a:pt x="848" y="1"/>
                  <a:pt x="817" y="7"/>
                  <a:pt x="787" y="21"/>
                </a:cubicBezTo>
                <a:cubicBezTo>
                  <a:pt x="650" y="72"/>
                  <a:pt x="488" y="115"/>
                  <a:pt x="342" y="175"/>
                </a:cubicBezTo>
                <a:cubicBezTo>
                  <a:pt x="180" y="235"/>
                  <a:pt x="0" y="346"/>
                  <a:pt x="34" y="543"/>
                </a:cubicBezTo>
                <a:cubicBezTo>
                  <a:pt x="34" y="543"/>
                  <a:pt x="34" y="551"/>
                  <a:pt x="34" y="551"/>
                </a:cubicBezTo>
                <a:cubicBezTo>
                  <a:pt x="26" y="654"/>
                  <a:pt x="77" y="757"/>
                  <a:pt x="163" y="825"/>
                </a:cubicBezTo>
                <a:cubicBezTo>
                  <a:pt x="257" y="875"/>
                  <a:pt x="361" y="901"/>
                  <a:pt x="464" y="901"/>
                </a:cubicBezTo>
                <a:cubicBezTo>
                  <a:pt x="539" y="901"/>
                  <a:pt x="613" y="888"/>
                  <a:pt x="684" y="859"/>
                </a:cubicBezTo>
                <a:cubicBezTo>
                  <a:pt x="856" y="799"/>
                  <a:pt x="1104" y="739"/>
                  <a:pt x="1206" y="577"/>
                </a:cubicBezTo>
                <a:cubicBezTo>
                  <a:pt x="1309" y="423"/>
                  <a:pt x="1249" y="209"/>
                  <a:pt x="1078" y="124"/>
                </a:cubicBezTo>
                <a:cubicBezTo>
                  <a:pt x="1040" y="48"/>
                  <a:pt x="962" y="1"/>
                  <a:pt x="8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9" name="Google Shape;4489;p38"/>
          <p:cNvSpPr/>
          <p:nvPr/>
        </p:nvSpPr>
        <p:spPr>
          <a:xfrm flipH="1">
            <a:off x="1672910" y="8070878"/>
            <a:ext cx="267251" cy="224918"/>
          </a:xfrm>
          <a:custGeom>
            <a:avLst/>
            <a:gdLst/>
            <a:ahLst/>
            <a:cxnLst/>
            <a:rect l="l" t="t" r="r" b="b"/>
            <a:pathLst>
              <a:path w="1250" h="1052" extrusionOk="0">
                <a:moveTo>
                  <a:pt x="701" y="0"/>
                </a:moveTo>
                <a:cubicBezTo>
                  <a:pt x="649" y="0"/>
                  <a:pt x="597" y="6"/>
                  <a:pt x="548" y="22"/>
                </a:cubicBezTo>
                <a:cubicBezTo>
                  <a:pt x="292" y="31"/>
                  <a:pt x="52" y="134"/>
                  <a:pt x="27" y="442"/>
                </a:cubicBezTo>
                <a:cubicBezTo>
                  <a:pt x="0" y="792"/>
                  <a:pt x="327" y="1051"/>
                  <a:pt x="651" y="1051"/>
                </a:cubicBezTo>
                <a:cubicBezTo>
                  <a:pt x="745" y="1051"/>
                  <a:pt x="840" y="1029"/>
                  <a:pt x="925" y="981"/>
                </a:cubicBezTo>
                <a:cubicBezTo>
                  <a:pt x="1156" y="827"/>
                  <a:pt x="1250" y="536"/>
                  <a:pt x="1139" y="279"/>
                </a:cubicBezTo>
                <a:cubicBezTo>
                  <a:pt x="1139" y="202"/>
                  <a:pt x="1087" y="134"/>
                  <a:pt x="1010" y="108"/>
                </a:cubicBezTo>
                <a:cubicBezTo>
                  <a:pt x="951" y="57"/>
                  <a:pt x="874" y="22"/>
                  <a:pt x="788" y="5"/>
                </a:cubicBezTo>
                <a:cubicBezTo>
                  <a:pt x="760" y="2"/>
                  <a:pt x="730" y="0"/>
                  <a:pt x="70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0" name="Google Shape;4490;p38"/>
          <p:cNvSpPr/>
          <p:nvPr/>
        </p:nvSpPr>
        <p:spPr>
          <a:xfrm flipH="1">
            <a:off x="2241620" y="8508527"/>
            <a:ext cx="217862" cy="197339"/>
          </a:xfrm>
          <a:custGeom>
            <a:avLst/>
            <a:gdLst/>
            <a:ahLst/>
            <a:cxnLst/>
            <a:rect l="l" t="t" r="r" b="b"/>
            <a:pathLst>
              <a:path w="1019" h="923" extrusionOk="0">
                <a:moveTo>
                  <a:pt x="479" y="1"/>
                </a:moveTo>
                <a:cubicBezTo>
                  <a:pt x="406" y="1"/>
                  <a:pt x="330" y="19"/>
                  <a:pt x="266" y="54"/>
                </a:cubicBezTo>
                <a:cubicBezTo>
                  <a:pt x="163" y="106"/>
                  <a:pt x="77" y="183"/>
                  <a:pt x="26" y="285"/>
                </a:cubicBezTo>
                <a:cubicBezTo>
                  <a:pt x="9" y="328"/>
                  <a:pt x="0" y="371"/>
                  <a:pt x="17" y="414"/>
                </a:cubicBezTo>
                <a:cubicBezTo>
                  <a:pt x="9" y="456"/>
                  <a:pt x="9" y="491"/>
                  <a:pt x="17" y="533"/>
                </a:cubicBezTo>
                <a:cubicBezTo>
                  <a:pt x="37" y="763"/>
                  <a:pt x="233" y="922"/>
                  <a:pt x="447" y="922"/>
                </a:cubicBezTo>
                <a:cubicBezTo>
                  <a:pt x="512" y="922"/>
                  <a:pt x="578" y="907"/>
                  <a:pt x="642" y="876"/>
                </a:cubicBezTo>
                <a:cubicBezTo>
                  <a:pt x="950" y="756"/>
                  <a:pt x="1018" y="362"/>
                  <a:pt x="779" y="140"/>
                </a:cubicBezTo>
                <a:cubicBezTo>
                  <a:pt x="745" y="106"/>
                  <a:pt x="702" y="80"/>
                  <a:pt x="659" y="63"/>
                </a:cubicBezTo>
                <a:cubicBezTo>
                  <a:pt x="625" y="29"/>
                  <a:pt x="574" y="11"/>
                  <a:pt x="522" y="3"/>
                </a:cubicBezTo>
                <a:cubicBezTo>
                  <a:pt x="508" y="1"/>
                  <a:pt x="493" y="1"/>
                  <a:pt x="4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1" name="Google Shape;4491;p38"/>
          <p:cNvSpPr/>
          <p:nvPr/>
        </p:nvSpPr>
        <p:spPr>
          <a:xfrm flipH="1">
            <a:off x="1772114" y="8896789"/>
            <a:ext cx="228338" cy="191993"/>
          </a:xfrm>
          <a:custGeom>
            <a:avLst/>
            <a:gdLst/>
            <a:ahLst/>
            <a:cxnLst/>
            <a:rect l="l" t="t" r="r" b="b"/>
            <a:pathLst>
              <a:path w="1068" h="898" extrusionOk="0">
                <a:moveTo>
                  <a:pt x="756" y="0"/>
                </a:moveTo>
                <a:cubicBezTo>
                  <a:pt x="753" y="0"/>
                  <a:pt x="749" y="0"/>
                  <a:pt x="745" y="1"/>
                </a:cubicBezTo>
                <a:cubicBezTo>
                  <a:pt x="676" y="9"/>
                  <a:pt x="608" y="26"/>
                  <a:pt x="548" y="52"/>
                </a:cubicBezTo>
                <a:cubicBezTo>
                  <a:pt x="537" y="50"/>
                  <a:pt x="526" y="50"/>
                  <a:pt x="515" y="50"/>
                </a:cubicBezTo>
                <a:cubicBezTo>
                  <a:pt x="466" y="50"/>
                  <a:pt x="417" y="64"/>
                  <a:pt x="368" y="78"/>
                </a:cubicBezTo>
                <a:cubicBezTo>
                  <a:pt x="43" y="197"/>
                  <a:pt x="1" y="634"/>
                  <a:pt x="291" y="813"/>
                </a:cubicBezTo>
                <a:cubicBezTo>
                  <a:pt x="370" y="870"/>
                  <a:pt x="460" y="898"/>
                  <a:pt x="549" y="898"/>
                </a:cubicBezTo>
                <a:cubicBezTo>
                  <a:pt x="635" y="898"/>
                  <a:pt x="721" y="872"/>
                  <a:pt x="796" y="822"/>
                </a:cubicBezTo>
                <a:cubicBezTo>
                  <a:pt x="856" y="779"/>
                  <a:pt x="890" y="719"/>
                  <a:pt x="907" y="642"/>
                </a:cubicBezTo>
                <a:cubicBezTo>
                  <a:pt x="925" y="616"/>
                  <a:pt x="933" y="591"/>
                  <a:pt x="950" y="565"/>
                </a:cubicBezTo>
                <a:cubicBezTo>
                  <a:pt x="967" y="505"/>
                  <a:pt x="976" y="437"/>
                  <a:pt x="967" y="377"/>
                </a:cubicBezTo>
                <a:cubicBezTo>
                  <a:pt x="1068" y="209"/>
                  <a:pt x="947" y="0"/>
                  <a:pt x="7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2" name="Google Shape;4492;p38"/>
          <p:cNvSpPr/>
          <p:nvPr/>
        </p:nvSpPr>
        <p:spPr>
          <a:xfrm flipH="1">
            <a:off x="2270909" y="8955799"/>
            <a:ext cx="214229" cy="188573"/>
          </a:xfrm>
          <a:custGeom>
            <a:avLst/>
            <a:gdLst/>
            <a:ahLst/>
            <a:cxnLst/>
            <a:rect l="l" t="t" r="r" b="b"/>
            <a:pathLst>
              <a:path w="1002" h="882" extrusionOk="0">
                <a:moveTo>
                  <a:pt x="724" y="0"/>
                </a:moveTo>
                <a:cubicBezTo>
                  <a:pt x="697" y="0"/>
                  <a:pt x="669" y="5"/>
                  <a:pt x="642" y="15"/>
                </a:cubicBezTo>
                <a:lnTo>
                  <a:pt x="172" y="169"/>
                </a:lnTo>
                <a:cubicBezTo>
                  <a:pt x="52" y="212"/>
                  <a:pt x="1" y="349"/>
                  <a:pt x="43" y="469"/>
                </a:cubicBezTo>
                <a:cubicBezTo>
                  <a:pt x="83" y="557"/>
                  <a:pt x="168" y="615"/>
                  <a:pt x="256" y="615"/>
                </a:cubicBezTo>
                <a:cubicBezTo>
                  <a:pt x="262" y="615"/>
                  <a:pt x="268" y="615"/>
                  <a:pt x="274" y="614"/>
                </a:cubicBezTo>
                <a:cubicBezTo>
                  <a:pt x="274" y="614"/>
                  <a:pt x="274" y="614"/>
                  <a:pt x="274" y="623"/>
                </a:cubicBezTo>
                <a:cubicBezTo>
                  <a:pt x="260" y="769"/>
                  <a:pt x="371" y="881"/>
                  <a:pt x="505" y="881"/>
                </a:cubicBezTo>
                <a:cubicBezTo>
                  <a:pt x="535" y="881"/>
                  <a:pt x="567" y="875"/>
                  <a:pt x="599" y="862"/>
                </a:cubicBezTo>
                <a:cubicBezTo>
                  <a:pt x="856" y="751"/>
                  <a:pt x="1001" y="477"/>
                  <a:pt x="959" y="204"/>
                </a:cubicBezTo>
                <a:cubicBezTo>
                  <a:pt x="938" y="80"/>
                  <a:pt x="835" y="0"/>
                  <a:pt x="7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3" name="Google Shape;4493;p38"/>
          <p:cNvSpPr/>
          <p:nvPr/>
        </p:nvSpPr>
        <p:spPr>
          <a:xfrm flipH="1">
            <a:off x="2152037" y="8192102"/>
            <a:ext cx="162917" cy="155219"/>
          </a:xfrm>
          <a:custGeom>
            <a:avLst/>
            <a:gdLst/>
            <a:ahLst/>
            <a:cxnLst/>
            <a:rect l="l" t="t" r="r" b="b"/>
            <a:pathLst>
              <a:path w="762" h="726" extrusionOk="0">
                <a:moveTo>
                  <a:pt x="520" y="1"/>
                </a:moveTo>
                <a:cubicBezTo>
                  <a:pt x="510" y="1"/>
                  <a:pt x="499" y="1"/>
                  <a:pt x="488" y="3"/>
                </a:cubicBezTo>
                <a:cubicBezTo>
                  <a:pt x="359" y="11"/>
                  <a:pt x="248" y="80"/>
                  <a:pt x="180" y="183"/>
                </a:cubicBezTo>
                <a:cubicBezTo>
                  <a:pt x="171" y="191"/>
                  <a:pt x="163" y="200"/>
                  <a:pt x="163" y="208"/>
                </a:cubicBezTo>
                <a:lnTo>
                  <a:pt x="77" y="302"/>
                </a:lnTo>
                <a:cubicBezTo>
                  <a:pt x="0" y="405"/>
                  <a:pt x="17" y="550"/>
                  <a:pt x="120" y="636"/>
                </a:cubicBezTo>
                <a:cubicBezTo>
                  <a:pt x="137" y="645"/>
                  <a:pt x="154" y="653"/>
                  <a:pt x="171" y="662"/>
                </a:cubicBezTo>
                <a:cubicBezTo>
                  <a:pt x="205" y="687"/>
                  <a:pt x="257" y="713"/>
                  <a:pt x="308" y="722"/>
                </a:cubicBezTo>
                <a:cubicBezTo>
                  <a:pt x="325" y="724"/>
                  <a:pt x="342" y="725"/>
                  <a:pt x="358" y="725"/>
                </a:cubicBezTo>
                <a:cubicBezTo>
                  <a:pt x="501" y="725"/>
                  <a:pt x="630" y="629"/>
                  <a:pt x="676" y="491"/>
                </a:cubicBezTo>
                <a:cubicBezTo>
                  <a:pt x="685" y="456"/>
                  <a:pt x="693" y="422"/>
                  <a:pt x="693" y="388"/>
                </a:cubicBezTo>
                <a:cubicBezTo>
                  <a:pt x="736" y="337"/>
                  <a:pt x="762" y="268"/>
                  <a:pt x="753" y="200"/>
                </a:cubicBezTo>
                <a:cubicBezTo>
                  <a:pt x="730" y="82"/>
                  <a:pt x="634" y="1"/>
                  <a:pt x="5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4" name="Google Shape;4494;p38"/>
          <p:cNvSpPr/>
          <p:nvPr/>
        </p:nvSpPr>
        <p:spPr>
          <a:xfrm flipH="1">
            <a:off x="1117456" y="9764180"/>
            <a:ext cx="282644" cy="268746"/>
          </a:xfrm>
          <a:custGeom>
            <a:avLst/>
            <a:gdLst/>
            <a:ahLst/>
            <a:cxnLst/>
            <a:rect l="l" t="t" r="r" b="b"/>
            <a:pathLst>
              <a:path w="1322" h="1257" extrusionOk="0">
                <a:moveTo>
                  <a:pt x="875" y="0"/>
                </a:moveTo>
                <a:cubicBezTo>
                  <a:pt x="855" y="0"/>
                  <a:pt x="835" y="9"/>
                  <a:pt x="820" y="24"/>
                </a:cubicBezTo>
                <a:cubicBezTo>
                  <a:pt x="726" y="127"/>
                  <a:pt x="640" y="230"/>
                  <a:pt x="572" y="349"/>
                </a:cubicBezTo>
                <a:lnTo>
                  <a:pt x="478" y="272"/>
                </a:lnTo>
                <a:cubicBezTo>
                  <a:pt x="452" y="238"/>
                  <a:pt x="418" y="204"/>
                  <a:pt x="392" y="161"/>
                </a:cubicBezTo>
                <a:cubicBezTo>
                  <a:pt x="380" y="149"/>
                  <a:pt x="358" y="141"/>
                  <a:pt x="337" y="141"/>
                </a:cubicBezTo>
                <a:cubicBezTo>
                  <a:pt x="329" y="141"/>
                  <a:pt x="322" y="142"/>
                  <a:pt x="315" y="144"/>
                </a:cubicBezTo>
                <a:cubicBezTo>
                  <a:pt x="264" y="110"/>
                  <a:pt x="204" y="67"/>
                  <a:pt x="153" y="33"/>
                </a:cubicBezTo>
                <a:cubicBezTo>
                  <a:pt x="141" y="26"/>
                  <a:pt x="129" y="23"/>
                  <a:pt x="117" y="23"/>
                </a:cubicBezTo>
                <a:cubicBezTo>
                  <a:pt x="53" y="23"/>
                  <a:pt x="1" y="110"/>
                  <a:pt x="58" y="161"/>
                </a:cubicBezTo>
                <a:lnTo>
                  <a:pt x="187" y="289"/>
                </a:lnTo>
                <a:cubicBezTo>
                  <a:pt x="281" y="375"/>
                  <a:pt x="366" y="469"/>
                  <a:pt x="461" y="555"/>
                </a:cubicBezTo>
                <a:cubicBezTo>
                  <a:pt x="426" y="632"/>
                  <a:pt x="401" y="717"/>
                  <a:pt x="384" y="794"/>
                </a:cubicBezTo>
                <a:cubicBezTo>
                  <a:pt x="375" y="811"/>
                  <a:pt x="375" y="820"/>
                  <a:pt x="384" y="837"/>
                </a:cubicBezTo>
                <a:cubicBezTo>
                  <a:pt x="366" y="871"/>
                  <a:pt x="349" y="905"/>
                  <a:pt x="341" y="948"/>
                </a:cubicBezTo>
                <a:cubicBezTo>
                  <a:pt x="332" y="965"/>
                  <a:pt x="332" y="982"/>
                  <a:pt x="341" y="1008"/>
                </a:cubicBezTo>
                <a:cubicBezTo>
                  <a:pt x="324" y="1051"/>
                  <a:pt x="298" y="1094"/>
                  <a:pt x="281" y="1136"/>
                </a:cubicBezTo>
                <a:cubicBezTo>
                  <a:pt x="246" y="1200"/>
                  <a:pt x="298" y="1256"/>
                  <a:pt x="351" y="1256"/>
                </a:cubicBezTo>
                <a:cubicBezTo>
                  <a:pt x="376" y="1256"/>
                  <a:pt x="401" y="1244"/>
                  <a:pt x="418" y="1213"/>
                </a:cubicBezTo>
                <a:cubicBezTo>
                  <a:pt x="478" y="1111"/>
                  <a:pt x="529" y="999"/>
                  <a:pt x="589" y="888"/>
                </a:cubicBezTo>
                <a:cubicBezTo>
                  <a:pt x="623" y="880"/>
                  <a:pt x="649" y="863"/>
                  <a:pt x="657" y="837"/>
                </a:cubicBezTo>
                <a:cubicBezTo>
                  <a:pt x="657" y="820"/>
                  <a:pt x="666" y="811"/>
                  <a:pt x="674" y="794"/>
                </a:cubicBezTo>
                <a:cubicBezTo>
                  <a:pt x="820" y="948"/>
                  <a:pt x="991" y="1094"/>
                  <a:pt x="1171" y="1222"/>
                </a:cubicBezTo>
                <a:cubicBezTo>
                  <a:pt x="1184" y="1231"/>
                  <a:pt x="1197" y="1234"/>
                  <a:pt x="1210" y="1234"/>
                </a:cubicBezTo>
                <a:cubicBezTo>
                  <a:pt x="1272" y="1234"/>
                  <a:pt x="1322" y="1143"/>
                  <a:pt x="1265" y="1094"/>
                </a:cubicBezTo>
                <a:lnTo>
                  <a:pt x="1171" y="999"/>
                </a:lnTo>
                <a:cubicBezTo>
                  <a:pt x="1179" y="974"/>
                  <a:pt x="1171" y="940"/>
                  <a:pt x="1154" y="922"/>
                </a:cubicBezTo>
                <a:lnTo>
                  <a:pt x="1145" y="914"/>
                </a:lnTo>
                <a:cubicBezTo>
                  <a:pt x="1145" y="897"/>
                  <a:pt x="1136" y="880"/>
                  <a:pt x="1119" y="863"/>
                </a:cubicBezTo>
                <a:cubicBezTo>
                  <a:pt x="1034" y="768"/>
                  <a:pt x="940" y="666"/>
                  <a:pt x="837" y="580"/>
                </a:cubicBezTo>
                <a:cubicBezTo>
                  <a:pt x="905" y="461"/>
                  <a:pt x="957" y="332"/>
                  <a:pt x="991" y="204"/>
                </a:cubicBezTo>
                <a:cubicBezTo>
                  <a:pt x="991" y="178"/>
                  <a:pt x="982" y="153"/>
                  <a:pt x="974" y="135"/>
                </a:cubicBezTo>
                <a:cubicBezTo>
                  <a:pt x="991" y="84"/>
                  <a:pt x="965" y="33"/>
                  <a:pt x="914" y="16"/>
                </a:cubicBezTo>
                <a:cubicBezTo>
                  <a:pt x="903" y="5"/>
                  <a:pt x="889" y="0"/>
                  <a:pt x="8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5" name="Google Shape;4495;p38"/>
          <p:cNvSpPr/>
          <p:nvPr/>
        </p:nvSpPr>
        <p:spPr>
          <a:xfrm flipH="1">
            <a:off x="697339" y="9818699"/>
            <a:ext cx="292478" cy="252284"/>
          </a:xfrm>
          <a:custGeom>
            <a:avLst/>
            <a:gdLst/>
            <a:ahLst/>
            <a:cxnLst/>
            <a:rect l="l" t="t" r="r" b="b"/>
            <a:pathLst>
              <a:path w="1368" h="1180" extrusionOk="0">
                <a:moveTo>
                  <a:pt x="947" y="0"/>
                </a:moveTo>
                <a:cubicBezTo>
                  <a:pt x="930" y="0"/>
                  <a:pt x="911" y="5"/>
                  <a:pt x="894" y="17"/>
                </a:cubicBezTo>
                <a:lnTo>
                  <a:pt x="886" y="26"/>
                </a:lnTo>
                <a:cubicBezTo>
                  <a:pt x="870" y="14"/>
                  <a:pt x="852" y="8"/>
                  <a:pt x="834" y="8"/>
                </a:cubicBezTo>
                <a:cubicBezTo>
                  <a:pt x="801" y="8"/>
                  <a:pt x="768" y="27"/>
                  <a:pt x="757" y="60"/>
                </a:cubicBezTo>
                <a:lnTo>
                  <a:pt x="757" y="77"/>
                </a:lnTo>
                <a:cubicBezTo>
                  <a:pt x="723" y="77"/>
                  <a:pt x="689" y="86"/>
                  <a:pt x="672" y="120"/>
                </a:cubicBezTo>
                <a:cubicBezTo>
                  <a:pt x="629" y="188"/>
                  <a:pt x="595" y="257"/>
                  <a:pt x="561" y="334"/>
                </a:cubicBezTo>
                <a:lnTo>
                  <a:pt x="253" y="120"/>
                </a:lnTo>
                <a:cubicBezTo>
                  <a:pt x="242" y="109"/>
                  <a:pt x="228" y="104"/>
                  <a:pt x="214" y="104"/>
                </a:cubicBezTo>
                <a:cubicBezTo>
                  <a:pt x="194" y="104"/>
                  <a:pt x="173" y="114"/>
                  <a:pt x="158" y="129"/>
                </a:cubicBezTo>
                <a:lnTo>
                  <a:pt x="150" y="120"/>
                </a:lnTo>
                <a:cubicBezTo>
                  <a:pt x="135" y="110"/>
                  <a:pt x="121" y="105"/>
                  <a:pt x="107" y="105"/>
                </a:cubicBezTo>
                <a:cubicBezTo>
                  <a:pt x="42" y="105"/>
                  <a:pt x="1" y="207"/>
                  <a:pt x="64" y="257"/>
                </a:cubicBezTo>
                <a:cubicBezTo>
                  <a:pt x="99" y="283"/>
                  <a:pt x="141" y="308"/>
                  <a:pt x="176" y="334"/>
                </a:cubicBezTo>
                <a:cubicBezTo>
                  <a:pt x="210" y="359"/>
                  <a:pt x="227" y="368"/>
                  <a:pt x="253" y="385"/>
                </a:cubicBezTo>
                <a:cubicBezTo>
                  <a:pt x="253" y="394"/>
                  <a:pt x="261" y="402"/>
                  <a:pt x="270" y="411"/>
                </a:cubicBezTo>
                <a:cubicBezTo>
                  <a:pt x="330" y="445"/>
                  <a:pt x="381" y="479"/>
                  <a:pt x="432" y="513"/>
                </a:cubicBezTo>
                <a:lnTo>
                  <a:pt x="466" y="531"/>
                </a:lnTo>
                <a:cubicBezTo>
                  <a:pt x="398" y="710"/>
                  <a:pt x="338" y="890"/>
                  <a:pt x="304" y="1078"/>
                </a:cubicBezTo>
                <a:cubicBezTo>
                  <a:pt x="288" y="1140"/>
                  <a:pt x="338" y="1180"/>
                  <a:pt x="383" y="1180"/>
                </a:cubicBezTo>
                <a:cubicBezTo>
                  <a:pt x="414" y="1180"/>
                  <a:pt x="442" y="1162"/>
                  <a:pt x="449" y="1121"/>
                </a:cubicBezTo>
                <a:lnTo>
                  <a:pt x="466" y="1052"/>
                </a:lnTo>
                <a:cubicBezTo>
                  <a:pt x="486" y="1072"/>
                  <a:pt x="510" y="1083"/>
                  <a:pt x="534" y="1083"/>
                </a:cubicBezTo>
                <a:cubicBezTo>
                  <a:pt x="553" y="1083"/>
                  <a:pt x="571" y="1076"/>
                  <a:pt x="586" y="1061"/>
                </a:cubicBezTo>
                <a:lnTo>
                  <a:pt x="612" y="1035"/>
                </a:lnTo>
                <a:cubicBezTo>
                  <a:pt x="697" y="958"/>
                  <a:pt x="766" y="856"/>
                  <a:pt x="809" y="744"/>
                </a:cubicBezTo>
                <a:lnTo>
                  <a:pt x="1219" y="1001"/>
                </a:lnTo>
                <a:cubicBezTo>
                  <a:pt x="1236" y="1012"/>
                  <a:pt x="1252" y="1017"/>
                  <a:pt x="1267" y="1017"/>
                </a:cubicBezTo>
                <a:cubicBezTo>
                  <a:pt x="1333" y="1017"/>
                  <a:pt x="1368" y="920"/>
                  <a:pt x="1305" y="864"/>
                </a:cubicBezTo>
                <a:lnTo>
                  <a:pt x="1031" y="676"/>
                </a:lnTo>
                <a:cubicBezTo>
                  <a:pt x="1048" y="633"/>
                  <a:pt x="1022" y="582"/>
                  <a:pt x="980" y="565"/>
                </a:cubicBezTo>
                <a:lnTo>
                  <a:pt x="868" y="522"/>
                </a:lnTo>
                <a:cubicBezTo>
                  <a:pt x="868" y="479"/>
                  <a:pt x="868" y="436"/>
                  <a:pt x="868" y="394"/>
                </a:cubicBezTo>
                <a:cubicBezTo>
                  <a:pt x="877" y="342"/>
                  <a:pt x="886" y="300"/>
                  <a:pt x="894" y="248"/>
                </a:cubicBezTo>
                <a:cubicBezTo>
                  <a:pt x="928" y="206"/>
                  <a:pt x="971" y="163"/>
                  <a:pt x="1014" y="129"/>
                </a:cubicBezTo>
                <a:cubicBezTo>
                  <a:pt x="1075" y="81"/>
                  <a:pt x="1017" y="0"/>
                  <a:pt x="947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6" name="Google Shape;4496;p38"/>
          <p:cNvSpPr/>
          <p:nvPr/>
        </p:nvSpPr>
        <p:spPr>
          <a:xfrm flipH="1">
            <a:off x="888689" y="10113959"/>
            <a:ext cx="294617" cy="253352"/>
          </a:xfrm>
          <a:custGeom>
            <a:avLst/>
            <a:gdLst/>
            <a:ahLst/>
            <a:cxnLst/>
            <a:rect l="l" t="t" r="r" b="b"/>
            <a:pathLst>
              <a:path w="1378" h="1185" extrusionOk="0">
                <a:moveTo>
                  <a:pt x="954" y="1"/>
                </a:moveTo>
                <a:cubicBezTo>
                  <a:pt x="937" y="1"/>
                  <a:pt x="918" y="7"/>
                  <a:pt x="901" y="22"/>
                </a:cubicBezTo>
                <a:lnTo>
                  <a:pt x="892" y="31"/>
                </a:lnTo>
                <a:cubicBezTo>
                  <a:pt x="877" y="19"/>
                  <a:pt x="859" y="13"/>
                  <a:pt x="841" y="13"/>
                </a:cubicBezTo>
                <a:cubicBezTo>
                  <a:pt x="808" y="13"/>
                  <a:pt x="775" y="32"/>
                  <a:pt x="764" y="65"/>
                </a:cubicBezTo>
                <a:lnTo>
                  <a:pt x="755" y="82"/>
                </a:lnTo>
                <a:cubicBezTo>
                  <a:pt x="721" y="82"/>
                  <a:pt x="696" y="91"/>
                  <a:pt x="678" y="116"/>
                </a:cubicBezTo>
                <a:cubicBezTo>
                  <a:pt x="636" y="193"/>
                  <a:pt x="593" y="262"/>
                  <a:pt x="559" y="330"/>
                </a:cubicBezTo>
                <a:lnTo>
                  <a:pt x="259" y="116"/>
                </a:lnTo>
                <a:cubicBezTo>
                  <a:pt x="247" y="110"/>
                  <a:pt x="234" y="107"/>
                  <a:pt x="221" y="107"/>
                </a:cubicBezTo>
                <a:cubicBezTo>
                  <a:pt x="198" y="107"/>
                  <a:pt x="176" y="117"/>
                  <a:pt x="165" y="133"/>
                </a:cubicBezTo>
                <a:lnTo>
                  <a:pt x="148" y="125"/>
                </a:lnTo>
                <a:cubicBezTo>
                  <a:pt x="133" y="114"/>
                  <a:pt x="119" y="110"/>
                  <a:pt x="105" y="110"/>
                </a:cubicBezTo>
                <a:cubicBezTo>
                  <a:pt x="41" y="110"/>
                  <a:pt x="0" y="212"/>
                  <a:pt x="71" y="262"/>
                </a:cubicBezTo>
                <a:lnTo>
                  <a:pt x="174" y="339"/>
                </a:lnTo>
                <a:lnTo>
                  <a:pt x="251" y="390"/>
                </a:lnTo>
                <a:cubicBezTo>
                  <a:pt x="259" y="399"/>
                  <a:pt x="268" y="407"/>
                  <a:pt x="276" y="416"/>
                </a:cubicBezTo>
                <a:cubicBezTo>
                  <a:pt x="328" y="450"/>
                  <a:pt x="379" y="484"/>
                  <a:pt x="439" y="518"/>
                </a:cubicBezTo>
                <a:cubicBezTo>
                  <a:pt x="447" y="527"/>
                  <a:pt x="456" y="535"/>
                  <a:pt x="465" y="544"/>
                </a:cubicBezTo>
                <a:cubicBezTo>
                  <a:pt x="396" y="715"/>
                  <a:pt x="336" y="903"/>
                  <a:pt x="302" y="1083"/>
                </a:cubicBezTo>
                <a:cubicBezTo>
                  <a:pt x="292" y="1145"/>
                  <a:pt x="343" y="1185"/>
                  <a:pt x="390" y="1185"/>
                </a:cubicBezTo>
                <a:cubicBezTo>
                  <a:pt x="420" y="1185"/>
                  <a:pt x="449" y="1167"/>
                  <a:pt x="456" y="1126"/>
                </a:cubicBezTo>
                <a:cubicBezTo>
                  <a:pt x="456" y="1109"/>
                  <a:pt x="465" y="1083"/>
                  <a:pt x="473" y="1057"/>
                </a:cubicBezTo>
                <a:cubicBezTo>
                  <a:pt x="488" y="1082"/>
                  <a:pt x="515" y="1096"/>
                  <a:pt x="541" y="1096"/>
                </a:cubicBezTo>
                <a:cubicBezTo>
                  <a:pt x="560" y="1096"/>
                  <a:pt x="579" y="1089"/>
                  <a:pt x="593" y="1074"/>
                </a:cubicBezTo>
                <a:lnTo>
                  <a:pt x="619" y="1049"/>
                </a:lnTo>
                <a:cubicBezTo>
                  <a:pt x="704" y="963"/>
                  <a:pt x="764" y="869"/>
                  <a:pt x="815" y="758"/>
                </a:cubicBezTo>
                <a:lnTo>
                  <a:pt x="1226" y="1015"/>
                </a:lnTo>
                <a:cubicBezTo>
                  <a:pt x="1237" y="1020"/>
                  <a:pt x="1248" y="1023"/>
                  <a:pt x="1259" y="1023"/>
                </a:cubicBezTo>
                <a:cubicBezTo>
                  <a:pt x="1329" y="1023"/>
                  <a:pt x="1377" y="914"/>
                  <a:pt x="1303" y="869"/>
                </a:cubicBezTo>
                <a:lnTo>
                  <a:pt x="1038" y="672"/>
                </a:lnTo>
                <a:cubicBezTo>
                  <a:pt x="1055" y="630"/>
                  <a:pt x="1029" y="578"/>
                  <a:pt x="986" y="561"/>
                </a:cubicBezTo>
                <a:lnTo>
                  <a:pt x="867" y="518"/>
                </a:lnTo>
                <a:cubicBezTo>
                  <a:pt x="867" y="476"/>
                  <a:pt x="867" y="433"/>
                  <a:pt x="867" y="390"/>
                </a:cubicBezTo>
                <a:cubicBezTo>
                  <a:pt x="875" y="339"/>
                  <a:pt x="884" y="296"/>
                  <a:pt x="892" y="245"/>
                </a:cubicBezTo>
                <a:cubicBezTo>
                  <a:pt x="927" y="202"/>
                  <a:pt x="969" y="168"/>
                  <a:pt x="1012" y="133"/>
                </a:cubicBezTo>
                <a:cubicBezTo>
                  <a:pt x="1072" y="80"/>
                  <a:pt x="1018" y="1"/>
                  <a:pt x="954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7" name="Google Shape;4497;p38"/>
          <p:cNvSpPr/>
          <p:nvPr/>
        </p:nvSpPr>
        <p:spPr>
          <a:xfrm flipH="1">
            <a:off x="768318" y="10345077"/>
            <a:ext cx="239028" cy="251214"/>
          </a:xfrm>
          <a:custGeom>
            <a:avLst/>
            <a:gdLst/>
            <a:ahLst/>
            <a:cxnLst/>
            <a:rect l="l" t="t" r="r" b="b"/>
            <a:pathLst>
              <a:path w="1118" h="1175" extrusionOk="0">
                <a:moveTo>
                  <a:pt x="675" y="0"/>
                </a:moveTo>
                <a:cubicBezTo>
                  <a:pt x="661" y="0"/>
                  <a:pt x="648" y="4"/>
                  <a:pt x="634" y="11"/>
                </a:cubicBezTo>
                <a:cubicBezTo>
                  <a:pt x="506" y="45"/>
                  <a:pt x="489" y="199"/>
                  <a:pt x="463" y="319"/>
                </a:cubicBezTo>
                <a:cubicBezTo>
                  <a:pt x="454" y="361"/>
                  <a:pt x="446" y="404"/>
                  <a:pt x="437" y="447"/>
                </a:cubicBezTo>
                <a:lnTo>
                  <a:pt x="352" y="413"/>
                </a:lnTo>
                <a:lnTo>
                  <a:pt x="206" y="344"/>
                </a:lnTo>
                <a:cubicBezTo>
                  <a:pt x="230" y="288"/>
                  <a:pt x="186" y="224"/>
                  <a:pt x="124" y="224"/>
                </a:cubicBezTo>
                <a:cubicBezTo>
                  <a:pt x="120" y="224"/>
                  <a:pt x="116" y="224"/>
                  <a:pt x="112" y="224"/>
                </a:cubicBezTo>
                <a:cubicBezTo>
                  <a:pt x="9" y="250"/>
                  <a:pt x="1" y="327"/>
                  <a:pt x="35" y="396"/>
                </a:cubicBezTo>
                <a:cubicBezTo>
                  <a:pt x="35" y="421"/>
                  <a:pt x="52" y="447"/>
                  <a:pt x="78" y="455"/>
                </a:cubicBezTo>
                <a:cubicBezTo>
                  <a:pt x="86" y="473"/>
                  <a:pt x="95" y="481"/>
                  <a:pt x="104" y="490"/>
                </a:cubicBezTo>
                <a:cubicBezTo>
                  <a:pt x="189" y="550"/>
                  <a:pt x="275" y="601"/>
                  <a:pt x="360" y="644"/>
                </a:cubicBezTo>
                <a:lnTo>
                  <a:pt x="403" y="669"/>
                </a:lnTo>
                <a:cubicBezTo>
                  <a:pt x="394" y="721"/>
                  <a:pt x="386" y="763"/>
                  <a:pt x="377" y="806"/>
                </a:cubicBezTo>
                <a:cubicBezTo>
                  <a:pt x="377" y="832"/>
                  <a:pt x="386" y="849"/>
                  <a:pt x="394" y="875"/>
                </a:cubicBezTo>
                <a:lnTo>
                  <a:pt x="394" y="1003"/>
                </a:lnTo>
                <a:cubicBezTo>
                  <a:pt x="386" y="1020"/>
                  <a:pt x="386" y="1037"/>
                  <a:pt x="377" y="1054"/>
                </a:cubicBez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57" y="1046"/>
                  <a:pt x="600" y="960"/>
                  <a:pt x="643" y="866"/>
                </a:cubicBezTo>
                <a:lnTo>
                  <a:pt x="668" y="798"/>
                </a:lnTo>
                <a:cubicBezTo>
                  <a:pt x="702" y="815"/>
                  <a:pt x="745" y="823"/>
                  <a:pt x="788" y="832"/>
                </a:cubicBezTo>
                <a:cubicBezTo>
                  <a:pt x="799" y="835"/>
                  <a:pt x="809" y="837"/>
                  <a:pt x="819" y="837"/>
                </a:cubicBezTo>
                <a:cubicBezTo>
                  <a:pt x="833" y="837"/>
                  <a:pt x="846" y="833"/>
                  <a:pt x="856" y="823"/>
                </a:cubicBezTo>
                <a:lnTo>
                  <a:pt x="959" y="866"/>
                </a:lnTo>
                <a:cubicBezTo>
                  <a:pt x="972" y="872"/>
                  <a:pt x="985" y="875"/>
                  <a:pt x="997" y="875"/>
                </a:cubicBezTo>
                <a:cubicBezTo>
                  <a:pt x="1071" y="875"/>
                  <a:pt x="1117" y="773"/>
                  <a:pt x="1036" y="729"/>
                </a:cubicBezTo>
                <a:cubicBezTo>
                  <a:pt x="942" y="669"/>
                  <a:pt x="839" y="618"/>
                  <a:pt x="728" y="567"/>
                </a:cubicBezTo>
                <a:cubicBezTo>
                  <a:pt x="728" y="558"/>
                  <a:pt x="728" y="558"/>
                  <a:pt x="728" y="558"/>
                </a:cubicBezTo>
                <a:cubicBezTo>
                  <a:pt x="762" y="413"/>
                  <a:pt x="779" y="267"/>
                  <a:pt x="779" y="122"/>
                </a:cubicBezTo>
                <a:cubicBezTo>
                  <a:pt x="779" y="96"/>
                  <a:pt x="762" y="79"/>
                  <a:pt x="754" y="62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8" name="Google Shape;4498;p38"/>
          <p:cNvSpPr/>
          <p:nvPr/>
        </p:nvSpPr>
        <p:spPr>
          <a:xfrm flipH="1">
            <a:off x="488240" y="10696353"/>
            <a:ext cx="235608" cy="251003"/>
          </a:xfrm>
          <a:custGeom>
            <a:avLst/>
            <a:gdLst/>
            <a:ahLst/>
            <a:cxnLst/>
            <a:rect l="l" t="t" r="r" b="b"/>
            <a:pathLst>
              <a:path w="1102" h="1174" extrusionOk="0">
                <a:moveTo>
                  <a:pt x="675" y="0"/>
                </a:moveTo>
                <a:cubicBezTo>
                  <a:pt x="661" y="0"/>
                  <a:pt x="648" y="3"/>
                  <a:pt x="634" y="10"/>
                </a:cubicBezTo>
                <a:cubicBezTo>
                  <a:pt x="506" y="44"/>
                  <a:pt x="489" y="198"/>
                  <a:pt x="463" y="327"/>
                </a:cubicBezTo>
                <a:cubicBezTo>
                  <a:pt x="454" y="361"/>
                  <a:pt x="446" y="404"/>
                  <a:pt x="437" y="446"/>
                </a:cubicBezTo>
                <a:lnTo>
                  <a:pt x="352" y="412"/>
                </a:lnTo>
                <a:lnTo>
                  <a:pt x="206" y="344"/>
                </a:lnTo>
                <a:cubicBezTo>
                  <a:pt x="230" y="287"/>
                  <a:pt x="186" y="223"/>
                  <a:pt x="131" y="223"/>
                </a:cubicBezTo>
                <a:cubicBezTo>
                  <a:pt x="128" y="223"/>
                  <a:pt x="124" y="223"/>
                  <a:pt x="121" y="224"/>
                </a:cubicBezTo>
                <a:cubicBezTo>
                  <a:pt x="9" y="250"/>
                  <a:pt x="1" y="327"/>
                  <a:pt x="35" y="404"/>
                </a:cubicBezTo>
                <a:cubicBezTo>
                  <a:pt x="35" y="429"/>
                  <a:pt x="52" y="446"/>
                  <a:pt x="78" y="463"/>
                </a:cubicBezTo>
                <a:cubicBezTo>
                  <a:pt x="86" y="472"/>
                  <a:pt x="95" y="481"/>
                  <a:pt x="112" y="489"/>
                </a:cubicBezTo>
                <a:cubicBezTo>
                  <a:pt x="189" y="549"/>
                  <a:pt x="275" y="600"/>
                  <a:pt x="360" y="643"/>
                </a:cubicBezTo>
                <a:cubicBezTo>
                  <a:pt x="377" y="652"/>
                  <a:pt x="394" y="669"/>
                  <a:pt x="412" y="677"/>
                </a:cubicBezTo>
                <a:cubicBezTo>
                  <a:pt x="394" y="720"/>
                  <a:pt x="386" y="763"/>
                  <a:pt x="377" y="806"/>
                </a:cubicBezTo>
                <a:cubicBezTo>
                  <a:pt x="377" y="831"/>
                  <a:pt x="386" y="857"/>
                  <a:pt x="394" y="874"/>
                </a:cubicBezTo>
                <a:lnTo>
                  <a:pt x="394" y="1002"/>
                </a:lnTo>
                <a:lnTo>
                  <a:pt x="377" y="1054"/>
                </a:lnTo>
                <a:cubicBezTo>
                  <a:pt x="348" y="1118"/>
                  <a:pt x="398" y="1174"/>
                  <a:pt x="449" y="1174"/>
                </a:cubicBezTo>
                <a:cubicBezTo>
                  <a:pt x="473" y="1174"/>
                  <a:pt x="498" y="1161"/>
                  <a:pt x="514" y="1131"/>
                </a:cubicBezTo>
                <a:cubicBezTo>
                  <a:pt x="566" y="1045"/>
                  <a:pt x="600" y="960"/>
                  <a:pt x="643" y="866"/>
                </a:cubicBezTo>
                <a:cubicBezTo>
                  <a:pt x="651" y="848"/>
                  <a:pt x="660" y="823"/>
                  <a:pt x="668" y="797"/>
                </a:cubicBezTo>
                <a:cubicBezTo>
                  <a:pt x="711" y="814"/>
                  <a:pt x="745" y="823"/>
                  <a:pt x="797" y="840"/>
                </a:cubicBezTo>
                <a:cubicBezTo>
                  <a:pt x="814" y="840"/>
                  <a:pt x="839" y="840"/>
                  <a:pt x="856" y="823"/>
                </a:cubicBezTo>
                <a:lnTo>
                  <a:pt x="959" y="866"/>
                </a:lnTo>
                <a:cubicBezTo>
                  <a:pt x="972" y="872"/>
                  <a:pt x="984" y="875"/>
                  <a:pt x="995" y="875"/>
                </a:cubicBezTo>
                <a:cubicBezTo>
                  <a:pt x="1062" y="875"/>
                  <a:pt x="1102" y="780"/>
                  <a:pt x="1036" y="729"/>
                </a:cubicBezTo>
                <a:cubicBezTo>
                  <a:pt x="942" y="669"/>
                  <a:pt x="839" y="617"/>
                  <a:pt x="728" y="566"/>
                </a:cubicBezTo>
                <a:lnTo>
                  <a:pt x="728" y="558"/>
                </a:lnTo>
                <a:cubicBezTo>
                  <a:pt x="762" y="412"/>
                  <a:pt x="779" y="267"/>
                  <a:pt x="779" y="121"/>
                </a:cubicBezTo>
                <a:cubicBezTo>
                  <a:pt x="779" y="104"/>
                  <a:pt x="771" y="79"/>
                  <a:pt x="754" y="61"/>
                </a:cubicBezTo>
                <a:cubicBezTo>
                  <a:pt x="741" y="24"/>
                  <a:pt x="710" y="0"/>
                  <a:pt x="67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9" name="Google Shape;4499;p38"/>
          <p:cNvSpPr/>
          <p:nvPr/>
        </p:nvSpPr>
        <p:spPr>
          <a:xfrm flipH="1">
            <a:off x="457025" y="10102414"/>
            <a:ext cx="266394" cy="217007"/>
          </a:xfrm>
          <a:custGeom>
            <a:avLst/>
            <a:gdLst/>
            <a:ahLst/>
            <a:cxnLst/>
            <a:rect l="l" t="t" r="r" b="b"/>
            <a:pathLst>
              <a:path w="1246" h="1015" extrusionOk="0">
                <a:moveTo>
                  <a:pt x="663" y="1"/>
                </a:moveTo>
                <a:cubicBezTo>
                  <a:pt x="646" y="1"/>
                  <a:pt x="630" y="6"/>
                  <a:pt x="615" y="16"/>
                </a:cubicBezTo>
                <a:cubicBezTo>
                  <a:pt x="589" y="16"/>
                  <a:pt x="564" y="25"/>
                  <a:pt x="546" y="42"/>
                </a:cubicBezTo>
                <a:cubicBezTo>
                  <a:pt x="461" y="145"/>
                  <a:pt x="392" y="256"/>
                  <a:pt x="341" y="384"/>
                </a:cubicBezTo>
                <a:lnTo>
                  <a:pt x="333" y="384"/>
                </a:lnTo>
                <a:cubicBezTo>
                  <a:pt x="281" y="341"/>
                  <a:pt x="221" y="299"/>
                  <a:pt x="179" y="256"/>
                </a:cubicBezTo>
                <a:cubicBezTo>
                  <a:pt x="161" y="241"/>
                  <a:pt x="142" y="234"/>
                  <a:pt x="124" y="234"/>
                </a:cubicBezTo>
                <a:cubicBezTo>
                  <a:pt x="58" y="234"/>
                  <a:pt x="1" y="312"/>
                  <a:pt x="67" y="358"/>
                </a:cubicBezTo>
                <a:cubicBezTo>
                  <a:pt x="84" y="376"/>
                  <a:pt x="110" y="393"/>
                  <a:pt x="127" y="410"/>
                </a:cubicBezTo>
                <a:cubicBezTo>
                  <a:pt x="127" y="435"/>
                  <a:pt x="144" y="461"/>
                  <a:pt x="161" y="470"/>
                </a:cubicBezTo>
                <a:cubicBezTo>
                  <a:pt x="213" y="504"/>
                  <a:pt x="256" y="530"/>
                  <a:pt x="307" y="555"/>
                </a:cubicBezTo>
                <a:cubicBezTo>
                  <a:pt x="290" y="632"/>
                  <a:pt x="281" y="718"/>
                  <a:pt x="281" y="795"/>
                </a:cubicBezTo>
                <a:cubicBezTo>
                  <a:pt x="281" y="812"/>
                  <a:pt x="273" y="829"/>
                  <a:pt x="264" y="846"/>
                </a:cubicBezTo>
                <a:cubicBezTo>
                  <a:pt x="247" y="880"/>
                  <a:pt x="256" y="923"/>
                  <a:pt x="298" y="949"/>
                </a:cubicBezTo>
                <a:lnTo>
                  <a:pt x="298" y="957"/>
                </a:lnTo>
                <a:cubicBezTo>
                  <a:pt x="312" y="995"/>
                  <a:pt x="345" y="1014"/>
                  <a:pt x="376" y="1014"/>
                </a:cubicBezTo>
                <a:cubicBezTo>
                  <a:pt x="403" y="1014"/>
                  <a:pt x="428" y="1001"/>
                  <a:pt x="444" y="974"/>
                </a:cubicBezTo>
                <a:cubicBezTo>
                  <a:pt x="461" y="940"/>
                  <a:pt x="478" y="906"/>
                  <a:pt x="495" y="872"/>
                </a:cubicBezTo>
                <a:cubicBezTo>
                  <a:pt x="538" y="829"/>
                  <a:pt x="581" y="786"/>
                  <a:pt x="606" y="743"/>
                </a:cubicBezTo>
                <a:cubicBezTo>
                  <a:pt x="726" y="803"/>
                  <a:pt x="837" y="855"/>
                  <a:pt x="957" y="906"/>
                </a:cubicBezTo>
                <a:cubicBezTo>
                  <a:pt x="965" y="909"/>
                  <a:pt x="972" y="911"/>
                  <a:pt x="980" y="911"/>
                </a:cubicBezTo>
                <a:cubicBezTo>
                  <a:pt x="1014" y="911"/>
                  <a:pt x="1043" y="881"/>
                  <a:pt x="1043" y="846"/>
                </a:cubicBezTo>
                <a:lnTo>
                  <a:pt x="1145" y="863"/>
                </a:lnTo>
                <a:cubicBezTo>
                  <a:pt x="1148" y="863"/>
                  <a:pt x="1150" y="864"/>
                  <a:pt x="1152" y="864"/>
                </a:cubicBezTo>
                <a:cubicBezTo>
                  <a:pt x="1232" y="864"/>
                  <a:pt x="1245" y="726"/>
                  <a:pt x="1162" y="701"/>
                </a:cubicBezTo>
                <a:cubicBezTo>
                  <a:pt x="1008" y="666"/>
                  <a:pt x="846" y="624"/>
                  <a:pt x="700" y="564"/>
                </a:cubicBezTo>
                <a:cubicBezTo>
                  <a:pt x="726" y="478"/>
                  <a:pt x="735" y="393"/>
                  <a:pt x="726" y="307"/>
                </a:cubicBezTo>
                <a:lnTo>
                  <a:pt x="752" y="264"/>
                </a:lnTo>
                <a:cubicBezTo>
                  <a:pt x="777" y="230"/>
                  <a:pt x="769" y="187"/>
                  <a:pt x="735" y="170"/>
                </a:cubicBezTo>
                <a:lnTo>
                  <a:pt x="752" y="102"/>
                </a:lnTo>
                <a:cubicBezTo>
                  <a:pt x="758" y="44"/>
                  <a:pt x="712" y="1"/>
                  <a:pt x="663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0" name="Google Shape;4500;p38"/>
          <p:cNvSpPr/>
          <p:nvPr/>
        </p:nvSpPr>
        <p:spPr>
          <a:xfrm flipH="1">
            <a:off x="368085" y="9704315"/>
            <a:ext cx="251216" cy="202896"/>
          </a:xfrm>
          <a:custGeom>
            <a:avLst/>
            <a:gdLst/>
            <a:ahLst/>
            <a:cxnLst/>
            <a:rect l="l" t="t" r="r" b="b"/>
            <a:pathLst>
              <a:path w="1175" h="949" extrusionOk="0">
                <a:moveTo>
                  <a:pt x="785" y="0"/>
                </a:moveTo>
                <a:cubicBezTo>
                  <a:pt x="766" y="0"/>
                  <a:pt x="746" y="7"/>
                  <a:pt x="727" y="22"/>
                </a:cubicBezTo>
                <a:cubicBezTo>
                  <a:pt x="607" y="116"/>
                  <a:pt x="504" y="244"/>
                  <a:pt x="427" y="381"/>
                </a:cubicBezTo>
                <a:lnTo>
                  <a:pt x="196" y="227"/>
                </a:lnTo>
                <a:cubicBezTo>
                  <a:pt x="186" y="216"/>
                  <a:pt x="172" y="212"/>
                  <a:pt x="158" y="212"/>
                </a:cubicBezTo>
                <a:cubicBezTo>
                  <a:pt x="139" y="212"/>
                  <a:pt x="121" y="221"/>
                  <a:pt x="111" y="236"/>
                </a:cubicBezTo>
                <a:cubicBezTo>
                  <a:pt x="101" y="230"/>
                  <a:pt x="91" y="228"/>
                  <a:pt x="82" y="228"/>
                </a:cubicBezTo>
                <a:cubicBezTo>
                  <a:pt x="24" y="228"/>
                  <a:pt x="0" y="336"/>
                  <a:pt x="59" y="373"/>
                </a:cubicBezTo>
                <a:cubicBezTo>
                  <a:pt x="154" y="441"/>
                  <a:pt x="256" y="501"/>
                  <a:pt x="359" y="552"/>
                </a:cubicBezTo>
                <a:cubicBezTo>
                  <a:pt x="316" y="655"/>
                  <a:pt x="290" y="758"/>
                  <a:pt x="273" y="869"/>
                </a:cubicBezTo>
                <a:cubicBezTo>
                  <a:pt x="273" y="912"/>
                  <a:pt x="299" y="946"/>
                  <a:pt x="342" y="946"/>
                </a:cubicBezTo>
                <a:cubicBezTo>
                  <a:pt x="350" y="948"/>
                  <a:pt x="358" y="949"/>
                  <a:pt x="367" y="949"/>
                </a:cubicBezTo>
                <a:cubicBezTo>
                  <a:pt x="395" y="949"/>
                  <a:pt x="423" y="938"/>
                  <a:pt x="436" y="912"/>
                </a:cubicBezTo>
                <a:cubicBezTo>
                  <a:pt x="487" y="835"/>
                  <a:pt x="530" y="758"/>
                  <a:pt x="573" y="681"/>
                </a:cubicBezTo>
                <a:cubicBezTo>
                  <a:pt x="573" y="681"/>
                  <a:pt x="573" y="672"/>
                  <a:pt x="573" y="672"/>
                </a:cubicBezTo>
                <a:lnTo>
                  <a:pt x="778" y="818"/>
                </a:lnTo>
                <a:cubicBezTo>
                  <a:pt x="792" y="824"/>
                  <a:pt x="806" y="828"/>
                  <a:pt x="820" y="828"/>
                </a:cubicBezTo>
                <a:cubicBezTo>
                  <a:pt x="858" y="828"/>
                  <a:pt x="892" y="804"/>
                  <a:pt x="898" y="766"/>
                </a:cubicBezTo>
                <a:cubicBezTo>
                  <a:pt x="941" y="775"/>
                  <a:pt x="992" y="783"/>
                  <a:pt x="1035" y="792"/>
                </a:cubicBezTo>
                <a:cubicBezTo>
                  <a:pt x="1040" y="793"/>
                  <a:pt x="1046" y="794"/>
                  <a:pt x="1051" y="794"/>
                </a:cubicBezTo>
                <a:cubicBezTo>
                  <a:pt x="1115" y="794"/>
                  <a:pt x="1175" y="711"/>
                  <a:pt x="1112" y="664"/>
                </a:cubicBezTo>
                <a:lnTo>
                  <a:pt x="1069" y="621"/>
                </a:lnTo>
                <a:cubicBezTo>
                  <a:pt x="1056" y="608"/>
                  <a:pt x="1039" y="601"/>
                  <a:pt x="1021" y="601"/>
                </a:cubicBezTo>
                <a:cubicBezTo>
                  <a:pt x="1003" y="601"/>
                  <a:pt x="983" y="608"/>
                  <a:pt x="966" y="621"/>
                </a:cubicBezTo>
                <a:cubicBezTo>
                  <a:pt x="864" y="587"/>
                  <a:pt x="752" y="561"/>
                  <a:pt x="650" y="518"/>
                </a:cubicBezTo>
                <a:cubicBezTo>
                  <a:pt x="701" y="407"/>
                  <a:pt x="744" y="296"/>
                  <a:pt x="778" y="184"/>
                </a:cubicBezTo>
                <a:cubicBezTo>
                  <a:pt x="804" y="167"/>
                  <a:pt x="821" y="150"/>
                  <a:pt x="846" y="133"/>
                </a:cubicBezTo>
                <a:cubicBezTo>
                  <a:pt x="906" y="80"/>
                  <a:pt x="852" y="0"/>
                  <a:pt x="785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1" name="Google Shape;4501;p38"/>
          <p:cNvSpPr/>
          <p:nvPr/>
        </p:nvSpPr>
        <p:spPr>
          <a:xfrm flipH="1">
            <a:off x="1136912" y="10339520"/>
            <a:ext cx="243947" cy="233471"/>
          </a:xfrm>
          <a:custGeom>
            <a:avLst/>
            <a:gdLst/>
            <a:ahLst/>
            <a:cxnLst/>
            <a:rect l="l" t="t" r="r" b="b"/>
            <a:pathLst>
              <a:path w="1141" h="1092" extrusionOk="0">
                <a:moveTo>
                  <a:pt x="781" y="1"/>
                </a:moveTo>
                <a:cubicBezTo>
                  <a:pt x="751" y="1"/>
                  <a:pt x="723" y="17"/>
                  <a:pt x="713" y="54"/>
                </a:cubicBezTo>
                <a:cubicBezTo>
                  <a:pt x="701" y="47"/>
                  <a:pt x="689" y="43"/>
                  <a:pt x="677" y="43"/>
                </a:cubicBezTo>
                <a:cubicBezTo>
                  <a:pt x="645" y="43"/>
                  <a:pt x="616" y="65"/>
                  <a:pt x="610" y="96"/>
                </a:cubicBezTo>
                <a:cubicBezTo>
                  <a:pt x="584" y="216"/>
                  <a:pt x="559" y="336"/>
                  <a:pt x="525" y="447"/>
                </a:cubicBezTo>
                <a:cubicBezTo>
                  <a:pt x="430" y="396"/>
                  <a:pt x="345" y="336"/>
                  <a:pt x="259" y="276"/>
                </a:cubicBezTo>
                <a:lnTo>
                  <a:pt x="208" y="242"/>
                </a:lnTo>
                <a:lnTo>
                  <a:pt x="191" y="233"/>
                </a:lnTo>
                <a:lnTo>
                  <a:pt x="148" y="199"/>
                </a:lnTo>
                <a:cubicBezTo>
                  <a:pt x="133" y="189"/>
                  <a:pt x="119" y="184"/>
                  <a:pt x="105" y="184"/>
                </a:cubicBezTo>
                <a:cubicBezTo>
                  <a:pt x="41" y="184"/>
                  <a:pt x="0" y="286"/>
                  <a:pt x="71" y="336"/>
                </a:cubicBezTo>
                <a:cubicBezTo>
                  <a:pt x="88" y="345"/>
                  <a:pt x="97" y="362"/>
                  <a:pt x="114" y="370"/>
                </a:cubicBezTo>
                <a:lnTo>
                  <a:pt x="122" y="379"/>
                </a:lnTo>
                <a:cubicBezTo>
                  <a:pt x="105" y="387"/>
                  <a:pt x="97" y="387"/>
                  <a:pt x="88" y="396"/>
                </a:cubicBezTo>
                <a:cubicBezTo>
                  <a:pt x="28" y="439"/>
                  <a:pt x="37" y="524"/>
                  <a:pt x="105" y="541"/>
                </a:cubicBezTo>
                <a:lnTo>
                  <a:pt x="439" y="687"/>
                </a:lnTo>
                <a:cubicBezTo>
                  <a:pt x="405" y="781"/>
                  <a:pt x="362" y="875"/>
                  <a:pt x="319" y="969"/>
                </a:cubicBezTo>
                <a:cubicBezTo>
                  <a:pt x="288" y="1026"/>
                  <a:pt x="335" y="1092"/>
                  <a:pt x="386" y="1092"/>
                </a:cubicBezTo>
                <a:cubicBezTo>
                  <a:pt x="405" y="1092"/>
                  <a:pt x="423" y="1083"/>
                  <a:pt x="439" y="1063"/>
                </a:cubicBezTo>
                <a:lnTo>
                  <a:pt x="456" y="1046"/>
                </a:lnTo>
                <a:lnTo>
                  <a:pt x="490" y="995"/>
                </a:lnTo>
                <a:cubicBezTo>
                  <a:pt x="506" y="1011"/>
                  <a:pt x="528" y="1018"/>
                  <a:pt x="548" y="1018"/>
                </a:cubicBezTo>
                <a:cubicBezTo>
                  <a:pt x="583" y="1018"/>
                  <a:pt x="617" y="998"/>
                  <a:pt x="627" y="960"/>
                </a:cubicBezTo>
                <a:cubicBezTo>
                  <a:pt x="644" y="901"/>
                  <a:pt x="661" y="849"/>
                  <a:pt x="679" y="789"/>
                </a:cubicBezTo>
                <a:lnTo>
                  <a:pt x="704" y="798"/>
                </a:lnTo>
                <a:lnTo>
                  <a:pt x="910" y="952"/>
                </a:lnTo>
                <a:cubicBezTo>
                  <a:pt x="922" y="962"/>
                  <a:pt x="938" y="966"/>
                  <a:pt x="953" y="966"/>
                </a:cubicBezTo>
                <a:cubicBezTo>
                  <a:pt x="977" y="966"/>
                  <a:pt x="1001" y="953"/>
                  <a:pt x="1012" y="926"/>
                </a:cubicBezTo>
                <a:cubicBezTo>
                  <a:pt x="1022" y="930"/>
                  <a:pt x="1030" y="932"/>
                  <a:pt x="1039" y="932"/>
                </a:cubicBezTo>
                <a:cubicBezTo>
                  <a:pt x="1107" y="932"/>
                  <a:pt x="1141" y="819"/>
                  <a:pt x="1072" y="781"/>
                </a:cubicBezTo>
                <a:cubicBezTo>
                  <a:pt x="961" y="721"/>
                  <a:pt x="841" y="652"/>
                  <a:pt x="730" y="584"/>
                </a:cubicBezTo>
                <a:cubicBezTo>
                  <a:pt x="798" y="422"/>
                  <a:pt x="841" y="259"/>
                  <a:pt x="867" y="96"/>
                </a:cubicBezTo>
                <a:cubicBezTo>
                  <a:pt x="877" y="39"/>
                  <a:pt x="827" y="1"/>
                  <a:pt x="78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2" name="Google Shape;4502;p38"/>
          <p:cNvSpPr/>
          <p:nvPr/>
        </p:nvSpPr>
        <p:spPr>
          <a:xfrm flipH="1">
            <a:off x="291971" y="10453475"/>
            <a:ext cx="225347" cy="219572"/>
          </a:xfrm>
          <a:custGeom>
            <a:avLst/>
            <a:gdLst/>
            <a:ahLst/>
            <a:cxnLst/>
            <a:rect l="l" t="t" r="r" b="b"/>
            <a:pathLst>
              <a:path w="1054" h="1027" extrusionOk="0">
                <a:moveTo>
                  <a:pt x="610" y="1"/>
                </a:moveTo>
                <a:cubicBezTo>
                  <a:pt x="586" y="1"/>
                  <a:pt x="564" y="13"/>
                  <a:pt x="549" y="43"/>
                </a:cubicBezTo>
                <a:cubicBezTo>
                  <a:pt x="472" y="179"/>
                  <a:pt x="421" y="325"/>
                  <a:pt x="378" y="470"/>
                </a:cubicBezTo>
                <a:cubicBezTo>
                  <a:pt x="301" y="419"/>
                  <a:pt x="233" y="359"/>
                  <a:pt x="173" y="299"/>
                </a:cubicBezTo>
                <a:cubicBezTo>
                  <a:pt x="156" y="285"/>
                  <a:pt x="139" y="279"/>
                  <a:pt x="121" y="279"/>
                </a:cubicBezTo>
                <a:cubicBezTo>
                  <a:pt x="57" y="279"/>
                  <a:pt x="1" y="363"/>
                  <a:pt x="61" y="410"/>
                </a:cubicBezTo>
                <a:lnTo>
                  <a:pt x="104" y="445"/>
                </a:lnTo>
                <a:cubicBezTo>
                  <a:pt x="87" y="487"/>
                  <a:pt x="96" y="530"/>
                  <a:pt x="130" y="556"/>
                </a:cubicBezTo>
                <a:lnTo>
                  <a:pt x="335" y="650"/>
                </a:lnTo>
                <a:cubicBezTo>
                  <a:pt x="335" y="676"/>
                  <a:pt x="327" y="693"/>
                  <a:pt x="327" y="710"/>
                </a:cubicBezTo>
                <a:lnTo>
                  <a:pt x="310" y="761"/>
                </a:lnTo>
                <a:cubicBezTo>
                  <a:pt x="284" y="812"/>
                  <a:pt x="258" y="864"/>
                  <a:pt x="233" y="907"/>
                </a:cubicBezTo>
                <a:cubicBezTo>
                  <a:pt x="203" y="965"/>
                  <a:pt x="249" y="1023"/>
                  <a:pt x="305" y="1023"/>
                </a:cubicBezTo>
                <a:cubicBezTo>
                  <a:pt x="315" y="1023"/>
                  <a:pt x="325" y="1022"/>
                  <a:pt x="335" y="1018"/>
                </a:cubicBezTo>
                <a:cubicBezTo>
                  <a:pt x="347" y="1023"/>
                  <a:pt x="360" y="1026"/>
                  <a:pt x="374" y="1026"/>
                </a:cubicBezTo>
                <a:cubicBezTo>
                  <a:pt x="401" y="1026"/>
                  <a:pt x="429" y="1015"/>
                  <a:pt x="446" y="992"/>
                </a:cubicBezTo>
                <a:cubicBezTo>
                  <a:pt x="481" y="915"/>
                  <a:pt x="506" y="838"/>
                  <a:pt x="541" y="753"/>
                </a:cubicBezTo>
                <a:lnTo>
                  <a:pt x="549" y="753"/>
                </a:lnTo>
                <a:cubicBezTo>
                  <a:pt x="635" y="804"/>
                  <a:pt x="720" y="855"/>
                  <a:pt x="806" y="898"/>
                </a:cubicBezTo>
                <a:cubicBezTo>
                  <a:pt x="817" y="902"/>
                  <a:pt x="828" y="905"/>
                  <a:pt x="840" y="905"/>
                </a:cubicBezTo>
                <a:cubicBezTo>
                  <a:pt x="873" y="905"/>
                  <a:pt x="904" y="887"/>
                  <a:pt x="917" y="855"/>
                </a:cubicBezTo>
                <a:lnTo>
                  <a:pt x="951" y="864"/>
                </a:lnTo>
                <a:cubicBezTo>
                  <a:pt x="1020" y="855"/>
                  <a:pt x="1054" y="770"/>
                  <a:pt x="1003" y="727"/>
                </a:cubicBezTo>
                <a:lnTo>
                  <a:pt x="609" y="573"/>
                </a:lnTo>
                <a:cubicBezTo>
                  <a:pt x="643" y="470"/>
                  <a:pt x="677" y="359"/>
                  <a:pt x="703" y="256"/>
                </a:cubicBezTo>
                <a:cubicBezTo>
                  <a:pt x="712" y="231"/>
                  <a:pt x="695" y="196"/>
                  <a:pt x="677" y="179"/>
                </a:cubicBezTo>
                <a:cubicBezTo>
                  <a:pt x="677" y="154"/>
                  <a:pt x="686" y="128"/>
                  <a:pt x="695" y="102"/>
                </a:cubicBezTo>
                <a:cubicBezTo>
                  <a:pt x="700" y="46"/>
                  <a:pt x="654" y="1"/>
                  <a:pt x="610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3" name="Google Shape;4503;p38"/>
          <p:cNvSpPr/>
          <p:nvPr/>
        </p:nvSpPr>
        <p:spPr>
          <a:xfrm flipH="1">
            <a:off x="123069" y="9979691"/>
            <a:ext cx="255918" cy="256133"/>
          </a:xfrm>
          <a:custGeom>
            <a:avLst/>
            <a:gdLst/>
            <a:ahLst/>
            <a:cxnLst/>
            <a:rect l="l" t="t" r="r" b="b"/>
            <a:pathLst>
              <a:path w="1197" h="1198" extrusionOk="0">
                <a:moveTo>
                  <a:pt x="857" y="1"/>
                </a:moveTo>
                <a:cubicBezTo>
                  <a:pt x="838" y="1"/>
                  <a:pt x="818" y="8"/>
                  <a:pt x="800" y="26"/>
                </a:cubicBezTo>
                <a:cubicBezTo>
                  <a:pt x="791" y="22"/>
                  <a:pt x="782" y="20"/>
                  <a:pt x="773" y="20"/>
                </a:cubicBezTo>
                <a:cubicBezTo>
                  <a:pt x="740" y="20"/>
                  <a:pt x="711" y="43"/>
                  <a:pt x="698" y="77"/>
                </a:cubicBezTo>
                <a:cubicBezTo>
                  <a:pt x="646" y="205"/>
                  <a:pt x="595" y="334"/>
                  <a:pt x="552" y="471"/>
                </a:cubicBezTo>
                <a:cubicBezTo>
                  <a:pt x="415" y="419"/>
                  <a:pt x="287" y="351"/>
                  <a:pt x="159" y="282"/>
                </a:cubicBezTo>
                <a:cubicBezTo>
                  <a:pt x="144" y="274"/>
                  <a:pt x="130" y="271"/>
                  <a:pt x="117" y="271"/>
                </a:cubicBezTo>
                <a:cubicBezTo>
                  <a:pt x="45" y="271"/>
                  <a:pt x="1" y="376"/>
                  <a:pt x="73" y="419"/>
                </a:cubicBezTo>
                <a:cubicBezTo>
                  <a:pt x="210" y="488"/>
                  <a:pt x="347" y="556"/>
                  <a:pt x="492" y="616"/>
                </a:cubicBezTo>
                <a:cubicBezTo>
                  <a:pt x="415" y="770"/>
                  <a:pt x="347" y="924"/>
                  <a:pt x="279" y="1078"/>
                </a:cubicBezTo>
                <a:cubicBezTo>
                  <a:pt x="238" y="1142"/>
                  <a:pt x="288" y="1198"/>
                  <a:pt x="343" y="1198"/>
                </a:cubicBezTo>
                <a:cubicBezTo>
                  <a:pt x="369" y="1198"/>
                  <a:pt x="396" y="1185"/>
                  <a:pt x="415" y="1155"/>
                </a:cubicBezTo>
                <a:cubicBezTo>
                  <a:pt x="441" y="1112"/>
                  <a:pt x="475" y="1061"/>
                  <a:pt x="510" y="1009"/>
                </a:cubicBezTo>
                <a:cubicBezTo>
                  <a:pt x="535" y="1009"/>
                  <a:pt x="561" y="992"/>
                  <a:pt x="569" y="958"/>
                </a:cubicBezTo>
                <a:cubicBezTo>
                  <a:pt x="604" y="873"/>
                  <a:pt x="638" y="787"/>
                  <a:pt x="672" y="702"/>
                </a:cubicBezTo>
                <a:lnTo>
                  <a:pt x="672" y="684"/>
                </a:lnTo>
                <a:cubicBezTo>
                  <a:pt x="715" y="702"/>
                  <a:pt x="749" y="710"/>
                  <a:pt x="783" y="719"/>
                </a:cubicBezTo>
                <a:cubicBezTo>
                  <a:pt x="817" y="727"/>
                  <a:pt x="997" y="744"/>
                  <a:pt x="1031" y="787"/>
                </a:cubicBezTo>
                <a:cubicBezTo>
                  <a:pt x="1048" y="805"/>
                  <a:pt x="1066" y="813"/>
                  <a:pt x="1085" y="813"/>
                </a:cubicBezTo>
                <a:cubicBezTo>
                  <a:pt x="1143" y="813"/>
                  <a:pt x="1197" y="735"/>
                  <a:pt x="1151" y="676"/>
                </a:cubicBezTo>
                <a:cubicBezTo>
                  <a:pt x="1074" y="582"/>
                  <a:pt x="852" y="573"/>
                  <a:pt x="740" y="539"/>
                </a:cubicBezTo>
                <a:cubicBezTo>
                  <a:pt x="758" y="479"/>
                  <a:pt x="775" y="419"/>
                  <a:pt x="792" y="359"/>
                </a:cubicBezTo>
                <a:cubicBezTo>
                  <a:pt x="835" y="282"/>
                  <a:pt x="877" y="197"/>
                  <a:pt x="929" y="120"/>
                </a:cubicBezTo>
                <a:cubicBezTo>
                  <a:pt x="960" y="63"/>
                  <a:pt x="912" y="1"/>
                  <a:pt x="857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4" name="Google Shape;4504;p38"/>
          <p:cNvSpPr/>
          <p:nvPr/>
        </p:nvSpPr>
        <p:spPr>
          <a:xfrm flipH="1">
            <a:off x="1340021" y="10054735"/>
            <a:ext cx="238175" cy="240953"/>
          </a:xfrm>
          <a:custGeom>
            <a:avLst/>
            <a:gdLst/>
            <a:ahLst/>
            <a:cxnLst/>
            <a:rect l="l" t="t" r="r" b="b"/>
            <a:pathLst>
              <a:path w="1114" h="1127" extrusionOk="0">
                <a:moveTo>
                  <a:pt x="571" y="1"/>
                </a:moveTo>
                <a:cubicBezTo>
                  <a:pt x="539" y="1"/>
                  <a:pt x="508" y="19"/>
                  <a:pt x="498" y="60"/>
                </a:cubicBezTo>
                <a:cubicBezTo>
                  <a:pt x="472" y="188"/>
                  <a:pt x="455" y="325"/>
                  <a:pt x="455" y="453"/>
                </a:cubicBezTo>
                <a:cubicBezTo>
                  <a:pt x="387" y="410"/>
                  <a:pt x="327" y="368"/>
                  <a:pt x="267" y="316"/>
                </a:cubicBezTo>
                <a:cubicBezTo>
                  <a:pt x="253" y="303"/>
                  <a:pt x="234" y="296"/>
                  <a:pt x="214" y="296"/>
                </a:cubicBezTo>
                <a:cubicBezTo>
                  <a:pt x="185" y="296"/>
                  <a:pt x="154" y="311"/>
                  <a:pt x="139" y="342"/>
                </a:cubicBezTo>
                <a:lnTo>
                  <a:pt x="130" y="342"/>
                </a:lnTo>
                <a:cubicBezTo>
                  <a:pt x="121" y="339"/>
                  <a:pt x="113" y="338"/>
                  <a:pt x="104" y="338"/>
                </a:cubicBezTo>
                <a:cubicBezTo>
                  <a:pt x="41" y="338"/>
                  <a:pt x="0" y="417"/>
                  <a:pt x="53" y="470"/>
                </a:cubicBezTo>
                <a:cubicBezTo>
                  <a:pt x="164" y="581"/>
                  <a:pt x="293" y="667"/>
                  <a:pt x="430" y="727"/>
                </a:cubicBezTo>
                <a:cubicBezTo>
                  <a:pt x="421" y="830"/>
                  <a:pt x="421" y="941"/>
                  <a:pt x="430" y="1043"/>
                </a:cubicBezTo>
                <a:cubicBezTo>
                  <a:pt x="438" y="1099"/>
                  <a:pt x="481" y="1127"/>
                  <a:pt x="520" y="1127"/>
                </a:cubicBezTo>
                <a:cubicBezTo>
                  <a:pt x="560" y="1127"/>
                  <a:pt x="596" y="1099"/>
                  <a:pt x="592" y="1043"/>
                </a:cubicBezTo>
                <a:lnTo>
                  <a:pt x="592" y="1043"/>
                </a:lnTo>
                <a:cubicBezTo>
                  <a:pt x="596" y="1044"/>
                  <a:pt x="599" y="1045"/>
                  <a:pt x="603" y="1045"/>
                </a:cubicBezTo>
                <a:cubicBezTo>
                  <a:pt x="641" y="1045"/>
                  <a:pt x="669" y="1006"/>
                  <a:pt x="669" y="966"/>
                </a:cubicBezTo>
                <a:cubicBezTo>
                  <a:pt x="669" y="915"/>
                  <a:pt x="661" y="864"/>
                  <a:pt x="661" y="804"/>
                </a:cubicBezTo>
                <a:lnTo>
                  <a:pt x="661" y="804"/>
                </a:lnTo>
                <a:cubicBezTo>
                  <a:pt x="731" y="820"/>
                  <a:pt x="805" y="826"/>
                  <a:pt x="880" y="826"/>
                </a:cubicBezTo>
                <a:cubicBezTo>
                  <a:pt x="924" y="826"/>
                  <a:pt x="967" y="824"/>
                  <a:pt x="1011" y="821"/>
                </a:cubicBezTo>
                <a:cubicBezTo>
                  <a:pt x="1111" y="821"/>
                  <a:pt x="1114" y="667"/>
                  <a:pt x="1019" y="667"/>
                </a:cubicBezTo>
                <a:cubicBezTo>
                  <a:pt x="1016" y="667"/>
                  <a:pt x="1014" y="667"/>
                  <a:pt x="1011" y="667"/>
                </a:cubicBezTo>
                <a:cubicBezTo>
                  <a:pt x="1003" y="650"/>
                  <a:pt x="986" y="650"/>
                  <a:pt x="977" y="641"/>
                </a:cubicBezTo>
                <a:lnTo>
                  <a:pt x="652" y="530"/>
                </a:lnTo>
                <a:lnTo>
                  <a:pt x="652" y="376"/>
                </a:lnTo>
                <a:cubicBezTo>
                  <a:pt x="661" y="342"/>
                  <a:pt x="643" y="325"/>
                  <a:pt x="626" y="308"/>
                </a:cubicBezTo>
                <a:cubicBezTo>
                  <a:pt x="626" y="239"/>
                  <a:pt x="635" y="171"/>
                  <a:pt x="652" y="102"/>
                </a:cubicBezTo>
                <a:cubicBezTo>
                  <a:pt x="667" y="41"/>
                  <a:pt x="618" y="1"/>
                  <a:pt x="571" y="1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5" name="Google Shape;4505;p38"/>
          <p:cNvSpPr/>
          <p:nvPr/>
        </p:nvSpPr>
        <p:spPr>
          <a:xfrm rot="5661894" flipH="1">
            <a:off x="-1244050" y="-423062"/>
            <a:ext cx="5040080" cy="4620192"/>
          </a:xfrm>
          <a:custGeom>
            <a:avLst/>
            <a:gdLst/>
            <a:ahLst/>
            <a:cxnLst/>
            <a:rect l="l" t="t" r="r" b="b"/>
            <a:pathLst>
              <a:path w="15571" h="14274" extrusionOk="0">
                <a:moveTo>
                  <a:pt x="11620" y="0"/>
                </a:moveTo>
                <a:cubicBezTo>
                  <a:pt x="10936" y="0"/>
                  <a:pt x="10259" y="195"/>
                  <a:pt x="9711" y="606"/>
                </a:cubicBezTo>
                <a:cubicBezTo>
                  <a:pt x="8513" y="1504"/>
                  <a:pt x="8017" y="3198"/>
                  <a:pt x="6648" y="3771"/>
                </a:cubicBezTo>
                <a:cubicBezTo>
                  <a:pt x="5844" y="4114"/>
                  <a:pt x="4920" y="3977"/>
                  <a:pt x="4047" y="4088"/>
                </a:cubicBezTo>
                <a:cubicBezTo>
                  <a:pt x="1789" y="4379"/>
                  <a:pt x="1" y="6586"/>
                  <a:pt x="9" y="8870"/>
                </a:cubicBezTo>
                <a:cubicBezTo>
                  <a:pt x="9" y="11146"/>
                  <a:pt x="1669" y="13276"/>
                  <a:pt x="3825" y="14020"/>
                </a:cubicBezTo>
                <a:cubicBezTo>
                  <a:pt x="4274" y="14174"/>
                  <a:pt x="4758" y="14273"/>
                  <a:pt x="5234" y="14273"/>
                </a:cubicBezTo>
                <a:cubicBezTo>
                  <a:pt x="5655" y="14273"/>
                  <a:pt x="6070" y="14196"/>
                  <a:pt x="6451" y="14012"/>
                </a:cubicBezTo>
                <a:cubicBezTo>
                  <a:pt x="7542" y="13486"/>
                  <a:pt x="8373" y="12111"/>
                  <a:pt x="9500" y="12111"/>
                </a:cubicBezTo>
                <a:cubicBezTo>
                  <a:pt x="9602" y="12111"/>
                  <a:pt x="9706" y="12122"/>
                  <a:pt x="9813" y="12147"/>
                </a:cubicBezTo>
                <a:cubicBezTo>
                  <a:pt x="10597" y="12324"/>
                  <a:pt x="11183" y="13182"/>
                  <a:pt x="11952" y="13182"/>
                </a:cubicBezTo>
                <a:cubicBezTo>
                  <a:pt x="11997" y="13182"/>
                  <a:pt x="12043" y="13179"/>
                  <a:pt x="12089" y="13173"/>
                </a:cubicBezTo>
                <a:cubicBezTo>
                  <a:pt x="12371" y="13113"/>
                  <a:pt x="12628" y="12994"/>
                  <a:pt x="12850" y="12814"/>
                </a:cubicBezTo>
                <a:cubicBezTo>
                  <a:pt x="13663" y="12232"/>
                  <a:pt x="14399" y="11454"/>
                  <a:pt x="14664" y="10487"/>
                </a:cubicBezTo>
                <a:cubicBezTo>
                  <a:pt x="14869" y="9760"/>
                  <a:pt x="14749" y="8921"/>
                  <a:pt x="14313" y="8323"/>
                </a:cubicBezTo>
                <a:cubicBezTo>
                  <a:pt x="14544" y="7133"/>
                  <a:pt x="15160" y="6021"/>
                  <a:pt x="15348" y="4815"/>
                </a:cubicBezTo>
                <a:cubicBezTo>
                  <a:pt x="15571" y="3335"/>
                  <a:pt x="15049" y="1718"/>
                  <a:pt x="13885" y="777"/>
                </a:cubicBezTo>
                <a:cubicBezTo>
                  <a:pt x="13250" y="272"/>
                  <a:pt x="12429" y="0"/>
                  <a:pt x="116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6" name="Google Shape;4506;p38"/>
          <p:cNvSpPr/>
          <p:nvPr/>
        </p:nvSpPr>
        <p:spPr>
          <a:xfrm rot="5661894" flipH="1">
            <a:off x="-814427" y="-36588"/>
            <a:ext cx="5233644" cy="4671656"/>
          </a:xfrm>
          <a:custGeom>
            <a:avLst/>
            <a:gdLst/>
            <a:ahLst/>
            <a:cxnLst/>
            <a:rect l="l" t="t" r="r" b="b"/>
            <a:pathLst>
              <a:path w="16169" h="14433" extrusionOk="0">
                <a:moveTo>
                  <a:pt x="12304" y="153"/>
                </a:moveTo>
                <a:cubicBezTo>
                  <a:pt x="13280" y="153"/>
                  <a:pt x="14266" y="570"/>
                  <a:pt x="14928" y="1292"/>
                </a:cubicBezTo>
                <a:cubicBezTo>
                  <a:pt x="15501" y="1951"/>
                  <a:pt x="15869" y="2763"/>
                  <a:pt x="15972" y="3627"/>
                </a:cubicBezTo>
                <a:cubicBezTo>
                  <a:pt x="16075" y="4491"/>
                  <a:pt x="15904" y="5330"/>
                  <a:pt x="15630" y="6151"/>
                </a:cubicBezTo>
                <a:cubicBezTo>
                  <a:pt x="15493" y="6553"/>
                  <a:pt x="15339" y="6947"/>
                  <a:pt x="15211" y="7349"/>
                </a:cubicBezTo>
                <a:cubicBezTo>
                  <a:pt x="15142" y="7546"/>
                  <a:pt x="15082" y="7742"/>
                  <a:pt x="15031" y="7931"/>
                </a:cubicBezTo>
                <a:cubicBezTo>
                  <a:pt x="14997" y="8067"/>
                  <a:pt x="14903" y="8281"/>
                  <a:pt x="14928" y="8418"/>
                </a:cubicBezTo>
                <a:cubicBezTo>
                  <a:pt x="14962" y="8495"/>
                  <a:pt x="15014" y="8572"/>
                  <a:pt x="15065" y="8632"/>
                </a:cubicBezTo>
                <a:cubicBezTo>
                  <a:pt x="15125" y="8735"/>
                  <a:pt x="15176" y="8846"/>
                  <a:pt x="15211" y="8957"/>
                </a:cubicBezTo>
                <a:cubicBezTo>
                  <a:pt x="15296" y="9171"/>
                  <a:pt x="15347" y="9393"/>
                  <a:pt x="15365" y="9624"/>
                </a:cubicBezTo>
                <a:cubicBezTo>
                  <a:pt x="15399" y="10069"/>
                  <a:pt x="15322" y="10514"/>
                  <a:pt x="15151" y="10925"/>
                </a:cubicBezTo>
                <a:cubicBezTo>
                  <a:pt x="14817" y="11703"/>
                  <a:pt x="14184" y="12336"/>
                  <a:pt x="13500" y="12824"/>
                </a:cubicBezTo>
                <a:cubicBezTo>
                  <a:pt x="13215" y="13018"/>
                  <a:pt x="12926" y="13160"/>
                  <a:pt x="12615" y="13160"/>
                </a:cubicBezTo>
                <a:cubicBezTo>
                  <a:pt x="12486" y="13160"/>
                  <a:pt x="12354" y="13136"/>
                  <a:pt x="12216" y="13081"/>
                </a:cubicBezTo>
                <a:cubicBezTo>
                  <a:pt x="11934" y="12952"/>
                  <a:pt x="11677" y="12790"/>
                  <a:pt x="11429" y="12601"/>
                </a:cubicBezTo>
                <a:cubicBezTo>
                  <a:pt x="11039" y="12330"/>
                  <a:pt x="10632" y="12115"/>
                  <a:pt x="10179" y="12115"/>
                </a:cubicBezTo>
                <a:cubicBezTo>
                  <a:pt x="10047" y="12115"/>
                  <a:pt x="9911" y="12133"/>
                  <a:pt x="9770" y="12174"/>
                </a:cubicBezTo>
                <a:cubicBezTo>
                  <a:pt x="9085" y="12362"/>
                  <a:pt x="8563" y="12918"/>
                  <a:pt x="8042" y="13363"/>
                </a:cubicBezTo>
                <a:cubicBezTo>
                  <a:pt x="7764" y="13608"/>
                  <a:pt x="7462" y="13822"/>
                  <a:pt x="7145" y="13997"/>
                </a:cubicBezTo>
                <a:lnTo>
                  <a:pt x="7145" y="13997"/>
                </a:lnTo>
                <a:cubicBezTo>
                  <a:pt x="7144" y="13997"/>
                  <a:pt x="7143" y="13997"/>
                  <a:pt x="7142" y="13997"/>
                </a:cubicBezTo>
                <a:cubicBezTo>
                  <a:pt x="7132" y="13997"/>
                  <a:pt x="7121" y="14000"/>
                  <a:pt x="7109" y="14004"/>
                </a:cubicBezTo>
                <a:cubicBezTo>
                  <a:pt x="6711" y="14186"/>
                  <a:pt x="6292" y="14267"/>
                  <a:pt x="5869" y="14267"/>
                </a:cubicBezTo>
                <a:cubicBezTo>
                  <a:pt x="4602" y="14267"/>
                  <a:pt x="3302" y="13547"/>
                  <a:pt x="2430" y="12687"/>
                </a:cubicBezTo>
                <a:cubicBezTo>
                  <a:pt x="1343" y="11618"/>
                  <a:pt x="650" y="10078"/>
                  <a:pt x="796" y="8529"/>
                </a:cubicBezTo>
                <a:cubicBezTo>
                  <a:pt x="958" y="7007"/>
                  <a:pt x="1805" y="5646"/>
                  <a:pt x="3105" y="4834"/>
                </a:cubicBezTo>
                <a:cubicBezTo>
                  <a:pt x="3807" y="4406"/>
                  <a:pt x="4560" y="4226"/>
                  <a:pt x="5372" y="4192"/>
                </a:cubicBezTo>
                <a:cubicBezTo>
                  <a:pt x="6185" y="4158"/>
                  <a:pt x="7006" y="4183"/>
                  <a:pt x="7725" y="3739"/>
                </a:cubicBezTo>
                <a:cubicBezTo>
                  <a:pt x="8974" y="2969"/>
                  <a:pt x="9410" y="1377"/>
                  <a:pt x="10659" y="608"/>
                </a:cubicBezTo>
                <a:cubicBezTo>
                  <a:pt x="11160" y="297"/>
                  <a:pt x="11730" y="153"/>
                  <a:pt x="12304" y="153"/>
                </a:cubicBezTo>
                <a:close/>
                <a:moveTo>
                  <a:pt x="12302" y="0"/>
                </a:moveTo>
                <a:cubicBezTo>
                  <a:pt x="12098" y="0"/>
                  <a:pt x="11892" y="17"/>
                  <a:pt x="11686" y="51"/>
                </a:cubicBezTo>
                <a:cubicBezTo>
                  <a:pt x="10959" y="188"/>
                  <a:pt x="10292" y="565"/>
                  <a:pt x="9804" y="1121"/>
                </a:cubicBezTo>
                <a:cubicBezTo>
                  <a:pt x="9273" y="1703"/>
                  <a:pt x="8871" y="2404"/>
                  <a:pt x="8341" y="2994"/>
                </a:cubicBezTo>
                <a:cubicBezTo>
                  <a:pt x="8059" y="3328"/>
                  <a:pt x="7708" y="3593"/>
                  <a:pt x="7314" y="3773"/>
                </a:cubicBezTo>
                <a:cubicBezTo>
                  <a:pt x="6835" y="3978"/>
                  <a:pt x="6305" y="4004"/>
                  <a:pt x="5792" y="4021"/>
                </a:cubicBezTo>
                <a:cubicBezTo>
                  <a:pt x="4970" y="4047"/>
                  <a:pt x="4209" y="4106"/>
                  <a:pt x="3456" y="4457"/>
                </a:cubicBezTo>
                <a:cubicBezTo>
                  <a:pt x="2105" y="5099"/>
                  <a:pt x="1095" y="6399"/>
                  <a:pt x="744" y="7836"/>
                </a:cubicBezTo>
                <a:cubicBezTo>
                  <a:pt x="0" y="10925"/>
                  <a:pt x="2669" y="14355"/>
                  <a:pt x="5843" y="14432"/>
                </a:cubicBezTo>
                <a:cubicBezTo>
                  <a:pt x="5864" y="14433"/>
                  <a:pt x="5884" y="14433"/>
                  <a:pt x="5905" y="14433"/>
                </a:cubicBezTo>
                <a:cubicBezTo>
                  <a:pt x="6337" y="14433"/>
                  <a:pt x="6768" y="14347"/>
                  <a:pt x="7160" y="14167"/>
                </a:cubicBezTo>
                <a:cubicBezTo>
                  <a:pt x="7163" y="14166"/>
                  <a:pt x="7166" y="14164"/>
                  <a:pt x="7169" y="14163"/>
                </a:cubicBezTo>
                <a:lnTo>
                  <a:pt x="7169" y="14163"/>
                </a:lnTo>
                <a:cubicBezTo>
                  <a:pt x="7172" y="14161"/>
                  <a:pt x="7175" y="14160"/>
                  <a:pt x="7178" y="14158"/>
                </a:cubicBezTo>
                <a:cubicBezTo>
                  <a:pt x="7930" y="13782"/>
                  <a:pt x="8478" y="13115"/>
                  <a:pt x="9171" y="12644"/>
                </a:cubicBezTo>
                <a:cubicBezTo>
                  <a:pt x="9477" y="12437"/>
                  <a:pt x="9818" y="12278"/>
                  <a:pt x="10194" y="12278"/>
                </a:cubicBezTo>
                <a:cubicBezTo>
                  <a:pt x="10237" y="12278"/>
                  <a:pt x="10281" y="12280"/>
                  <a:pt x="10326" y="12285"/>
                </a:cubicBezTo>
                <a:cubicBezTo>
                  <a:pt x="10719" y="12328"/>
                  <a:pt x="11053" y="12550"/>
                  <a:pt x="11369" y="12764"/>
                </a:cubicBezTo>
                <a:cubicBezTo>
                  <a:pt x="11765" y="13043"/>
                  <a:pt x="12186" y="13332"/>
                  <a:pt x="12650" y="13332"/>
                </a:cubicBezTo>
                <a:cubicBezTo>
                  <a:pt x="12797" y="13332"/>
                  <a:pt x="12949" y="13303"/>
                  <a:pt x="13106" y="13235"/>
                </a:cubicBezTo>
                <a:cubicBezTo>
                  <a:pt x="13825" y="12935"/>
                  <a:pt x="14509" y="12251"/>
                  <a:pt x="14945" y="11618"/>
                </a:cubicBezTo>
                <a:cubicBezTo>
                  <a:pt x="15407" y="10942"/>
                  <a:pt x="15638" y="10129"/>
                  <a:pt x="15476" y="9316"/>
                </a:cubicBezTo>
                <a:cubicBezTo>
                  <a:pt x="15442" y="9128"/>
                  <a:pt x="15382" y="8949"/>
                  <a:pt x="15305" y="8769"/>
                </a:cubicBezTo>
                <a:cubicBezTo>
                  <a:pt x="15211" y="8555"/>
                  <a:pt x="15074" y="8418"/>
                  <a:pt x="15134" y="8170"/>
                </a:cubicBezTo>
                <a:cubicBezTo>
                  <a:pt x="15253" y="7717"/>
                  <a:pt x="15390" y="7263"/>
                  <a:pt x="15561" y="6818"/>
                </a:cubicBezTo>
                <a:cubicBezTo>
                  <a:pt x="15861" y="5963"/>
                  <a:pt x="16169" y="5107"/>
                  <a:pt x="16160" y="4192"/>
                </a:cubicBezTo>
                <a:cubicBezTo>
                  <a:pt x="16160" y="3371"/>
                  <a:pt x="15946" y="2575"/>
                  <a:pt x="15536" y="1865"/>
                </a:cubicBezTo>
                <a:cubicBezTo>
                  <a:pt x="14861" y="702"/>
                  <a:pt x="13622" y="0"/>
                  <a:pt x="12302" y="0"/>
                </a:cubicBezTo>
                <a:close/>
              </a:path>
            </a:pathLst>
          </a:custGeom>
          <a:solidFill>
            <a:srgbClr val="6F93BC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7" name="Google Shape;4507;p38"/>
          <p:cNvSpPr/>
          <p:nvPr/>
        </p:nvSpPr>
        <p:spPr>
          <a:xfrm flipH="1">
            <a:off x="14576713" y="2396132"/>
            <a:ext cx="234869" cy="199865"/>
          </a:xfrm>
          <a:custGeom>
            <a:avLst/>
            <a:gdLst/>
            <a:ahLst/>
            <a:cxnLst/>
            <a:rect l="l" t="t" r="r" b="b"/>
            <a:pathLst>
              <a:path w="1248" h="1062" extrusionOk="0">
                <a:moveTo>
                  <a:pt x="1151" y="0"/>
                </a:moveTo>
                <a:cubicBezTo>
                  <a:pt x="1136" y="0"/>
                  <a:pt x="1121" y="6"/>
                  <a:pt x="1107" y="20"/>
                </a:cubicBezTo>
                <a:lnTo>
                  <a:pt x="55" y="952"/>
                </a:lnTo>
                <a:cubicBezTo>
                  <a:pt x="1" y="993"/>
                  <a:pt x="49" y="1061"/>
                  <a:pt x="106" y="1061"/>
                </a:cubicBezTo>
                <a:cubicBezTo>
                  <a:pt x="120" y="1061"/>
                  <a:pt x="135" y="1057"/>
                  <a:pt x="149" y="1046"/>
                </a:cubicBezTo>
                <a:lnTo>
                  <a:pt x="1201" y="114"/>
                </a:lnTo>
                <a:cubicBezTo>
                  <a:pt x="1248" y="67"/>
                  <a:pt x="1202" y="0"/>
                  <a:pt x="11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8" name="Google Shape;4508;p38"/>
          <p:cNvSpPr txBox="1">
            <a:spLocks noGrp="1"/>
          </p:cNvSpPr>
          <p:nvPr>
            <p:ph type="subTitle" idx="1"/>
          </p:nvPr>
        </p:nvSpPr>
        <p:spPr>
          <a:xfrm flipH="1">
            <a:off x="11048963" y="4724300"/>
            <a:ext cx="5722800" cy="2248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9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09" name="Google Shape;4509;p38"/>
          <p:cNvSpPr txBox="1">
            <a:spLocks noGrp="1"/>
          </p:cNvSpPr>
          <p:nvPr>
            <p:ph type="title"/>
          </p:nvPr>
        </p:nvSpPr>
        <p:spPr>
          <a:xfrm flipH="1">
            <a:off x="11783963" y="2000250"/>
            <a:ext cx="5056200" cy="11454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b="1">
                <a:highlight>
                  <a:schemeClr val="accent3"/>
                </a:highlight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ExtraLight"/>
                <a:ea typeface="Nunito ExtraLight"/>
                <a:cs typeface="Nunito ExtraLight"/>
                <a:sym typeface="Nunito Extra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060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3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389527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9063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0942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2388083" y="2680630"/>
            <a:ext cx="6585134" cy="5496539"/>
          </a:xfrm>
          <a:custGeom>
            <a:avLst/>
            <a:gdLst>
              <a:gd name="connsiteX0" fmla="*/ 2092035 w 4390089"/>
              <a:gd name="connsiteY0" fmla="*/ 2508250 h 3664359"/>
              <a:gd name="connsiteX1" fmla="*/ 2618439 w 4390089"/>
              <a:gd name="connsiteY1" fmla="*/ 2866220 h 3664359"/>
              <a:gd name="connsiteX2" fmla="*/ 2546595 w 4390089"/>
              <a:gd name="connsiteY2" fmla="*/ 3400979 h 3664359"/>
              <a:gd name="connsiteX3" fmla="*/ 2075681 w 4390089"/>
              <a:gd name="connsiteY3" fmla="*/ 3664359 h 3664359"/>
              <a:gd name="connsiteX4" fmla="*/ 1549277 w 4390089"/>
              <a:gd name="connsiteY4" fmla="*/ 3306388 h 3664359"/>
              <a:gd name="connsiteX5" fmla="*/ 1621121 w 4390089"/>
              <a:gd name="connsiteY5" fmla="*/ 2771630 h 3664359"/>
              <a:gd name="connsiteX6" fmla="*/ 1033174 w 4390089"/>
              <a:gd name="connsiteY6" fmla="*/ 2398713 h 3664359"/>
              <a:gd name="connsiteX7" fmla="*/ 1559577 w 4390089"/>
              <a:gd name="connsiteY7" fmla="*/ 2756684 h 3664359"/>
              <a:gd name="connsiteX8" fmla="*/ 1487733 w 4390089"/>
              <a:gd name="connsiteY8" fmla="*/ 3291443 h 3664359"/>
              <a:gd name="connsiteX9" fmla="*/ 1016819 w 4390089"/>
              <a:gd name="connsiteY9" fmla="*/ 3554821 h 3664359"/>
              <a:gd name="connsiteX10" fmla="*/ 490417 w 4390089"/>
              <a:gd name="connsiteY10" fmla="*/ 3196852 h 3664359"/>
              <a:gd name="connsiteX11" fmla="*/ 562261 w 4390089"/>
              <a:gd name="connsiteY11" fmla="*/ 2662093 h 3664359"/>
              <a:gd name="connsiteX12" fmla="*/ 3723985 w 4390089"/>
              <a:gd name="connsiteY12" fmla="*/ 1798638 h 3664359"/>
              <a:gd name="connsiteX13" fmla="*/ 4250389 w 4390089"/>
              <a:gd name="connsiteY13" fmla="*/ 2156608 h 3664359"/>
              <a:gd name="connsiteX14" fmla="*/ 4178544 w 4390089"/>
              <a:gd name="connsiteY14" fmla="*/ 2691367 h 3664359"/>
              <a:gd name="connsiteX15" fmla="*/ 3707631 w 4390089"/>
              <a:gd name="connsiteY15" fmla="*/ 2954747 h 3664359"/>
              <a:gd name="connsiteX16" fmla="*/ 3181227 w 4390089"/>
              <a:gd name="connsiteY16" fmla="*/ 2596776 h 3664359"/>
              <a:gd name="connsiteX17" fmla="*/ 3253072 w 4390089"/>
              <a:gd name="connsiteY17" fmla="*/ 2062018 h 3664359"/>
              <a:gd name="connsiteX18" fmla="*/ 2666710 w 4390089"/>
              <a:gd name="connsiteY18" fmla="*/ 1663700 h 3664359"/>
              <a:gd name="connsiteX19" fmla="*/ 3193114 w 4390089"/>
              <a:gd name="connsiteY19" fmla="*/ 2021670 h 3664359"/>
              <a:gd name="connsiteX20" fmla="*/ 3121269 w 4390089"/>
              <a:gd name="connsiteY20" fmla="*/ 2556429 h 3664359"/>
              <a:gd name="connsiteX21" fmla="*/ 2650356 w 4390089"/>
              <a:gd name="connsiteY21" fmla="*/ 2819809 h 3664359"/>
              <a:gd name="connsiteX22" fmla="*/ 2123952 w 4390089"/>
              <a:gd name="connsiteY22" fmla="*/ 2461839 h 3664359"/>
              <a:gd name="connsiteX23" fmla="*/ 2195796 w 4390089"/>
              <a:gd name="connsiteY23" fmla="*/ 1927080 h 3664359"/>
              <a:gd name="connsiteX24" fmla="*/ 1601499 w 4390089"/>
              <a:gd name="connsiteY24" fmla="*/ 1541463 h 3664359"/>
              <a:gd name="connsiteX25" fmla="*/ 2127902 w 4390089"/>
              <a:gd name="connsiteY25" fmla="*/ 1899433 h 3664359"/>
              <a:gd name="connsiteX26" fmla="*/ 2056058 w 4390089"/>
              <a:gd name="connsiteY26" fmla="*/ 2434192 h 3664359"/>
              <a:gd name="connsiteX27" fmla="*/ 1585144 w 4390089"/>
              <a:gd name="connsiteY27" fmla="*/ 2697571 h 3664359"/>
              <a:gd name="connsiteX28" fmla="*/ 1058741 w 4390089"/>
              <a:gd name="connsiteY28" fmla="*/ 2339601 h 3664359"/>
              <a:gd name="connsiteX29" fmla="*/ 1130585 w 4390089"/>
              <a:gd name="connsiteY29" fmla="*/ 1804843 h 3664359"/>
              <a:gd name="connsiteX30" fmla="*/ 542757 w 4390089"/>
              <a:gd name="connsiteY30" fmla="*/ 1455282 h 3664359"/>
              <a:gd name="connsiteX31" fmla="*/ 1070506 w 4390089"/>
              <a:gd name="connsiteY31" fmla="*/ 1814165 h 3664359"/>
              <a:gd name="connsiteX32" fmla="*/ 998646 w 4390089"/>
              <a:gd name="connsiteY32" fmla="*/ 2348914 h 3664359"/>
              <a:gd name="connsiteX33" fmla="*/ 527747 w 4390089"/>
              <a:gd name="connsiteY33" fmla="*/ 2612304 h 3664359"/>
              <a:gd name="connsiteX34" fmla="*/ 0 w 4390089"/>
              <a:gd name="connsiteY34" fmla="*/ 2253419 h 3664359"/>
              <a:gd name="connsiteX35" fmla="*/ 71860 w 4390089"/>
              <a:gd name="connsiteY35" fmla="*/ 1718671 h 3664359"/>
              <a:gd name="connsiteX36" fmla="*/ 3260435 w 4390089"/>
              <a:gd name="connsiteY36" fmla="*/ 839788 h 3664359"/>
              <a:gd name="connsiteX37" fmla="*/ 3786839 w 4390089"/>
              <a:gd name="connsiteY37" fmla="*/ 1197759 h 3664359"/>
              <a:gd name="connsiteX38" fmla="*/ 3714995 w 4390089"/>
              <a:gd name="connsiteY38" fmla="*/ 1732517 h 3664359"/>
              <a:gd name="connsiteX39" fmla="*/ 3244081 w 4390089"/>
              <a:gd name="connsiteY39" fmla="*/ 1995897 h 3664359"/>
              <a:gd name="connsiteX40" fmla="*/ 2717677 w 4390089"/>
              <a:gd name="connsiteY40" fmla="*/ 1637926 h 3664359"/>
              <a:gd name="connsiteX41" fmla="*/ 2789522 w 4390089"/>
              <a:gd name="connsiteY41" fmla="*/ 1103168 h 3664359"/>
              <a:gd name="connsiteX42" fmla="*/ 2212684 w 4390089"/>
              <a:gd name="connsiteY42" fmla="*/ 714375 h 3664359"/>
              <a:gd name="connsiteX43" fmla="*/ 2739089 w 4390089"/>
              <a:gd name="connsiteY43" fmla="*/ 1072345 h 3664359"/>
              <a:gd name="connsiteX44" fmla="*/ 2667244 w 4390089"/>
              <a:gd name="connsiteY44" fmla="*/ 1607104 h 3664359"/>
              <a:gd name="connsiteX45" fmla="*/ 2196332 w 4390089"/>
              <a:gd name="connsiteY45" fmla="*/ 1870484 h 3664359"/>
              <a:gd name="connsiteX46" fmla="*/ 1669927 w 4390089"/>
              <a:gd name="connsiteY46" fmla="*/ 1512513 h 3664359"/>
              <a:gd name="connsiteX47" fmla="*/ 1741771 w 4390089"/>
              <a:gd name="connsiteY47" fmla="*/ 977754 h 3664359"/>
              <a:gd name="connsiteX48" fmla="*/ 3863685 w 4390089"/>
              <a:gd name="connsiteY48" fmla="*/ 0 h 3664359"/>
              <a:gd name="connsiteX49" fmla="*/ 4390089 w 4390089"/>
              <a:gd name="connsiteY49" fmla="*/ 357970 h 3664359"/>
              <a:gd name="connsiteX50" fmla="*/ 4318245 w 4390089"/>
              <a:gd name="connsiteY50" fmla="*/ 892729 h 3664359"/>
              <a:gd name="connsiteX51" fmla="*/ 3847331 w 4390089"/>
              <a:gd name="connsiteY51" fmla="*/ 1156109 h 3664359"/>
              <a:gd name="connsiteX52" fmla="*/ 3320927 w 4390089"/>
              <a:gd name="connsiteY52" fmla="*/ 798138 h 3664359"/>
              <a:gd name="connsiteX53" fmla="*/ 3392771 w 4390089"/>
              <a:gd name="connsiteY53" fmla="*/ 263380 h 366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390089" h="3664359">
                <a:moveTo>
                  <a:pt x="2092035" y="2508250"/>
                </a:moveTo>
                <a:lnTo>
                  <a:pt x="2618439" y="2866220"/>
                </a:lnTo>
                <a:lnTo>
                  <a:pt x="2546595" y="3400979"/>
                </a:lnTo>
                <a:lnTo>
                  <a:pt x="2075681" y="3664359"/>
                </a:lnTo>
                <a:lnTo>
                  <a:pt x="1549277" y="3306388"/>
                </a:lnTo>
                <a:lnTo>
                  <a:pt x="1621121" y="2771630"/>
                </a:lnTo>
                <a:close/>
                <a:moveTo>
                  <a:pt x="1033174" y="2398713"/>
                </a:moveTo>
                <a:lnTo>
                  <a:pt x="1559577" y="2756684"/>
                </a:lnTo>
                <a:lnTo>
                  <a:pt x="1487733" y="3291443"/>
                </a:lnTo>
                <a:lnTo>
                  <a:pt x="1016819" y="3554821"/>
                </a:lnTo>
                <a:lnTo>
                  <a:pt x="490417" y="3196852"/>
                </a:lnTo>
                <a:lnTo>
                  <a:pt x="562261" y="2662093"/>
                </a:lnTo>
                <a:close/>
                <a:moveTo>
                  <a:pt x="3723985" y="1798638"/>
                </a:moveTo>
                <a:lnTo>
                  <a:pt x="4250389" y="2156608"/>
                </a:lnTo>
                <a:lnTo>
                  <a:pt x="4178544" y="2691367"/>
                </a:lnTo>
                <a:lnTo>
                  <a:pt x="3707631" y="2954747"/>
                </a:lnTo>
                <a:lnTo>
                  <a:pt x="3181227" y="2596776"/>
                </a:lnTo>
                <a:lnTo>
                  <a:pt x="3253072" y="2062018"/>
                </a:lnTo>
                <a:close/>
                <a:moveTo>
                  <a:pt x="2666710" y="1663700"/>
                </a:moveTo>
                <a:lnTo>
                  <a:pt x="3193114" y="2021670"/>
                </a:lnTo>
                <a:lnTo>
                  <a:pt x="3121269" y="2556429"/>
                </a:lnTo>
                <a:lnTo>
                  <a:pt x="2650356" y="2819809"/>
                </a:lnTo>
                <a:lnTo>
                  <a:pt x="2123952" y="2461839"/>
                </a:lnTo>
                <a:lnTo>
                  <a:pt x="2195796" y="1927080"/>
                </a:lnTo>
                <a:close/>
                <a:moveTo>
                  <a:pt x="1601499" y="1541463"/>
                </a:moveTo>
                <a:lnTo>
                  <a:pt x="2127902" y="1899433"/>
                </a:lnTo>
                <a:lnTo>
                  <a:pt x="2056058" y="2434192"/>
                </a:lnTo>
                <a:lnTo>
                  <a:pt x="1585144" y="2697571"/>
                </a:lnTo>
                <a:lnTo>
                  <a:pt x="1058741" y="2339601"/>
                </a:lnTo>
                <a:lnTo>
                  <a:pt x="1130585" y="1804843"/>
                </a:lnTo>
                <a:close/>
                <a:moveTo>
                  <a:pt x="542757" y="1455282"/>
                </a:moveTo>
                <a:lnTo>
                  <a:pt x="1070506" y="1814165"/>
                </a:lnTo>
                <a:lnTo>
                  <a:pt x="998646" y="2348914"/>
                </a:lnTo>
                <a:lnTo>
                  <a:pt x="527747" y="2612304"/>
                </a:lnTo>
                <a:lnTo>
                  <a:pt x="0" y="2253419"/>
                </a:lnTo>
                <a:lnTo>
                  <a:pt x="71860" y="1718671"/>
                </a:lnTo>
                <a:close/>
                <a:moveTo>
                  <a:pt x="3260435" y="839788"/>
                </a:moveTo>
                <a:lnTo>
                  <a:pt x="3786839" y="1197759"/>
                </a:lnTo>
                <a:lnTo>
                  <a:pt x="3714995" y="1732517"/>
                </a:lnTo>
                <a:lnTo>
                  <a:pt x="3244081" y="1995897"/>
                </a:lnTo>
                <a:lnTo>
                  <a:pt x="2717677" y="1637926"/>
                </a:lnTo>
                <a:lnTo>
                  <a:pt x="2789522" y="1103168"/>
                </a:lnTo>
                <a:close/>
                <a:moveTo>
                  <a:pt x="2212684" y="714375"/>
                </a:moveTo>
                <a:lnTo>
                  <a:pt x="2739089" y="1072345"/>
                </a:lnTo>
                <a:lnTo>
                  <a:pt x="2667244" y="1607104"/>
                </a:lnTo>
                <a:lnTo>
                  <a:pt x="2196332" y="1870484"/>
                </a:lnTo>
                <a:lnTo>
                  <a:pt x="1669927" y="1512513"/>
                </a:lnTo>
                <a:lnTo>
                  <a:pt x="1741771" y="977754"/>
                </a:lnTo>
                <a:close/>
                <a:moveTo>
                  <a:pt x="3863685" y="0"/>
                </a:moveTo>
                <a:lnTo>
                  <a:pt x="4390089" y="357970"/>
                </a:lnTo>
                <a:lnTo>
                  <a:pt x="4318245" y="892729"/>
                </a:lnTo>
                <a:lnTo>
                  <a:pt x="3847331" y="1156109"/>
                </a:lnTo>
                <a:lnTo>
                  <a:pt x="3320927" y="798138"/>
                </a:lnTo>
                <a:lnTo>
                  <a:pt x="3392771" y="2633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30035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2525100" y="930014"/>
            <a:ext cx="4073700" cy="169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844800" y="7077260"/>
            <a:ext cx="4280400" cy="9768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32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844800" y="2538974"/>
            <a:ext cx="6879000" cy="4378200"/>
          </a:xfrm>
          <a:prstGeom prst="rect">
            <a:avLst/>
          </a:prstGeom>
        </p:spPr>
        <p:txBody>
          <a:bodyPr spcFirstLastPara="1" wrap="square" lIns="137138" tIns="137138" rIns="137138" bIns="137138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48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339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769775" y="269801"/>
            <a:ext cx="16748453" cy="97474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023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4" r:id="rId13"/>
    <p:sldLayoutId id="2147483665" r:id="rId14"/>
    <p:sldLayoutId id="2147483683" r:id="rId15"/>
    <p:sldLayoutId id="2147483701" r:id="rId16"/>
    <p:sldLayoutId id="2147483702" r:id="rId17"/>
    <p:sldLayoutId id="2147483703" r:id="rId18"/>
    <p:sldLayoutId id="2147483704" r:id="rId19"/>
    <p:sldLayoutId id="2147483706" r:id="rId20"/>
    <p:sldLayoutId id="2147483707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6.png"/><Relationship Id="rId5" Type="http://schemas.openxmlformats.org/officeDocument/2006/relationships/tags" Target="../tags/tag6.xml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9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openxmlformats.org/officeDocument/2006/relationships/image" Target="../media/image4.png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image" Target="../media/image94.png"/><Relationship Id="rId26" Type="http://schemas.openxmlformats.org/officeDocument/2006/relationships/image" Target="../media/image99.jpeg"/><Relationship Id="rId3" Type="http://schemas.openxmlformats.org/officeDocument/2006/relationships/audio" Target="../media/audio1.wav"/><Relationship Id="rId21" Type="http://schemas.openxmlformats.org/officeDocument/2006/relationships/image" Target="../media/image96.png"/><Relationship Id="rId7" Type="http://schemas.openxmlformats.org/officeDocument/2006/relationships/image" Target="../media/image87.png"/><Relationship Id="rId12" Type="http://schemas.openxmlformats.org/officeDocument/2006/relationships/image" Target="../media/image90.png"/><Relationship Id="rId17" Type="http://schemas.openxmlformats.org/officeDocument/2006/relationships/image" Target="../media/image93.gif"/><Relationship Id="rId25" Type="http://schemas.openxmlformats.org/officeDocument/2006/relationships/image" Target="../media/image9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2.jpeg"/><Relationship Id="rId20" Type="http://schemas.openxmlformats.org/officeDocument/2006/relationships/image" Target="../media/image9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tmp"/><Relationship Id="rId11" Type="http://schemas.openxmlformats.org/officeDocument/2006/relationships/image" Target="../media/image89.gif"/><Relationship Id="rId24" Type="http://schemas.microsoft.com/office/2007/relationships/hdphoto" Target="../media/hdphoto15.wdp"/><Relationship Id="rId5" Type="http://schemas.openxmlformats.org/officeDocument/2006/relationships/audio" Target="../media/audio4.wav"/><Relationship Id="rId15" Type="http://schemas.microsoft.com/office/2007/relationships/hdphoto" Target="../media/hdphoto12.wdp"/><Relationship Id="rId23" Type="http://schemas.openxmlformats.org/officeDocument/2006/relationships/image" Target="../media/image97.png"/><Relationship Id="rId10" Type="http://schemas.openxmlformats.org/officeDocument/2006/relationships/image" Target="../media/image88.gif"/><Relationship Id="rId19" Type="http://schemas.microsoft.com/office/2007/relationships/hdphoto" Target="../media/hdphoto13.wdp"/><Relationship Id="rId4" Type="http://schemas.openxmlformats.org/officeDocument/2006/relationships/audio" Target="../media/audio3.wav"/><Relationship Id="rId9" Type="http://schemas.openxmlformats.org/officeDocument/2006/relationships/image" Target="../media/image2.svg"/><Relationship Id="rId14" Type="http://schemas.openxmlformats.org/officeDocument/2006/relationships/image" Target="../media/image91.png"/><Relationship Id="rId22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4.gif"/><Relationship Id="rId18" Type="http://schemas.openxmlformats.org/officeDocument/2006/relationships/image" Target="../media/image95.gif"/><Relationship Id="rId3" Type="http://schemas.openxmlformats.org/officeDocument/2006/relationships/audio" Target="../media/audio1.wav"/><Relationship Id="rId7" Type="http://schemas.microsoft.com/office/2007/relationships/hdphoto" Target="../media/hdphoto16.wdp"/><Relationship Id="rId12" Type="http://schemas.openxmlformats.org/officeDocument/2006/relationships/image" Target="../media/image103.gif"/><Relationship Id="rId17" Type="http://schemas.microsoft.com/office/2007/relationships/hdphoto" Target="../media/hdphoto1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06.png"/><Relationship Id="rId20" Type="http://schemas.openxmlformats.org/officeDocument/2006/relationships/image" Target="../media/image10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11" Type="http://schemas.openxmlformats.org/officeDocument/2006/relationships/image" Target="../media/image2.svg"/><Relationship Id="rId5" Type="http://schemas.openxmlformats.org/officeDocument/2006/relationships/image" Target="../media/image100.tmp"/><Relationship Id="rId15" Type="http://schemas.microsoft.com/office/2007/relationships/hdphoto" Target="../media/hdphoto18.wdp"/><Relationship Id="rId10" Type="http://schemas.openxmlformats.org/officeDocument/2006/relationships/image" Target="../media/image87.png"/><Relationship Id="rId19" Type="http://schemas.openxmlformats.org/officeDocument/2006/relationships/image" Target="../media/image107.png"/><Relationship Id="rId4" Type="http://schemas.openxmlformats.org/officeDocument/2006/relationships/audio" Target="../media/audio3.wav"/><Relationship Id="rId9" Type="http://schemas.microsoft.com/office/2007/relationships/hdphoto" Target="../media/hdphoto17.wdp"/><Relationship Id="rId1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4.png"/><Relationship Id="rId18" Type="http://schemas.openxmlformats.org/officeDocument/2006/relationships/image" Target="../media/image117.png"/><Relationship Id="rId3" Type="http://schemas.openxmlformats.org/officeDocument/2006/relationships/slideLayout" Target="../slideLayouts/slideLayout14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3.png"/><Relationship Id="rId17" Type="http://schemas.microsoft.com/office/2007/relationships/hdphoto" Target="../media/hdphoto20.wdp"/><Relationship Id="rId2" Type="http://schemas.openxmlformats.org/officeDocument/2006/relationships/video" Target="../media/media3.mp4"/><Relationship Id="rId16" Type="http://schemas.openxmlformats.org/officeDocument/2006/relationships/image" Target="../media/image116.png"/><Relationship Id="rId20" Type="http://schemas.openxmlformats.org/officeDocument/2006/relationships/image" Target="../media/image119.png"/><Relationship Id="rId1" Type="http://schemas.microsoft.com/office/2007/relationships/media" Target="../media/media3.mp4"/><Relationship Id="rId11" Type="http://schemas.openxmlformats.org/officeDocument/2006/relationships/image" Target="../media/image112.png"/><Relationship Id="rId5" Type="http://schemas.openxmlformats.org/officeDocument/2006/relationships/image" Target="../media/image109.png"/><Relationship Id="rId15" Type="http://schemas.openxmlformats.org/officeDocument/2006/relationships/image" Target="../media/image19.png"/><Relationship Id="rId10" Type="http://schemas.openxmlformats.org/officeDocument/2006/relationships/image" Target="../media/image111.jpeg"/><Relationship Id="rId19" Type="http://schemas.openxmlformats.org/officeDocument/2006/relationships/image" Target="../media/image11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0.jpeg"/><Relationship Id="rId14" Type="http://schemas.openxmlformats.org/officeDocument/2006/relationships/image" Target="../media/image115.png"/><Relationship Id="rId22" Type="http://schemas.openxmlformats.org/officeDocument/2006/relationships/image" Target="../media/image1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4.gif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gif"/><Relationship Id="rId3" Type="http://schemas.openxmlformats.org/officeDocument/2006/relationships/image" Target="../media/image125.png"/><Relationship Id="rId7" Type="http://schemas.openxmlformats.org/officeDocument/2006/relationships/image" Target="../media/image1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gif"/><Relationship Id="rId5" Type="http://schemas.openxmlformats.org/officeDocument/2006/relationships/image" Target="../media/image127.gif"/><Relationship Id="rId4" Type="http://schemas.openxmlformats.org/officeDocument/2006/relationships/image" Target="../media/image126.jpg"/><Relationship Id="rId9" Type="http://schemas.openxmlformats.org/officeDocument/2006/relationships/image" Target="../media/image131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12" Type="http://schemas.openxmlformats.org/officeDocument/2006/relationships/image" Target="../media/image13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4.png"/><Relationship Id="rId11" Type="http://schemas.openxmlformats.org/officeDocument/2006/relationships/image" Target="../media/image137.gif"/><Relationship Id="rId5" Type="http://schemas.openxmlformats.org/officeDocument/2006/relationships/image" Target="../media/image133.gif"/><Relationship Id="rId10" Type="http://schemas.openxmlformats.org/officeDocument/2006/relationships/image" Target="../media/image17.gif"/><Relationship Id="rId4" Type="http://schemas.openxmlformats.org/officeDocument/2006/relationships/image" Target="../media/image20.png"/><Relationship Id="rId9" Type="http://schemas.openxmlformats.org/officeDocument/2006/relationships/image" Target="../media/image1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18" Type="http://schemas.openxmlformats.org/officeDocument/2006/relationships/image" Target="../media/image46.gif"/><Relationship Id="rId26" Type="http://schemas.openxmlformats.org/officeDocument/2006/relationships/image" Target="../media/image54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9.jpe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48.jpeg"/><Relationship Id="rId29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24" Type="http://schemas.openxmlformats.org/officeDocument/2006/relationships/image" Target="../media/image52.png"/><Relationship Id="rId32" Type="http://schemas.openxmlformats.org/officeDocument/2006/relationships/image" Target="../media/image37.png"/><Relationship Id="rId5" Type="http://schemas.microsoft.com/office/2007/relationships/hdphoto" Target="../media/hdphoto2.wdp"/><Relationship Id="rId15" Type="http://schemas.openxmlformats.org/officeDocument/2006/relationships/image" Target="../media/image44.png"/><Relationship Id="rId23" Type="http://schemas.openxmlformats.org/officeDocument/2006/relationships/image" Target="../media/image51.jpeg"/><Relationship Id="rId28" Type="http://schemas.openxmlformats.org/officeDocument/2006/relationships/image" Target="../media/image56.png"/><Relationship Id="rId10" Type="http://schemas.microsoft.com/office/2007/relationships/hdphoto" Target="../media/hdphoto4.wdp"/><Relationship Id="rId19" Type="http://schemas.openxmlformats.org/officeDocument/2006/relationships/image" Target="../media/image47.gif"/><Relationship Id="rId31" Type="http://schemas.openxmlformats.org/officeDocument/2006/relationships/image" Target="../media/image59.gif"/><Relationship Id="rId4" Type="http://schemas.openxmlformats.org/officeDocument/2006/relationships/image" Target="../media/image38.jpeg"/><Relationship Id="rId9" Type="http://schemas.openxmlformats.org/officeDocument/2006/relationships/image" Target="../media/image41.png"/><Relationship Id="rId14" Type="http://schemas.microsoft.com/office/2007/relationships/hdphoto" Target="../media/hdphoto6.wdp"/><Relationship Id="rId22" Type="http://schemas.openxmlformats.org/officeDocument/2006/relationships/image" Target="../media/image50.png"/><Relationship Id="rId27" Type="http://schemas.openxmlformats.org/officeDocument/2006/relationships/image" Target="../media/image55.jpeg"/><Relationship Id="rId30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hyperlink" Target="https://pngtree.com/freepng/a-plan-view-of-potted-plants_961866.html" TargetMode="External"/><Relationship Id="rId3" Type="http://schemas.openxmlformats.org/officeDocument/2006/relationships/image" Target="../media/image60.png"/><Relationship Id="rId7" Type="http://schemas.microsoft.com/office/2007/relationships/hdphoto" Target="../media/hdphoto7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5" Type="http://schemas.microsoft.com/office/2007/relationships/hdphoto" Target="../media/hdphoto8.wdp"/><Relationship Id="rId4" Type="http://schemas.openxmlformats.org/officeDocument/2006/relationships/image" Target="../media/image61.pn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11" Type="http://schemas.openxmlformats.org/officeDocument/2006/relationships/image" Target="../media/image73.emf"/><Relationship Id="rId5" Type="http://schemas.openxmlformats.org/officeDocument/2006/relationships/image" Target="../media/image67.png"/><Relationship Id="rId10" Type="http://schemas.openxmlformats.org/officeDocument/2006/relationships/image" Target="../media/image72.emf"/><Relationship Id="rId4" Type="http://schemas.openxmlformats.org/officeDocument/2006/relationships/image" Target="../media/image66.png"/><Relationship Id="rId9" Type="http://schemas.openxmlformats.org/officeDocument/2006/relationships/image" Target="../media/image7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888477" y="1409700"/>
            <a:ext cx="16408923" cy="756307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0724" name="MH_Other_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2053012">
            <a:off x="630539" y="1577426"/>
            <a:ext cx="6165719" cy="5766521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5" name="MH_Other_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 rot="2053012">
            <a:off x="1547997" y="3824103"/>
            <a:ext cx="4038600" cy="4038600"/>
          </a:xfrm>
          <a:prstGeom prst="ellipse">
            <a:avLst/>
          </a:prstGeom>
          <a:noFill/>
          <a:ln w="12700" cmpd="sng">
            <a:solidFill>
              <a:srgbClr val="E8E8E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6" name="MH_Other_3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053012">
            <a:off x="2089543" y="1977632"/>
            <a:ext cx="5267325" cy="5267325"/>
          </a:xfrm>
          <a:prstGeom prst="ellipse">
            <a:avLst/>
          </a:prstGeom>
          <a:noFill/>
          <a:ln w="12700" cmpd="sng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7" name="MH_Other_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2053012">
            <a:off x="7860289" y="6799440"/>
            <a:ext cx="286200" cy="2857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728" name="MH_Other_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2053012">
            <a:off x="6883944" y="8399640"/>
            <a:ext cx="286200" cy="285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137160" tIns="68580" rIns="137160" bIns="6858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en-US">
              <a:solidFill>
                <a:srgbClr val="487B78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312069" y="8049899"/>
            <a:ext cx="921545" cy="588815"/>
            <a:chOff x="3672114" y="-827314"/>
            <a:chExt cx="396844" cy="142875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672114" y="-827314"/>
              <a:ext cx="396844" cy="0"/>
            </a:xfrm>
            <a:prstGeom prst="line">
              <a:avLst/>
            </a:prstGeom>
            <a:ln w="101600" cap="rnd">
              <a:solidFill>
                <a:schemeClr val="accent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3672114" y="-755876"/>
              <a:ext cx="396844" cy="0"/>
            </a:xfrm>
            <a:prstGeom prst="line">
              <a:avLst/>
            </a:prstGeom>
            <a:ln w="101600" cap="rnd">
              <a:solidFill>
                <a:schemeClr val="accent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3672114" y="-684439"/>
              <a:ext cx="396844" cy="0"/>
            </a:xfrm>
            <a:prstGeom prst="line">
              <a:avLst/>
            </a:prstGeom>
            <a:ln w="101600" cap="rnd">
              <a:solidFill>
                <a:schemeClr val="accent4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73662"/>
            <a:ext cx="6539918" cy="6439038"/>
          </a:xfrm>
        </p:spPr>
      </p:pic>
      <p:sp>
        <p:nvSpPr>
          <p:cNvPr id="41" name="PA_淘宝网chenying0907出品 5"/>
          <p:cNvSpPr txBox="1"/>
          <p:nvPr>
            <p:custDataLst>
              <p:tags r:id="rId7"/>
            </p:custDataLst>
          </p:nvPr>
        </p:nvSpPr>
        <p:spPr>
          <a:xfrm>
            <a:off x="5867400" y="3856435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9900"/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rgbClr val="FF9900"/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42" name="PA_淘宝网chenying0907出品 6"/>
          <p:cNvSpPr txBox="1"/>
          <p:nvPr>
            <p:custDataLst>
              <p:tags r:id="rId8"/>
            </p:custDataLst>
          </p:nvPr>
        </p:nvSpPr>
        <p:spPr>
          <a:xfrm>
            <a:off x="6629400" y="6060342"/>
            <a:ext cx="8766132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 smtClean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43" name="矩形 4"/>
          <p:cNvSpPr/>
          <p:nvPr/>
        </p:nvSpPr>
        <p:spPr>
          <a:xfrm>
            <a:off x="7014723" y="5203473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4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8847419" y="4123546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915216" y="7372825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7167644" y="5363481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5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50" y="2095500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4842680" y="3279130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658">
            <a:off x="15147421" y="4726031"/>
            <a:ext cx="2585917" cy="325780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3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265827" y="6984526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54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4114800" y="560070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pic>
        <p:nvPicPr>
          <p:cNvPr id="56" name="صورة 55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6200000">
            <a:off x="-73022" y="-41073"/>
            <a:ext cx="2609850" cy="260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7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  <p:bldP spid="30726" grpId="0" animBg="1"/>
      <p:bldP spid="30727" grpId="0" animBg="1"/>
      <p:bldP spid="30728" grpId="0" animBg="1"/>
      <p:bldP spid="41" grpId="0"/>
      <p:bldP spid="42" grpId="0"/>
      <p:bldP spid="4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7" y="1509005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rgbClr val="9933FF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4" y="823023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>
              <a:solidFill>
                <a:schemeClr val="accent4">
                  <a:shade val="95000"/>
                  <a:satMod val="105000"/>
                  <a:alpha val="32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62" y="1111055"/>
            <a:ext cx="4790524" cy="1184932"/>
          </a:xfrm>
          <a:prstGeom prst="rect">
            <a:avLst/>
          </a:prstGeom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6" y="2944219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8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81573" y="714417"/>
              <a:ext cx="1201290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20 +21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80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8290869" y="5588870"/>
            <a:ext cx="5668661" cy="1944183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>
              <a:alpha val="49000"/>
            </a:schemeClr>
          </a:solidFill>
          <a:ln w="28575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29" name="مجموعة 28"/>
          <p:cNvGrpSpPr/>
          <p:nvPr/>
        </p:nvGrpSpPr>
        <p:grpSpPr>
          <a:xfrm>
            <a:off x="-417701" y="-114300"/>
            <a:ext cx="11902542" cy="2457450"/>
            <a:chOff x="153759" y="97864"/>
            <a:chExt cx="7935027" cy="1849757"/>
          </a:xfrm>
        </p:grpSpPr>
        <p:grpSp>
          <p:nvGrpSpPr>
            <p:cNvPr id="30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1371669" y="442005"/>
              <a:ext cx="6717117" cy="1112006"/>
              <a:chOff x="-3050701" y="481987"/>
              <a:chExt cx="10343241" cy="1710686"/>
            </a:xfrm>
          </p:grpSpPr>
          <p:sp>
            <p:nvSpPr>
              <p:cNvPr id="3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3050701" y="564392"/>
                <a:ext cx="10343241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6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456257" y="481987"/>
                <a:ext cx="7379605" cy="17106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7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– </a:t>
                </a:r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 </a:t>
                </a:r>
                <a:r>
                  <a:rPr lang="ar-SA" sz="4800" spc="-84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: </a:t>
                </a:r>
                <a:r>
                  <a:rPr lang="ar-SA" sz="4800" spc="-84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أحل المسألة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 </a:t>
                </a:r>
              </a:p>
              <a:p>
                <a:pPr algn="ctr"/>
                <a:r>
                  <a:rPr lang="ar-SA" sz="4800" spc="-84" dirty="0" smtClean="0">
                    <a:solidFill>
                      <a:srgbClr val="0070C0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أرسم صورة</a:t>
                </a:r>
                <a:endParaRPr lang="ar-SA" sz="48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3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660365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20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0499" y="5300719"/>
            <a:ext cx="6270320" cy="4490981"/>
          </a:xfrm>
          <a:prstGeom prst="rect">
            <a:avLst/>
          </a:prstGeom>
          <a:ln w="114300" cap="sq" cmpd="thickThin">
            <a:solidFill>
              <a:srgbClr val="CC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6364118" y="1938933"/>
            <a:ext cx="9409282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en-US" sz="3600" dirty="0" smtClean="0">
                <a:solidFill>
                  <a:srgbClr val="CC0066"/>
                </a:solidFill>
                <a:cs typeface="PT Bold Heading" pitchFamily="2" charset="-78"/>
              </a:rPr>
              <a:t>    </a:t>
            </a:r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* أفهم ... </a:t>
            </a:r>
            <a:r>
              <a:rPr lang="ar-SA" sz="3600" dirty="0" smtClean="0">
                <a:solidFill>
                  <a:srgbClr val="006600"/>
                </a:solidFill>
                <a:cs typeface="PT Bold Heading" pitchFamily="2" charset="-78"/>
              </a:rPr>
              <a:t>ما المطلوب من المسألة ؟ </a:t>
            </a:r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أحوط المطلوب . </a:t>
            </a:r>
            <a:endParaRPr lang="ar-EG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pic>
        <p:nvPicPr>
          <p:cNvPr id="1030" name="Picture 6" descr="Turnkey Websites - Get Started Your Business Instantly! - Gnosys Digital in  2021 | Good morning gif animation, Sanrio, 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245" y="-170119"/>
            <a:ext cx="1758207" cy="17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30">
            <a:extLst>
              <a:ext uri="{FF2B5EF4-FFF2-40B4-BE49-F238E27FC236}">
                <a16:creationId xmlns:a16="http://schemas.microsoft.com/office/drawing/2014/main" xmlns="" id="{D9CE807D-BBD4-4D86-885D-CC04505AF6FE}"/>
              </a:ext>
            </a:extLst>
          </p:cNvPr>
          <p:cNvSpPr/>
          <p:nvPr/>
        </p:nvSpPr>
        <p:spPr>
          <a:xfrm>
            <a:off x="1981200" y="2705100"/>
            <a:ext cx="5815119" cy="2026124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rgbClr val="8D42C6">
              <a:alpha val="22000"/>
            </a:srgbClr>
          </a:solidFill>
          <a:ln w="28575">
            <a:solidFill>
              <a:srgbClr val="CC3399"/>
            </a:solidFill>
            <a:extLst>
              <a:ext uri="{C807C97D-BFC1-408E-A445-0C87EB9F89A2}">
                <ask:lineSketchStyleProps xmlns:ask="http://schemas.microsoft.com/office/drawing/2018/sketchyshapes" xmlns="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ar-SA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PT Bold Heading" pitchFamily="2" charset="-78"/>
              </a:rPr>
              <a:t>مع سعيد 5 ورقات لاصقة , أعطى صديقه أنس 3 منها .</a:t>
            </a:r>
          </a:p>
          <a:p>
            <a:pPr algn="ctr"/>
            <a:endParaRPr lang="ar-SA" sz="2800" b="1" dirty="0">
              <a:solidFill>
                <a:schemeClr val="tx1">
                  <a:lumMod val="75000"/>
                  <a:lumOff val="25000"/>
                </a:schemeClr>
              </a:solidFill>
              <a:cs typeface="PT Bold Heading" pitchFamily="2" charset="-78"/>
            </a:endParaRPr>
          </a:p>
          <a:p>
            <a:pPr algn="ctr"/>
            <a:r>
              <a:rPr lang="ar-SA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PT Bold Heading" pitchFamily="2" charset="-78"/>
              </a:rPr>
              <a:t>كم ورقة لاصقة بقيت مع سعيد ؟</a:t>
            </a:r>
          </a:p>
        </p:txBody>
      </p:sp>
      <p:sp>
        <p:nvSpPr>
          <p:cNvPr id="70" name="شكل بيضاوي 69"/>
          <p:cNvSpPr/>
          <p:nvPr/>
        </p:nvSpPr>
        <p:spPr>
          <a:xfrm>
            <a:off x="4062520" y="4120817"/>
            <a:ext cx="3028350" cy="6104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71" name="رابط مستقيم 70"/>
          <p:cNvCxnSpPr/>
          <p:nvPr/>
        </p:nvCxnSpPr>
        <p:spPr>
          <a:xfrm>
            <a:off x="5770118" y="3283424"/>
            <a:ext cx="730801" cy="1548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مربع نص 12"/>
          <p:cNvSpPr txBox="1"/>
          <p:nvPr/>
        </p:nvSpPr>
        <p:spPr>
          <a:xfrm>
            <a:off x="7086600" y="4000500"/>
            <a:ext cx="8630249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* أخطط... </a:t>
            </a:r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أرسم صورة</a:t>
            </a:r>
            <a:endParaRPr lang="ar-EG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4020800" y="5335369"/>
            <a:ext cx="1721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3600" dirty="0" smtClean="0">
                <a:solidFill>
                  <a:srgbClr val="CC0066"/>
                </a:solidFill>
                <a:cs typeface="PT Bold Heading" pitchFamily="2" charset="-78"/>
              </a:rPr>
              <a:t>* أحل... </a:t>
            </a:r>
            <a:endParaRPr lang="ar-SA" sz="3600" dirty="0" smtClean="0">
              <a:solidFill>
                <a:srgbClr val="0033CC"/>
              </a:solidFill>
              <a:cs typeface="PT Bold Heading" pitchFamily="2" charset="-78"/>
            </a:endParaRPr>
          </a:p>
        </p:txBody>
      </p:sp>
      <p:sp>
        <p:nvSpPr>
          <p:cNvPr id="74" name="مستطيل 73"/>
          <p:cNvSpPr/>
          <p:nvPr/>
        </p:nvSpPr>
        <p:spPr>
          <a:xfrm>
            <a:off x="8153400" y="7810500"/>
            <a:ext cx="64812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4200" dirty="0" smtClean="0">
                <a:solidFill>
                  <a:srgbClr val="CC0066"/>
                </a:solidFill>
                <a:cs typeface="PT Bold Heading" pitchFamily="2" charset="-78"/>
              </a:rPr>
              <a:t>* أتحقق... </a:t>
            </a:r>
            <a:r>
              <a:rPr lang="ar-SA" sz="4200" dirty="0" smtClean="0">
                <a:solidFill>
                  <a:srgbClr val="0033CC"/>
                </a:solidFill>
                <a:cs typeface="PT Bold Heading" pitchFamily="2" charset="-78"/>
              </a:rPr>
              <a:t>أرجع للمسألة للتأكد  </a:t>
            </a:r>
          </a:p>
        </p:txBody>
      </p:sp>
      <p:sp>
        <p:nvSpPr>
          <p:cNvPr id="7" name="AutoShape 22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26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219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AutoShape 32" descr="Bee Colored Clip Art at Clker.com - vector clip art online, royalty free &amp;amp;  public domain"/>
          <p:cNvSpPr>
            <a:spLocks noChangeAspect="1" noChangeArrowheads="1"/>
          </p:cNvSpPr>
          <p:nvPr/>
        </p:nvSpPr>
        <p:spPr bwMode="auto">
          <a:xfrm>
            <a:off x="18372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مستطيل 13"/>
          <p:cNvSpPr/>
          <p:nvPr/>
        </p:nvSpPr>
        <p:spPr>
          <a:xfrm>
            <a:off x="12303949" y="8563311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5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77" name="مستطيل 76"/>
          <p:cNvSpPr/>
          <p:nvPr/>
        </p:nvSpPr>
        <p:spPr>
          <a:xfrm>
            <a:off x="11506200" y="8452107"/>
            <a:ext cx="4667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-</a:t>
            </a:r>
            <a:endParaRPr lang="ar-SA" sz="6600" dirty="0"/>
          </a:p>
        </p:txBody>
      </p:sp>
      <p:sp>
        <p:nvSpPr>
          <p:cNvPr id="78" name="مستطيل 77"/>
          <p:cNvSpPr/>
          <p:nvPr/>
        </p:nvSpPr>
        <p:spPr>
          <a:xfrm>
            <a:off x="10439400" y="8528307"/>
            <a:ext cx="6078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66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006600"/>
              </a:solidFill>
            </a:endParaRPr>
          </a:p>
        </p:txBody>
      </p:sp>
      <p:sp>
        <p:nvSpPr>
          <p:cNvPr id="76" name="مستطيل 135"/>
          <p:cNvSpPr txBox="1"/>
          <p:nvPr/>
        </p:nvSpPr>
        <p:spPr>
          <a:xfrm>
            <a:off x="8412249" y="8267700"/>
            <a:ext cx="1569951" cy="1147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FF0000"/>
                </a:solidFill>
              </a:rPr>
              <a:t>2</a:t>
            </a:r>
            <a:endParaRPr sz="9600" dirty="0">
              <a:solidFill>
                <a:srgbClr val="FF0000"/>
              </a:solidFill>
            </a:endParaRPr>
          </a:p>
        </p:txBody>
      </p:sp>
      <p:sp>
        <p:nvSpPr>
          <p:cNvPr id="40" name="مربع نص 12"/>
          <p:cNvSpPr txBox="1"/>
          <p:nvPr/>
        </p:nvSpPr>
        <p:spPr>
          <a:xfrm>
            <a:off x="7597555" y="2933700"/>
            <a:ext cx="8404445" cy="766167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600" dirty="0" smtClean="0">
                <a:solidFill>
                  <a:srgbClr val="006600"/>
                </a:solidFill>
                <a:cs typeface="PT Bold Heading" pitchFamily="2" charset="-78"/>
              </a:rPr>
              <a:t>                 ما معطيات المسألة ؟ </a:t>
            </a:r>
            <a:r>
              <a:rPr lang="ar-SA" sz="3600" dirty="0" smtClean="0">
                <a:solidFill>
                  <a:srgbClr val="0033CC"/>
                </a:solidFill>
                <a:cs typeface="PT Bold Heading" pitchFamily="2" charset="-78"/>
              </a:rPr>
              <a:t>أضع خطاً تحتها. </a:t>
            </a:r>
            <a:endParaRPr lang="ar-EG" sz="3600" dirty="0">
              <a:solidFill>
                <a:srgbClr val="0033CC"/>
              </a:solidFill>
              <a:cs typeface="PT Bold Heading" pitchFamily="2" charset="-78"/>
            </a:endParaRPr>
          </a:p>
        </p:txBody>
      </p:sp>
      <p:cxnSp>
        <p:nvCxnSpPr>
          <p:cNvPr id="42" name="رابط مستقيم 41"/>
          <p:cNvCxnSpPr/>
          <p:nvPr/>
        </p:nvCxnSpPr>
        <p:spPr>
          <a:xfrm flipV="1">
            <a:off x="4672119" y="3664424"/>
            <a:ext cx="787202" cy="3568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شكل بيضاوي 4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27921" y="5658534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4" name="شكل بيضاوي 4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0404059" y="5658534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5" name="شكل بيضاوي 4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688998" y="665204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6" name="شكل بيضاوي 4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0880874" y="665204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47" name="شكل بيضاوي 46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982349" y="6652046"/>
            <a:ext cx="643200" cy="724784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pic>
        <p:nvPicPr>
          <p:cNvPr id="48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121" y="6363047"/>
            <a:ext cx="714170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904" y="6366335"/>
            <a:ext cx="714170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68" y="4062714"/>
            <a:ext cx="1502942" cy="16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تحقق علامة X علامة الصليب ، خطأ, متنوعة, النص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32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29" y="6416216"/>
            <a:ext cx="714170" cy="169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مستطيل 52"/>
          <p:cNvSpPr/>
          <p:nvPr/>
        </p:nvSpPr>
        <p:spPr>
          <a:xfrm>
            <a:off x="9667806" y="8420100"/>
            <a:ext cx="5757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6600" dirty="0" smtClean="0">
                <a:solidFill>
                  <a:srgbClr val="0033CC"/>
                </a:solidFill>
                <a:cs typeface="PT Bold Heading" pitchFamily="2" charset="-78"/>
              </a:rPr>
              <a:t>=</a:t>
            </a:r>
            <a:endParaRPr lang="ar-SA" sz="6600" dirty="0"/>
          </a:p>
        </p:txBody>
      </p:sp>
    </p:spTree>
    <p:extLst>
      <p:ext uri="{BB962C8B-B14F-4D97-AF65-F5344CB8AC3E}">
        <p14:creationId xmlns:p14="http://schemas.microsoft.com/office/powerpoint/2010/main" val="283976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9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9" grpId="0"/>
      <p:bldP spid="26" grpId="0" animBg="1"/>
      <p:bldP spid="70" grpId="0" animBg="1"/>
      <p:bldP spid="73" grpId="0"/>
      <p:bldP spid="11" grpId="0"/>
      <p:bldP spid="74" grpId="0"/>
      <p:bldP spid="14" grpId="0"/>
      <p:bldP spid="77" grpId="0"/>
      <p:bldP spid="78" grpId="0"/>
      <p:bldP spid="76" grpId="0" animBg="1" advAuto="0"/>
      <p:bldP spid="40" grpId="0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822606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61" name="صورة 60">
            <a:extLst>
              <a:ext uri="{FF2B5EF4-FFF2-40B4-BE49-F238E27FC236}">
                <a16:creationId xmlns="" xmlns:a16="http://schemas.microsoft.com/office/drawing/2014/main" id="{6E90A01B-2E1E-43EA-A1B3-6284BAB3B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45" b="2932"/>
          <a:stretch/>
        </p:blipFill>
        <p:spPr>
          <a:xfrm>
            <a:off x="2981062" y="6234911"/>
            <a:ext cx="11725538" cy="2718589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6E90A01B-2E1E-43EA-A1B3-6284BAB3BF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9" b="36887"/>
          <a:stretch/>
        </p:blipFill>
        <p:spPr>
          <a:xfrm>
            <a:off x="2514600" y="2781300"/>
            <a:ext cx="11725538" cy="2315174"/>
          </a:xfrm>
          <a:prstGeom prst="rect">
            <a:avLst/>
          </a:prstGeom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545900" y="1509101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4876800" y="3238500"/>
            <a:ext cx="163044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3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582400" y="1790700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73202" y="1844164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أرسم صورة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" name="Picture 2" descr="Cherry Pals | Cute gif, School wall art, Motion design animation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ECECEC"/>
              </a:clrFrom>
              <a:clrTo>
                <a:srgbClr val="EC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10" y="1952338"/>
            <a:ext cx="3040312" cy="22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waii cherry by atchah on Deviant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88" y="3530019"/>
            <a:ext cx="2005116" cy="19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unny cartoon cute ripe cherry face Royalty Free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78" b="8268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178" y="3530019"/>
            <a:ext cx="2347694" cy="236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awaii cherry cartoon character Royalty Free Vector Ima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7" b="871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983765"/>
            <a:ext cx="1655933" cy="178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appy cherry cartoon character emote Royalty Free Vector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3947"/>
          <a:stretch/>
        </p:blipFill>
        <p:spPr bwMode="auto">
          <a:xfrm>
            <a:off x="6776850" y="3248721"/>
            <a:ext cx="1196009" cy="22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جذاب GIF - تحميل ومشاركة علىPHONEKY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10" y="7124700"/>
            <a:ext cx="2286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779" y="8233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1970" y="3488875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665" y="8233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356" y="8233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49" y="70485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738" y="804107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76009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2" descr="صور جزر رسم - لبس رسمي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3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029" y="76811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مستطيل 135"/>
          <p:cNvSpPr txBox="1"/>
          <p:nvPr/>
        </p:nvSpPr>
        <p:spPr>
          <a:xfrm>
            <a:off x="5105400" y="7124700"/>
            <a:ext cx="163044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4</a:t>
            </a:r>
            <a:endParaRPr sz="15000" dirty="0">
              <a:solidFill>
                <a:srgbClr val="6666FF"/>
              </a:solidFill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11166" y="6729113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مخاطر صحيّة وسلوكية تهدد الأطفال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1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8863" y="4877969"/>
            <a:ext cx="4718337" cy="35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كرتون وآخرون, طفل, تصوير 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2667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724" y="5399027"/>
            <a:ext cx="3082276" cy="315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 descr="1237992263.jpg"/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1237" y="5375549"/>
            <a:ext cx="3786182" cy="2331921"/>
          </a:xfrm>
          <a:prstGeom prst="rect">
            <a:avLst/>
          </a:prstGeom>
        </p:spPr>
      </p:pic>
      <p:pic>
        <p:nvPicPr>
          <p:cNvPr id="29" name="صورة 28" descr="15749.jpg"/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90565" y="1800862"/>
            <a:ext cx="2500298" cy="174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4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35" grpId="0" animBg="1"/>
      <p:bldP spid="20" grpId="0" animBg="1"/>
      <p:bldP spid="62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="" xmlns:a16="http://schemas.microsoft.com/office/drawing/2014/main" id="{D9CE807D-BBD4-4D86-885D-CC04505AF6FE}"/>
              </a:ext>
            </a:extLst>
          </p:cNvPr>
          <p:cNvSpPr/>
          <p:nvPr/>
        </p:nvSpPr>
        <p:spPr>
          <a:xfrm>
            <a:off x="602275" y="822606"/>
            <a:ext cx="16992600" cy="8839199"/>
          </a:xfrm>
          <a:custGeom>
            <a:avLst/>
            <a:gdLst>
              <a:gd name="connsiteX0" fmla="*/ 0 w 17754601"/>
              <a:gd name="connsiteY0" fmla="*/ 0 h 3329572"/>
              <a:gd name="connsiteX1" fmla="*/ 17754601 w 17754601"/>
              <a:gd name="connsiteY1" fmla="*/ 0 h 3329572"/>
              <a:gd name="connsiteX2" fmla="*/ 17754601 w 17754601"/>
              <a:gd name="connsiteY2" fmla="*/ 3329572 h 3329572"/>
              <a:gd name="connsiteX3" fmla="*/ 0 w 17754601"/>
              <a:gd name="connsiteY3" fmla="*/ 3329572 h 3329572"/>
              <a:gd name="connsiteX4" fmla="*/ 0 w 17754601"/>
              <a:gd name="connsiteY4" fmla="*/ 0 h 332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54601" h="3329572" fill="none" extrusionOk="0">
                <a:moveTo>
                  <a:pt x="0" y="0"/>
                </a:moveTo>
                <a:cubicBezTo>
                  <a:pt x="3799192" y="-143431"/>
                  <a:pt x="13547812" y="150992"/>
                  <a:pt x="17754601" y="0"/>
                </a:cubicBezTo>
                <a:cubicBezTo>
                  <a:pt x="17701100" y="1453912"/>
                  <a:pt x="17909395" y="2823861"/>
                  <a:pt x="17754601" y="3329572"/>
                </a:cubicBezTo>
                <a:cubicBezTo>
                  <a:pt x="13919792" y="3165701"/>
                  <a:pt x="5114112" y="3241085"/>
                  <a:pt x="0" y="3329572"/>
                </a:cubicBezTo>
                <a:cubicBezTo>
                  <a:pt x="-132637" y="1668880"/>
                  <a:pt x="32421" y="1100977"/>
                  <a:pt x="0" y="0"/>
                </a:cubicBezTo>
                <a:close/>
              </a:path>
              <a:path w="17754601" h="3329572" stroke="0" extrusionOk="0">
                <a:moveTo>
                  <a:pt x="0" y="0"/>
                </a:moveTo>
                <a:cubicBezTo>
                  <a:pt x="6039652" y="-57669"/>
                  <a:pt x="15648239" y="-84444"/>
                  <a:pt x="17754601" y="0"/>
                </a:cubicBezTo>
                <a:cubicBezTo>
                  <a:pt x="17720016" y="696161"/>
                  <a:pt x="17605871" y="2233697"/>
                  <a:pt x="17754601" y="3329572"/>
                </a:cubicBezTo>
                <a:cubicBezTo>
                  <a:pt x="11977728" y="3248008"/>
                  <a:pt x="3463191" y="3474230"/>
                  <a:pt x="0" y="3329572"/>
                </a:cubicBezTo>
                <a:cubicBezTo>
                  <a:pt x="126169" y="2199280"/>
                  <a:pt x="163939" y="10873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426860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 dirty="0"/>
          </a:p>
        </p:txBody>
      </p:sp>
      <p:pic>
        <p:nvPicPr>
          <p:cNvPr id="50" name="صورة 49">
            <a:extLst>
              <a:ext uri="{FF2B5EF4-FFF2-40B4-BE49-F238E27FC236}">
                <a16:creationId xmlns="" xmlns:a16="http://schemas.microsoft.com/office/drawing/2014/main" id="{BDBB2A62-8B9A-449D-A918-391FED69B1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26067"/>
          <a:stretch/>
        </p:blipFill>
        <p:spPr>
          <a:xfrm>
            <a:off x="3581400" y="3009900"/>
            <a:ext cx="12206545" cy="6203624"/>
          </a:xfrm>
          <a:prstGeom prst="rect">
            <a:avLst/>
          </a:prstGeom>
        </p:spPr>
      </p:pic>
      <p:pic>
        <p:nvPicPr>
          <p:cNvPr id="3084" name="Picture 12" descr="Free transparent empty plate png images, page 1 - pngaaa.co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628" y="4305300"/>
            <a:ext cx="3747372" cy="179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ستطيل 135"/>
          <p:cNvSpPr txBox="1"/>
          <p:nvPr/>
        </p:nvSpPr>
        <p:spPr>
          <a:xfrm>
            <a:off x="5029200" y="7390398"/>
            <a:ext cx="1981200" cy="1944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4</a:t>
            </a:r>
            <a:endParaRPr sz="15000" dirty="0">
              <a:solidFill>
                <a:srgbClr val="6666FF"/>
              </a:solidFill>
            </a:endParaRPr>
          </a:p>
        </p:txBody>
      </p:sp>
      <p:pic>
        <p:nvPicPr>
          <p:cNvPr id="3086" name="Picture 14" descr="صندوق من الورق المقوى ، مربع مفتوح, متفرقات, زاوية, كرتون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7357200"/>
            <a:ext cx="4322118" cy="281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28">
            <a:extLst>
              <a:ext uri="{FF2B5EF4-FFF2-40B4-BE49-F238E27FC236}">
                <a16:creationId xmlns="" xmlns:a16="http://schemas.microsoft.com/office/drawing/2014/main" id="{FBDF2061-08D1-4ECF-9DF1-48CDCC1E52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45900" y="1181100"/>
            <a:ext cx="3521799" cy="1746051"/>
          </a:xfrm>
          <a:prstGeom prst="rect">
            <a:avLst/>
          </a:prstGeom>
        </p:spPr>
      </p:pic>
      <p:pic>
        <p:nvPicPr>
          <p:cNvPr id="38" name="Graphic 27">
            <a:extLst>
              <a:ext uri="{FF2B5EF4-FFF2-40B4-BE49-F238E27FC236}">
                <a16:creationId xmlns="" xmlns:a16="http://schemas.microsoft.com/office/drawing/2014/main" id="{07ED0D03-7E23-4DCF-8CE6-580FD46B37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4332" y="190500"/>
            <a:ext cx="4819668" cy="2389515"/>
          </a:xfrm>
          <a:prstGeom prst="rect">
            <a:avLst/>
          </a:prstGeom>
        </p:spPr>
      </p:pic>
      <p:sp>
        <p:nvSpPr>
          <p:cNvPr id="207" name="مستطيل 135"/>
          <p:cNvSpPr txBox="1"/>
          <p:nvPr/>
        </p:nvSpPr>
        <p:spPr>
          <a:xfrm>
            <a:off x="5227551" y="4305300"/>
            <a:ext cx="163044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8579" tIns="68580" rIns="68579" bIns="68580"/>
          <a:lstStyle>
            <a:lvl1pPr algn="ctr">
              <a:defRPr sz="5400">
                <a:ln w="3175" cap="flat">
                  <a:solidFill>
                    <a:srgbClr val="002060"/>
                  </a:solidFill>
                  <a:prstDash val="solid"/>
                  <a:round/>
                </a:ln>
                <a:solidFill>
                  <a:srgbClr val="B51A00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rtl="0">
              <a:defRPr/>
            </a:pPr>
            <a:r>
              <a:rPr lang="ar-SA" sz="15000" dirty="0" smtClean="0">
                <a:solidFill>
                  <a:srgbClr val="6666FF"/>
                </a:solidFill>
              </a:rPr>
              <a:t>6</a:t>
            </a:r>
            <a:endParaRPr sz="15000" dirty="0">
              <a:solidFill>
                <a:srgbClr val="6666FF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1582400" y="1790700"/>
            <a:ext cx="6439202" cy="118777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  <a:alpha val="50000"/>
            </a:schemeClr>
          </a:solidFill>
          <a:ln w="762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0" name="أكمل الأعداد الناقصة"/>
          <p:cNvSpPr txBox="1"/>
          <p:nvPr/>
        </p:nvSpPr>
        <p:spPr>
          <a:xfrm>
            <a:off x="11773202" y="1844164"/>
            <a:ext cx="5467876" cy="981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ctr" defTabSz="227837">
              <a:defRPr sz="5460">
                <a:solidFill>
                  <a:srgbClr val="BC1D65"/>
                </a:solidFill>
                <a:latin typeface="GE Dinar One Medium"/>
                <a:ea typeface="GE Dinar One Medium"/>
                <a:cs typeface="GE Dinar One Medium"/>
                <a:sym typeface="GE Dinar One Medium"/>
              </a:defRPr>
            </a:lvl1pPr>
          </a:lstStyle>
          <a:p>
            <a:pPr rtl="0">
              <a:defRPr/>
            </a:pPr>
            <a:r>
              <a:rPr lang="ar-SA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أرسم صورة لأحُل المسألة</a:t>
            </a:r>
            <a:endParaRPr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74" name="Picture 2" descr="المفردات | Education Quiz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349337"/>
            <a:ext cx="2417118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ncing Orange GIFs - Get the best GIF on GIPHY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006" y="6143463"/>
            <a:ext cx="1457962" cy="152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0" descr="Fay3 - صور لـ #قفص #رسوم_متحركة #سلة #قصاصة_فنية #حاوية"/>
          <p:cNvSpPr>
            <a:spLocks noChangeAspect="1" noChangeArrowheads="1"/>
          </p:cNvSpPr>
          <p:nvPr/>
        </p:nvSpPr>
        <p:spPr bwMode="auto">
          <a:xfrm>
            <a:off x="18067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80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582" y="8243674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648" y="8173746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358" y="8362449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575" y="8362449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42" y="8695022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عصير برتقال ليمون برتقال برتقالي اللون برتقالي, الرسم بالألوان المائية,  الطعام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778" l="4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07" y="8593470"/>
            <a:ext cx="1042552" cy="104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259" y="3738689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80836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638" y="3619500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731" y="3611941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67" y="3738689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59" y="3770533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تفاح أصفر PNG الصور | ناقل و PSD الملفات | تحميل مجاني على Pngtre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3619500"/>
            <a:ext cx="1889881" cy="188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3656" y="3619500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xmlns="" id="{C6B3EEB4-1900-4B6A-A371-96502E28F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06026" y="6943126"/>
            <a:ext cx="1095974" cy="109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صورة 30" descr="z3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2366049" y="5831938"/>
            <a:ext cx="1772563" cy="1863649"/>
          </a:xfrm>
          <a:prstGeom prst="rect">
            <a:avLst/>
          </a:prstGeom>
        </p:spPr>
      </p:pic>
      <p:pic>
        <p:nvPicPr>
          <p:cNvPr id="36" name="صورة 35" descr="apples-yellow-american-03_1-800x800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BFAF8"/>
              </a:clrFrom>
              <a:clrTo>
                <a:srgbClr val="FBFA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2922" y="1945100"/>
            <a:ext cx="1996956" cy="19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5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 advAuto="0"/>
      <p:bldP spid="207" grpId="0" animBg="1" advAuto="0"/>
      <p:bldP spid="3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7786" y="120080"/>
            <a:ext cx="10676855" cy="1461571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5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20000"/>
                    <a:lumOff val="80000"/>
                  </a:schemeClr>
                </a:gs>
              </a:gsLst>
            </a:gra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3424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</a:t>
              </a:r>
              <a:r>
                <a:rPr lang="ar-SA" sz="44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7– </a:t>
              </a:r>
              <a:r>
                <a:rPr lang="ar-SA" sz="44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: </a:t>
              </a:r>
              <a:r>
                <a:rPr lang="ar-SA" sz="44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أحل المسألة  </a:t>
              </a:r>
            </a:p>
            <a:p>
              <a:pPr algn="ctr"/>
              <a:r>
                <a:rPr lang="ar-SA" sz="4400" spc="-84" dirty="0">
                  <a:solidFill>
                    <a:srgbClr val="0070C0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أرسم صورة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أحل_المسألة_ارسم_صور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014588" y="3239681"/>
            <a:ext cx="11064158" cy="62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10649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1049927" y="470516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38" tIns="182838" rIns="182838" bIns="182838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7" y="3178240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3" y="7656556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118" y="3995620"/>
            <a:ext cx="8812325" cy="1661981"/>
          </a:xfrm>
          <a:prstGeom prst="rect">
            <a:avLst/>
          </a:prstGeom>
          <a:noFill/>
        </p:spPr>
        <p:txBody>
          <a:bodyPr wrap="none" lIns="182868" tIns="91434" rIns="182868" bIns="91434">
            <a:spAutoFit/>
          </a:bodyPr>
          <a:lstStyle/>
          <a:p>
            <a:pPr algn="ctr"/>
            <a:r>
              <a:rPr lang="ar-SA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9" y="3534707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96" y="5796053"/>
            <a:ext cx="4445369" cy="4334237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6" y="3874057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5" y="-162368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6" y="3583304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4" y="754574"/>
            <a:ext cx="8301770" cy="1523495"/>
          </a:xfrm>
          <a:prstGeom prst="rect">
            <a:avLst/>
          </a:prstGeom>
          <a:noFill/>
        </p:spPr>
        <p:txBody>
          <a:bodyPr wrap="square" lIns="137154" tIns="68577" rIns="137154" bIns="68577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7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30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7115095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70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35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80" y="1221895"/>
            <a:ext cx="17354680" cy="17289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285" y="530810"/>
            <a:ext cx="3350298" cy="1120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8631" y="453260"/>
            <a:ext cx="3753575" cy="174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37C818B5-6F21-4BB4-BD2A-FE4284BCE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4035063" y="3979253"/>
            <a:ext cx="743219" cy="593808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216843" y="-86023"/>
            <a:ext cx="10358573" cy="1708120"/>
          </a:xfrm>
          <a:prstGeom prst="rect">
            <a:avLst/>
          </a:prstGeom>
          <a:noFill/>
        </p:spPr>
        <p:txBody>
          <a:bodyPr wrap="square" lIns="182840" tIns="91420" rIns="182840" bIns="914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</a:t>
            </a:r>
            <a:r>
              <a:rPr lang="ar-SA" sz="99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 ..</a:t>
            </a:r>
          </a:p>
        </p:txBody>
      </p:sp>
      <p:pic>
        <p:nvPicPr>
          <p:cNvPr id="18" name="Picture 4" descr="Time for Math clipart - Clipart World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14" y="5889864"/>
            <a:ext cx="4090140" cy="33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522;p18"/>
          <p:cNvGrpSpPr/>
          <p:nvPr/>
        </p:nvGrpSpPr>
        <p:grpSpPr>
          <a:xfrm rot="3435448">
            <a:off x="12131639" y="960529"/>
            <a:ext cx="1304561" cy="813902"/>
            <a:chOff x="-3490850" y="-1711875"/>
            <a:chExt cx="404050" cy="216350"/>
          </a:xfrm>
          <a:solidFill>
            <a:srgbClr val="FF9999"/>
          </a:solidFill>
        </p:grpSpPr>
        <p:sp>
          <p:nvSpPr>
            <p:cNvPr id="20" name="Google Shape;523;p18"/>
            <p:cNvSpPr/>
            <p:nvPr/>
          </p:nvSpPr>
          <p:spPr>
            <a:xfrm>
              <a:off x="-3372275" y="-1706400"/>
              <a:ext cx="52250" cy="15925"/>
            </a:xfrm>
            <a:custGeom>
              <a:avLst/>
              <a:gdLst/>
              <a:ahLst/>
              <a:cxnLst/>
              <a:rect l="l" t="t" r="r" b="b"/>
              <a:pathLst>
                <a:path w="2090" h="637" extrusionOk="0">
                  <a:moveTo>
                    <a:pt x="1612" y="498"/>
                  </a:moveTo>
                  <a:cubicBezTo>
                    <a:pt x="1472" y="279"/>
                    <a:pt x="1234" y="279"/>
                    <a:pt x="1015" y="319"/>
                  </a:cubicBezTo>
                  <a:cubicBezTo>
                    <a:pt x="716" y="0"/>
                    <a:pt x="339" y="120"/>
                    <a:pt x="0" y="120"/>
                  </a:cubicBezTo>
                  <a:cubicBezTo>
                    <a:pt x="339" y="179"/>
                    <a:pt x="697" y="219"/>
                    <a:pt x="1015" y="319"/>
                  </a:cubicBezTo>
                  <a:cubicBezTo>
                    <a:pt x="1214" y="359"/>
                    <a:pt x="1413" y="418"/>
                    <a:pt x="1612" y="498"/>
                  </a:cubicBezTo>
                  <a:cubicBezTo>
                    <a:pt x="1771" y="577"/>
                    <a:pt x="1890" y="637"/>
                    <a:pt x="2089" y="637"/>
                  </a:cubicBezTo>
                  <a:cubicBezTo>
                    <a:pt x="1910" y="478"/>
                    <a:pt x="1771" y="438"/>
                    <a:pt x="1612" y="49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1" name="Google Shape;524;p18"/>
            <p:cNvSpPr/>
            <p:nvPr/>
          </p:nvSpPr>
          <p:spPr>
            <a:xfrm>
              <a:off x="-3380225" y="-1686000"/>
              <a:ext cx="291950" cy="183525"/>
            </a:xfrm>
            <a:custGeom>
              <a:avLst/>
              <a:gdLst/>
              <a:ahLst/>
              <a:cxnLst/>
              <a:rect l="l" t="t" r="r" b="b"/>
              <a:pathLst>
                <a:path w="11678" h="7341" extrusionOk="0">
                  <a:moveTo>
                    <a:pt x="219" y="2367"/>
                  </a:moveTo>
                  <a:cubicBezTo>
                    <a:pt x="60" y="2387"/>
                    <a:pt x="20" y="2487"/>
                    <a:pt x="0" y="2686"/>
                  </a:cubicBezTo>
                  <a:cubicBezTo>
                    <a:pt x="119" y="2566"/>
                    <a:pt x="219" y="2487"/>
                    <a:pt x="219" y="2367"/>
                  </a:cubicBezTo>
                  <a:cubicBezTo>
                    <a:pt x="418" y="2188"/>
                    <a:pt x="657" y="2029"/>
                    <a:pt x="816" y="1770"/>
                  </a:cubicBezTo>
                  <a:cubicBezTo>
                    <a:pt x="1034" y="1671"/>
                    <a:pt x="1253" y="1671"/>
                    <a:pt x="1452" y="1532"/>
                  </a:cubicBezTo>
                  <a:cubicBezTo>
                    <a:pt x="2029" y="1114"/>
                    <a:pt x="2686" y="955"/>
                    <a:pt x="3342" y="875"/>
                  </a:cubicBezTo>
                  <a:cubicBezTo>
                    <a:pt x="3581" y="855"/>
                    <a:pt x="3581" y="975"/>
                    <a:pt x="3581" y="1114"/>
                  </a:cubicBezTo>
                  <a:cubicBezTo>
                    <a:pt x="3422" y="1074"/>
                    <a:pt x="3282" y="1074"/>
                    <a:pt x="3203" y="1253"/>
                  </a:cubicBezTo>
                  <a:cubicBezTo>
                    <a:pt x="3322" y="1194"/>
                    <a:pt x="3442" y="1174"/>
                    <a:pt x="3581" y="1114"/>
                  </a:cubicBezTo>
                  <a:cubicBezTo>
                    <a:pt x="3819" y="975"/>
                    <a:pt x="4018" y="1074"/>
                    <a:pt x="4178" y="1293"/>
                  </a:cubicBezTo>
                  <a:cubicBezTo>
                    <a:pt x="4277" y="1452"/>
                    <a:pt x="4317" y="1651"/>
                    <a:pt x="4496" y="1751"/>
                  </a:cubicBezTo>
                  <a:cubicBezTo>
                    <a:pt x="4436" y="1910"/>
                    <a:pt x="4516" y="2069"/>
                    <a:pt x="4575" y="2208"/>
                  </a:cubicBezTo>
                  <a:cubicBezTo>
                    <a:pt x="4695" y="2646"/>
                    <a:pt x="4794" y="3083"/>
                    <a:pt x="4914" y="3541"/>
                  </a:cubicBezTo>
                  <a:cubicBezTo>
                    <a:pt x="5112" y="4257"/>
                    <a:pt x="4973" y="4953"/>
                    <a:pt x="4814" y="5630"/>
                  </a:cubicBezTo>
                  <a:cubicBezTo>
                    <a:pt x="4675" y="6226"/>
                    <a:pt x="4237" y="6624"/>
                    <a:pt x="3700" y="6883"/>
                  </a:cubicBezTo>
                  <a:cubicBezTo>
                    <a:pt x="3501" y="6982"/>
                    <a:pt x="3243" y="6962"/>
                    <a:pt x="3103" y="7161"/>
                  </a:cubicBezTo>
                  <a:cubicBezTo>
                    <a:pt x="2646" y="7122"/>
                    <a:pt x="2208" y="7142"/>
                    <a:pt x="1751" y="7161"/>
                  </a:cubicBezTo>
                  <a:cubicBezTo>
                    <a:pt x="2208" y="7241"/>
                    <a:pt x="2646" y="7201"/>
                    <a:pt x="3103" y="7161"/>
                  </a:cubicBezTo>
                  <a:cubicBezTo>
                    <a:pt x="3143" y="7142"/>
                    <a:pt x="3223" y="7122"/>
                    <a:pt x="3223" y="7122"/>
                  </a:cubicBezTo>
                  <a:cubicBezTo>
                    <a:pt x="3382" y="7340"/>
                    <a:pt x="3521" y="7221"/>
                    <a:pt x="3680" y="7142"/>
                  </a:cubicBezTo>
                  <a:cubicBezTo>
                    <a:pt x="4675" y="6565"/>
                    <a:pt x="5132" y="5650"/>
                    <a:pt x="5331" y="4555"/>
                  </a:cubicBezTo>
                  <a:cubicBezTo>
                    <a:pt x="5371" y="4436"/>
                    <a:pt x="5311" y="4376"/>
                    <a:pt x="5192" y="4376"/>
                  </a:cubicBezTo>
                  <a:cubicBezTo>
                    <a:pt x="5192" y="4257"/>
                    <a:pt x="5192" y="4158"/>
                    <a:pt x="5172" y="4038"/>
                  </a:cubicBezTo>
                  <a:cubicBezTo>
                    <a:pt x="5093" y="3243"/>
                    <a:pt x="4933" y="2447"/>
                    <a:pt x="4496" y="1751"/>
                  </a:cubicBezTo>
                  <a:cubicBezTo>
                    <a:pt x="4496" y="1572"/>
                    <a:pt x="4396" y="1393"/>
                    <a:pt x="4337" y="1253"/>
                  </a:cubicBezTo>
                  <a:cubicBezTo>
                    <a:pt x="4277" y="1034"/>
                    <a:pt x="4317" y="935"/>
                    <a:pt x="4536" y="935"/>
                  </a:cubicBezTo>
                  <a:cubicBezTo>
                    <a:pt x="4894" y="955"/>
                    <a:pt x="5232" y="855"/>
                    <a:pt x="5590" y="995"/>
                  </a:cubicBezTo>
                  <a:cubicBezTo>
                    <a:pt x="5331" y="935"/>
                    <a:pt x="5172" y="676"/>
                    <a:pt x="4894" y="676"/>
                  </a:cubicBezTo>
                  <a:cubicBezTo>
                    <a:pt x="4814" y="676"/>
                    <a:pt x="4774" y="637"/>
                    <a:pt x="4774" y="557"/>
                  </a:cubicBezTo>
                  <a:cubicBezTo>
                    <a:pt x="4774" y="477"/>
                    <a:pt x="4834" y="458"/>
                    <a:pt x="4894" y="438"/>
                  </a:cubicBezTo>
                  <a:cubicBezTo>
                    <a:pt x="5292" y="398"/>
                    <a:pt x="5689" y="398"/>
                    <a:pt x="6187" y="497"/>
                  </a:cubicBezTo>
                  <a:cubicBezTo>
                    <a:pt x="6028" y="557"/>
                    <a:pt x="5968" y="557"/>
                    <a:pt x="5928" y="577"/>
                  </a:cubicBezTo>
                  <a:cubicBezTo>
                    <a:pt x="5888" y="696"/>
                    <a:pt x="6008" y="597"/>
                    <a:pt x="6008" y="637"/>
                  </a:cubicBezTo>
                  <a:lnTo>
                    <a:pt x="6067" y="637"/>
                  </a:lnTo>
                  <a:cubicBezTo>
                    <a:pt x="6903" y="597"/>
                    <a:pt x="7718" y="756"/>
                    <a:pt x="8554" y="935"/>
                  </a:cubicBezTo>
                  <a:cubicBezTo>
                    <a:pt x="8813" y="1154"/>
                    <a:pt x="9071" y="1353"/>
                    <a:pt x="9389" y="1532"/>
                  </a:cubicBezTo>
                  <a:lnTo>
                    <a:pt x="9608" y="1751"/>
                  </a:lnTo>
                  <a:cubicBezTo>
                    <a:pt x="9668" y="1989"/>
                    <a:pt x="9887" y="2148"/>
                    <a:pt x="10006" y="2347"/>
                  </a:cubicBezTo>
                  <a:lnTo>
                    <a:pt x="10006" y="2427"/>
                  </a:lnTo>
                  <a:cubicBezTo>
                    <a:pt x="10106" y="2566"/>
                    <a:pt x="10304" y="2745"/>
                    <a:pt x="10145" y="2944"/>
                  </a:cubicBezTo>
                  <a:cubicBezTo>
                    <a:pt x="10006" y="3123"/>
                    <a:pt x="9787" y="3083"/>
                    <a:pt x="9588" y="3044"/>
                  </a:cubicBezTo>
                  <a:cubicBezTo>
                    <a:pt x="9310" y="2964"/>
                    <a:pt x="9051" y="2984"/>
                    <a:pt x="8793" y="2825"/>
                  </a:cubicBezTo>
                  <a:cubicBezTo>
                    <a:pt x="8474" y="2586"/>
                    <a:pt x="8116" y="2586"/>
                    <a:pt x="7699" y="2725"/>
                  </a:cubicBezTo>
                  <a:cubicBezTo>
                    <a:pt x="7878" y="2765"/>
                    <a:pt x="7997" y="2845"/>
                    <a:pt x="8116" y="2865"/>
                  </a:cubicBezTo>
                  <a:cubicBezTo>
                    <a:pt x="8594" y="2944"/>
                    <a:pt x="9011" y="3123"/>
                    <a:pt x="9489" y="3183"/>
                  </a:cubicBezTo>
                  <a:cubicBezTo>
                    <a:pt x="9946" y="3262"/>
                    <a:pt x="10265" y="3541"/>
                    <a:pt x="10682" y="3640"/>
                  </a:cubicBezTo>
                  <a:cubicBezTo>
                    <a:pt x="10702" y="3640"/>
                    <a:pt x="10762" y="3740"/>
                    <a:pt x="10762" y="3740"/>
                  </a:cubicBezTo>
                  <a:cubicBezTo>
                    <a:pt x="10682" y="3859"/>
                    <a:pt x="10663" y="3919"/>
                    <a:pt x="10861" y="3919"/>
                  </a:cubicBezTo>
                  <a:cubicBezTo>
                    <a:pt x="11259" y="3919"/>
                    <a:pt x="11279" y="3939"/>
                    <a:pt x="11399" y="4436"/>
                  </a:cubicBezTo>
                  <a:cubicBezTo>
                    <a:pt x="10881" y="4337"/>
                    <a:pt x="10404" y="4138"/>
                    <a:pt x="9907" y="4078"/>
                  </a:cubicBezTo>
                  <a:cubicBezTo>
                    <a:pt x="9250" y="3780"/>
                    <a:pt x="8375" y="3581"/>
                    <a:pt x="7778" y="3581"/>
                  </a:cubicBezTo>
                  <a:cubicBezTo>
                    <a:pt x="8057" y="3740"/>
                    <a:pt x="8295" y="3780"/>
                    <a:pt x="8574" y="3839"/>
                  </a:cubicBezTo>
                  <a:cubicBezTo>
                    <a:pt x="9011" y="3919"/>
                    <a:pt x="9469" y="4118"/>
                    <a:pt x="9946" y="4058"/>
                  </a:cubicBezTo>
                  <a:cubicBezTo>
                    <a:pt x="9966" y="4078"/>
                    <a:pt x="9966" y="4138"/>
                    <a:pt x="9986" y="4138"/>
                  </a:cubicBezTo>
                  <a:cubicBezTo>
                    <a:pt x="10543" y="4337"/>
                    <a:pt x="11100" y="4476"/>
                    <a:pt x="11657" y="4754"/>
                  </a:cubicBezTo>
                  <a:cubicBezTo>
                    <a:pt x="11677" y="4516"/>
                    <a:pt x="11478" y="4357"/>
                    <a:pt x="11558" y="4178"/>
                  </a:cubicBezTo>
                  <a:cubicBezTo>
                    <a:pt x="11677" y="3879"/>
                    <a:pt x="11558" y="3621"/>
                    <a:pt x="11478" y="3342"/>
                  </a:cubicBezTo>
                  <a:cubicBezTo>
                    <a:pt x="11359" y="2984"/>
                    <a:pt x="11339" y="2626"/>
                    <a:pt x="11359" y="2248"/>
                  </a:cubicBezTo>
                  <a:cubicBezTo>
                    <a:pt x="11399" y="1790"/>
                    <a:pt x="11359" y="1353"/>
                    <a:pt x="11359" y="895"/>
                  </a:cubicBezTo>
                  <a:cubicBezTo>
                    <a:pt x="11279" y="1194"/>
                    <a:pt x="11299" y="1532"/>
                    <a:pt x="11140" y="1830"/>
                  </a:cubicBezTo>
                  <a:cubicBezTo>
                    <a:pt x="11080" y="1373"/>
                    <a:pt x="11041" y="955"/>
                    <a:pt x="11080" y="497"/>
                  </a:cubicBezTo>
                  <a:cubicBezTo>
                    <a:pt x="11100" y="259"/>
                    <a:pt x="10941" y="338"/>
                    <a:pt x="10802" y="298"/>
                  </a:cubicBezTo>
                  <a:cubicBezTo>
                    <a:pt x="10702" y="279"/>
                    <a:pt x="10682" y="279"/>
                    <a:pt x="10663" y="477"/>
                  </a:cubicBezTo>
                  <a:cubicBezTo>
                    <a:pt x="10643" y="656"/>
                    <a:pt x="10682" y="836"/>
                    <a:pt x="10742" y="995"/>
                  </a:cubicBezTo>
                  <a:cubicBezTo>
                    <a:pt x="10842" y="1333"/>
                    <a:pt x="10842" y="1731"/>
                    <a:pt x="10702" y="2089"/>
                  </a:cubicBezTo>
                  <a:cubicBezTo>
                    <a:pt x="10583" y="2029"/>
                    <a:pt x="10503" y="1930"/>
                    <a:pt x="10484" y="1790"/>
                  </a:cubicBezTo>
                  <a:cubicBezTo>
                    <a:pt x="10484" y="1751"/>
                    <a:pt x="10503" y="1651"/>
                    <a:pt x="10404" y="1671"/>
                  </a:cubicBezTo>
                  <a:cubicBezTo>
                    <a:pt x="10205" y="1731"/>
                    <a:pt x="10106" y="1572"/>
                    <a:pt x="10046" y="1452"/>
                  </a:cubicBezTo>
                  <a:cubicBezTo>
                    <a:pt x="9887" y="1233"/>
                    <a:pt x="9688" y="1134"/>
                    <a:pt x="9409" y="1233"/>
                  </a:cubicBezTo>
                  <a:lnTo>
                    <a:pt x="9449" y="1253"/>
                  </a:lnTo>
                  <a:cubicBezTo>
                    <a:pt x="9171" y="1074"/>
                    <a:pt x="8892" y="855"/>
                    <a:pt x="8554" y="875"/>
                  </a:cubicBezTo>
                  <a:cubicBezTo>
                    <a:pt x="8156" y="577"/>
                    <a:pt x="7758" y="338"/>
                    <a:pt x="7201" y="378"/>
                  </a:cubicBezTo>
                  <a:cubicBezTo>
                    <a:pt x="6585" y="438"/>
                    <a:pt x="5968" y="199"/>
                    <a:pt x="5331" y="298"/>
                  </a:cubicBezTo>
                  <a:cubicBezTo>
                    <a:pt x="5073" y="358"/>
                    <a:pt x="4794" y="338"/>
                    <a:pt x="4516" y="259"/>
                  </a:cubicBezTo>
                  <a:cubicBezTo>
                    <a:pt x="4317" y="199"/>
                    <a:pt x="4098" y="259"/>
                    <a:pt x="3919" y="338"/>
                  </a:cubicBezTo>
                  <a:cubicBezTo>
                    <a:pt x="3720" y="398"/>
                    <a:pt x="3581" y="378"/>
                    <a:pt x="3442" y="239"/>
                  </a:cubicBezTo>
                  <a:cubicBezTo>
                    <a:pt x="3322" y="80"/>
                    <a:pt x="3203" y="0"/>
                    <a:pt x="3004" y="0"/>
                  </a:cubicBezTo>
                  <a:cubicBezTo>
                    <a:pt x="2984" y="139"/>
                    <a:pt x="3044" y="259"/>
                    <a:pt x="2984" y="358"/>
                  </a:cubicBezTo>
                  <a:cubicBezTo>
                    <a:pt x="2904" y="358"/>
                    <a:pt x="2805" y="378"/>
                    <a:pt x="2725" y="378"/>
                  </a:cubicBezTo>
                  <a:cubicBezTo>
                    <a:pt x="2248" y="756"/>
                    <a:pt x="1731" y="995"/>
                    <a:pt x="1214" y="1333"/>
                  </a:cubicBezTo>
                  <a:cubicBezTo>
                    <a:pt x="1054" y="1432"/>
                    <a:pt x="895" y="1472"/>
                    <a:pt x="816" y="1651"/>
                  </a:cubicBezTo>
                  <a:cubicBezTo>
                    <a:pt x="537" y="1890"/>
                    <a:pt x="338" y="2089"/>
                    <a:pt x="219" y="2367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2" name="Google Shape;525;p18"/>
            <p:cNvSpPr/>
            <p:nvPr/>
          </p:nvSpPr>
          <p:spPr>
            <a:xfrm>
              <a:off x="-3487150" y="-1704400"/>
              <a:ext cx="70125" cy="76600"/>
            </a:xfrm>
            <a:custGeom>
              <a:avLst/>
              <a:gdLst/>
              <a:ahLst/>
              <a:cxnLst/>
              <a:rect l="l" t="t" r="r" b="b"/>
              <a:pathLst>
                <a:path w="2805" h="3064" extrusionOk="0">
                  <a:moveTo>
                    <a:pt x="2527" y="0"/>
                  </a:moveTo>
                  <a:lnTo>
                    <a:pt x="2089" y="139"/>
                  </a:lnTo>
                  <a:cubicBezTo>
                    <a:pt x="2009" y="199"/>
                    <a:pt x="1930" y="239"/>
                    <a:pt x="1850" y="279"/>
                  </a:cubicBezTo>
                  <a:cubicBezTo>
                    <a:pt x="1801" y="311"/>
                    <a:pt x="1726" y="343"/>
                    <a:pt x="1646" y="343"/>
                  </a:cubicBezTo>
                  <a:cubicBezTo>
                    <a:pt x="1628" y="343"/>
                    <a:pt x="1610" y="342"/>
                    <a:pt x="1592" y="338"/>
                  </a:cubicBezTo>
                  <a:cubicBezTo>
                    <a:pt x="1114" y="597"/>
                    <a:pt x="657" y="895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65"/>
                    <a:pt x="0" y="2984"/>
                    <a:pt x="100" y="3063"/>
                  </a:cubicBezTo>
                  <a:lnTo>
                    <a:pt x="139" y="3063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39" y="2268"/>
                    <a:pt x="597" y="1711"/>
                    <a:pt x="113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72" y="86"/>
                    <a:pt x="2730" y="84"/>
                    <a:pt x="2689" y="84"/>
                  </a:cubicBezTo>
                  <a:cubicBezTo>
                    <a:pt x="2668" y="84"/>
                    <a:pt x="2648" y="85"/>
                    <a:pt x="2628" y="85"/>
                  </a:cubicBezTo>
                  <a:cubicBezTo>
                    <a:pt x="2571" y="85"/>
                    <a:pt x="2527" y="80"/>
                    <a:pt x="2527" y="40"/>
                  </a:cubicBezTo>
                  <a:lnTo>
                    <a:pt x="252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3" name="Google Shape;526;p18"/>
            <p:cNvSpPr/>
            <p:nvPr/>
          </p:nvSpPr>
          <p:spPr>
            <a:xfrm>
              <a:off x="-3416550" y="-1707800"/>
              <a:ext cx="19925" cy="5300"/>
            </a:xfrm>
            <a:custGeom>
              <a:avLst/>
              <a:gdLst/>
              <a:ahLst/>
              <a:cxnLst/>
              <a:rect l="l" t="t" r="r" b="b"/>
              <a:pathLst>
                <a:path w="797" h="212" extrusionOk="0">
                  <a:moveTo>
                    <a:pt x="488" y="1"/>
                  </a:moveTo>
                  <a:cubicBezTo>
                    <a:pt x="317" y="1"/>
                    <a:pt x="167" y="119"/>
                    <a:pt x="1" y="196"/>
                  </a:cubicBezTo>
                  <a:cubicBezTo>
                    <a:pt x="73" y="207"/>
                    <a:pt x="144" y="212"/>
                    <a:pt x="215" y="212"/>
                  </a:cubicBezTo>
                  <a:cubicBezTo>
                    <a:pt x="397" y="212"/>
                    <a:pt x="582" y="179"/>
                    <a:pt x="797" y="136"/>
                  </a:cubicBezTo>
                  <a:cubicBezTo>
                    <a:pt x="683" y="37"/>
                    <a:pt x="583" y="1"/>
                    <a:pt x="48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4" name="Google Shape;527;p18"/>
            <p:cNvSpPr/>
            <p:nvPr/>
          </p:nvSpPr>
          <p:spPr>
            <a:xfrm>
              <a:off x="-3390175" y="-1597500"/>
              <a:ext cx="44775" cy="92525"/>
            </a:xfrm>
            <a:custGeom>
              <a:avLst/>
              <a:gdLst/>
              <a:ahLst/>
              <a:cxnLst/>
              <a:rect l="l" t="t" r="r" b="b"/>
              <a:pathLst>
                <a:path w="1791" h="3701" extrusionOk="0">
                  <a:moveTo>
                    <a:pt x="895" y="2806"/>
                  </a:moveTo>
                  <a:cubicBezTo>
                    <a:pt x="935" y="2726"/>
                    <a:pt x="1015" y="2627"/>
                    <a:pt x="1015" y="2627"/>
                  </a:cubicBezTo>
                  <a:cubicBezTo>
                    <a:pt x="657" y="2388"/>
                    <a:pt x="716" y="1990"/>
                    <a:pt x="637" y="1632"/>
                  </a:cubicBezTo>
                  <a:cubicBezTo>
                    <a:pt x="557" y="1214"/>
                    <a:pt x="537" y="797"/>
                    <a:pt x="796" y="419"/>
                  </a:cubicBezTo>
                  <a:cubicBezTo>
                    <a:pt x="915" y="220"/>
                    <a:pt x="756" y="140"/>
                    <a:pt x="637" y="1"/>
                  </a:cubicBezTo>
                  <a:cubicBezTo>
                    <a:pt x="657" y="538"/>
                    <a:pt x="358" y="976"/>
                    <a:pt x="338" y="1473"/>
                  </a:cubicBezTo>
                  <a:cubicBezTo>
                    <a:pt x="139" y="1632"/>
                    <a:pt x="0" y="1811"/>
                    <a:pt x="219" y="2090"/>
                  </a:cubicBezTo>
                  <a:cubicBezTo>
                    <a:pt x="259" y="2129"/>
                    <a:pt x="259" y="2229"/>
                    <a:pt x="259" y="2308"/>
                  </a:cubicBezTo>
                  <a:cubicBezTo>
                    <a:pt x="259" y="2726"/>
                    <a:pt x="498" y="3005"/>
                    <a:pt x="816" y="3224"/>
                  </a:cubicBezTo>
                  <a:cubicBezTo>
                    <a:pt x="935" y="3323"/>
                    <a:pt x="1114" y="3383"/>
                    <a:pt x="1214" y="3502"/>
                  </a:cubicBezTo>
                  <a:cubicBezTo>
                    <a:pt x="1413" y="3701"/>
                    <a:pt x="1592" y="3661"/>
                    <a:pt x="1791" y="3522"/>
                  </a:cubicBezTo>
                  <a:cubicBezTo>
                    <a:pt x="1234" y="3522"/>
                    <a:pt x="1094" y="3124"/>
                    <a:pt x="895" y="280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5" name="Google Shape;528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cubicBezTo>
                    <a:pt x="21" y="736"/>
                    <a:pt x="21" y="736"/>
                    <a:pt x="1" y="736"/>
                  </a:cubicBezTo>
                  <a:cubicBezTo>
                    <a:pt x="21" y="497"/>
                    <a:pt x="21" y="239"/>
                    <a:pt x="21" y="0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6" name="Google Shape;529;p18"/>
            <p:cNvSpPr/>
            <p:nvPr/>
          </p:nvSpPr>
          <p:spPr>
            <a:xfrm>
              <a:off x="-3392175" y="-1586550"/>
              <a:ext cx="3000" cy="4500"/>
            </a:xfrm>
            <a:custGeom>
              <a:avLst/>
              <a:gdLst/>
              <a:ahLst/>
              <a:cxnLst/>
              <a:rect l="l" t="t" r="r" b="b"/>
              <a:pathLst>
                <a:path w="120" h="180" extrusionOk="0">
                  <a:moveTo>
                    <a:pt x="40" y="100"/>
                  </a:moveTo>
                  <a:cubicBezTo>
                    <a:pt x="40" y="180"/>
                    <a:pt x="1" y="120"/>
                    <a:pt x="40" y="160"/>
                  </a:cubicBezTo>
                  <a:cubicBezTo>
                    <a:pt x="40" y="160"/>
                    <a:pt x="80" y="100"/>
                    <a:pt x="80" y="80"/>
                  </a:cubicBezTo>
                  <a:cubicBezTo>
                    <a:pt x="80" y="1"/>
                    <a:pt x="120" y="60"/>
                    <a:pt x="80" y="20"/>
                  </a:cubicBezTo>
                  <a:cubicBezTo>
                    <a:pt x="40" y="40"/>
                    <a:pt x="40" y="80"/>
                    <a:pt x="4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7" name="Google Shape;530;p18"/>
            <p:cNvSpPr/>
            <p:nvPr/>
          </p:nvSpPr>
          <p:spPr>
            <a:xfrm>
              <a:off x="-3322550" y="-1498025"/>
              <a:ext cx="5000" cy="2500"/>
            </a:xfrm>
            <a:custGeom>
              <a:avLst/>
              <a:gdLst/>
              <a:ahLst/>
              <a:cxnLst/>
              <a:rect l="l" t="t" r="r" b="b"/>
              <a:pathLst>
                <a:path w="200" h="100" extrusionOk="0">
                  <a:moveTo>
                    <a:pt x="120" y="60"/>
                  </a:moveTo>
                  <a:cubicBezTo>
                    <a:pt x="140" y="60"/>
                    <a:pt x="180" y="40"/>
                    <a:pt x="200" y="40"/>
                  </a:cubicBezTo>
                  <a:cubicBezTo>
                    <a:pt x="180" y="0"/>
                    <a:pt x="120" y="20"/>
                    <a:pt x="100" y="20"/>
                  </a:cubicBezTo>
                  <a:cubicBezTo>
                    <a:pt x="80" y="20"/>
                    <a:pt x="40" y="40"/>
                    <a:pt x="1" y="40"/>
                  </a:cubicBezTo>
                  <a:cubicBezTo>
                    <a:pt x="40" y="100"/>
                    <a:pt x="100" y="60"/>
                    <a:pt x="120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8" name="Google Shape;531;p18"/>
            <p:cNvSpPr/>
            <p:nvPr/>
          </p:nvSpPr>
          <p:spPr>
            <a:xfrm>
              <a:off x="-3187275" y="-1675575"/>
              <a:ext cx="100475" cy="112925"/>
            </a:xfrm>
            <a:custGeom>
              <a:avLst/>
              <a:gdLst/>
              <a:ahLst/>
              <a:cxnLst/>
              <a:rect l="l" t="t" r="r" b="b"/>
              <a:pathLst>
                <a:path w="4019" h="4517" extrusionOk="0">
                  <a:moveTo>
                    <a:pt x="2228" y="3761"/>
                  </a:moveTo>
                  <a:cubicBezTo>
                    <a:pt x="2726" y="3820"/>
                    <a:pt x="3183" y="4039"/>
                    <a:pt x="3720" y="4119"/>
                  </a:cubicBezTo>
                  <a:cubicBezTo>
                    <a:pt x="3581" y="3621"/>
                    <a:pt x="3561" y="3581"/>
                    <a:pt x="3163" y="3581"/>
                  </a:cubicBezTo>
                  <a:cubicBezTo>
                    <a:pt x="2964" y="3581"/>
                    <a:pt x="2984" y="3542"/>
                    <a:pt x="3064" y="3422"/>
                  </a:cubicBezTo>
                  <a:cubicBezTo>
                    <a:pt x="3064" y="3383"/>
                    <a:pt x="3024" y="3323"/>
                    <a:pt x="2984" y="3323"/>
                  </a:cubicBezTo>
                  <a:cubicBezTo>
                    <a:pt x="2567" y="3223"/>
                    <a:pt x="2248" y="2925"/>
                    <a:pt x="1791" y="2865"/>
                  </a:cubicBezTo>
                  <a:cubicBezTo>
                    <a:pt x="1353" y="2786"/>
                    <a:pt x="896" y="2627"/>
                    <a:pt x="438" y="2547"/>
                  </a:cubicBezTo>
                  <a:cubicBezTo>
                    <a:pt x="299" y="2527"/>
                    <a:pt x="179" y="2467"/>
                    <a:pt x="0" y="2388"/>
                  </a:cubicBezTo>
                  <a:cubicBezTo>
                    <a:pt x="438" y="2249"/>
                    <a:pt x="756" y="2269"/>
                    <a:pt x="1095" y="2487"/>
                  </a:cubicBezTo>
                  <a:cubicBezTo>
                    <a:pt x="1333" y="2647"/>
                    <a:pt x="1632" y="2647"/>
                    <a:pt x="1890" y="2726"/>
                  </a:cubicBezTo>
                  <a:cubicBezTo>
                    <a:pt x="2089" y="2766"/>
                    <a:pt x="2288" y="2786"/>
                    <a:pt x="2447" y="2627"/>
                  </a:cubicBezTo>
                  <a:cubicBezTo>
                    <a:pt x="2606" y="2428"/>
                    <a:pt x="2388" y="2269"/>
                    <a:pt x="2328" y="2090"/>
                  </a:cubicBezTo>
                  <a:cubicBezTo>
                    <a:pt x="2567" y="2189"/>
                    <a:pt x="2666" y="2149"/>
                    <a:pt x="2626" y="1950"/>
                  </a:cubicBezTo>
                  <a:cubicBezTo>
                    <a:pt x="2606" y="1751"/>
                    <a:pt x="2467" y="1572"/>
                    <a:pt x="2308" y="1453"/>
                  </a:cubicBezTo>
                  <a:cubicBezTo>
                    <a:pt x="2109" y="1294"/>
                    <a:pt x="1870" y="1174"/>
                    <a:pt x="1731" y="976"/>
                  </a:cubicBezTo>
                  <a:cubicBezTo>
                    <a:pt x="2010" y="896"/>
                    <a:pt x="2169" y="976"/>
                    <a:pt x="2348" y="1194"/>
                  </a:cubicBezTo>
                  <a:cubicBezTo>
                    <a:pt x="2427" y="1334"/>
                    <a:pt x="2527" y="1473"/>
                    <a:pt x="2726" y="1433"/>
                  </a:cubicBezTo>
                  <a:cubicBezTo>
                    <a:pt x="2845" y="1393"/>
                    <a:pt x="2805" y="1493"/>
                    <a:pt x="2805" y="1552"/>
                  </a:cubicBezTo>
                  <a:cubicBezTo>
                    <a:pt x="2825" y="1672"/>
                    <a:pt x="2865" y="1751"/>
                    <a:pt x="3024" y="1851"/>
                  </a:cubicBezTo>
                  <a:cubicBezTo>
                    <a:pt x="3163" y="1473"/>
                    <a:pt x="3143" y="1095"/>
                    <a:pt x="3044" y="757"/>
                  </a:cubicBezTo>
                  <a:cubicBezTo>
                    <a:pt x="3004" y="578"/>
                    <a:pt x="2945" y="399"/>
                    <a:pt x="2964" y="239"/>
                  </a:cubicBezTo>
                  <a:cubicBezTo>
                    <a:pt x="3004" y="41"/>
                    <a:pt x="3004" y="41"/>
                    <a:pt x="3124" y="60"/>
                  </a:cubicBezTo>
                  <a:cubicBezTo>
                    <a:pt x="3223" y="80"/>
                    <a:pt x="3422" y="1"/>
                    <a:pt x="3402" y="259"/>
                  </a:cubicBezTo>
                  <a:cubicBezTo>
                    <a:pt x="3342" y="677"/>
                    <a:pt x="3402" y="1135"/>
                    <a:pt x="3442" y="1572"/>
                  </a:cubicBezTo>
                  <a:cubicBezTo>
                    <a:pt x="3621" y="1274"/>
                    <a:pt x="3561" y="956"/>
                    <a:pt x="3661" y="657"/>
                  </a:cubicBezTo>
                  <a:cubicBezTo>
                    <a:pt x="3661" y="1095"/>
                    <a:pt x="3700" y="1552"/>
                    <a:pt x="3661" y="1990"/>
                  </a:cubicBezTo>
                  <a:cubicBezTo>
                    <a:pt x="3641" y="2368"/>
                    <a:pt x="3661" y="2746"/>
                    <a:pt x="3800" y="3084"/>
                  </a:cubicBezTo>
                  <a:cubicBezTo>
                    <a:pt x="3899" y="3363"/>
                    <a:pt x="4019" y="3621"/>
                    <a:pt x="3860" y="3940"/>
                  </a:cubicBezTo>
                  <a:cubicBezTo>
                    <a:pt x="3800" y="4119"/>
                    <a:pt x="3999" y="4258"/>
                    <a:pt x="3959" y="4516"/>
                  </a:cubicBezTo>
                  <a:cubicBezTo>
                    <a:pt x="3422" y="4238"/>
                    <a:pt x="2845" y="4119"/>
                    <a:pt x="2308" y="3880"/>
                  </a:cubicBezTo>
                  <a:cubicBezTo>
                    <a:pt x="2268" y="3840"/>
                    <a:pt x="2248" y="3780"/>
                    <a:pt x="2228" y="3761"/>
                  </a:cubicBezTo>
                  <a:close/>
                  <a:moveTo>
                    <a:pt x="2766" y="1990"/>
                  </a:moveTo>
                  <a:cubicBezTo>
                    <a:pt x="2666" y="2229"/>
                    <a:pt x="2666" y="2388"/>
                    <a:pt x="2746" y="2567"/>
                  </a:cubicBezTo>
                  <a:cubicBezTo>
                    <a:pt x="2785" y="2666"/>
                    <a:pt x="2865" y="2726"/>
                    <a:pt x="2984" y="2686"/>
                  </a:cubicBezTo>
                  <a:cubicBezTo>
                    <a:pt x="3084" y="2666"/>
                    <a:pt x="3084" y="2567"/>
                    <a:pt x="3064" y="2487"/>
                  </a:cubicBezTo>
                  <a:cubicBezTo>
                    <a:pt x="3044" y="2288"/>
                    <a:pt x="2984" y="2129"/>
                    <a:pt x="2766" y="1990"/>
                  </a:cubicBezTo>
                  <a:close/>
                  <a:moveTo>
                    <a:pt x="3323" y="2746"/>
                  </a:moveTo>
                  <a:cubicBezTo>
                    <a:pt x="3283" y="2965"/>
                    <a:pt x="3263" y="3084"/>
                    <a:pt x="3342" y="3283"/>
                  </a:cubicBezTo>
                  <a:cubicBezTo>
                    <a:pt x="3382" y="3064"/>
                    <a:pt x="3382" y="2945"/>
                    <a:pt x="3323" y="274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29" name="Google Shape;532;p18"/>
            <p:cNvSpPr/>
            <p:nvPr/>
          </p:nvSpPr>
          <p:spPr>
            <a:xfrm>
              <a:off x="-3359850" y="-1682025"/>
              <a:ext cx="193475" cy="42300"/>
            </a:xfrm>
            <a:custGeom>
              <a:avLst/>
              <a:gdLst/>
              <a:ahLst/>
              <a:cxnLst/>
              <a:rect l="l" t="t" r="r" b="b"/>
              <a:pathLst>
                <a:path w="7739" h="1692" extrusionOk="0">
                  <a:moveTo>
                    <a:pt x="1" y="1631"/>
                  </a:moveTo>
                  <a:cubicBezTo>
                    <a:pt x="60" y="1432"/>
                    <a:pt x="239" y="1393"/>
                    <a:pt x="399" y="1313"/>
                  </a:cubicBezTo>
                  <a:cubicBezTo>
                    <a:pt x="896" y="1015"/>
                    <a:pt x="1453" y="736"/>
                    <a:pt x="1910" y="358"/>
                  </a:cubicBezTo>
                  <a:cubicBezTo>
                    <a:pt x="1890" y="497"/>
                    <a:pt x="1890" y="617"/>
                    <a:pt x="2070" y="597"/>
                  </a:cubicBezTo>
                  <a:cubicBezTo>
                    <a:pt x="2249" y="557"/>
                    <a:pt x="2408" y="517"/>
                    <a:pt x="2547" y="418"/>
                  </a:cubicBezTo>
                  <a:cubicBezTo>
                    <a:pt x="2507" y="318"/>
                    <a:pt x="2467" y="299"/>
                    <a:pt x="2388" y="259"/>
                  </a:cubicBezTo>
                  <a:cubicBezTo>
                    <a:pt x="2308" y="239"/>
                    <a:pt x="2229" y="259"/>
                    <a:pt x="2169" y="338"/>
                  </a:cubicBezTo>
                  <a:cubicBezTo>
                    <a:pt x="2229" y="239"/>
                    <a:pt x="2169" y="120"/>
                    <a:pt x="2189" y="0"/>
                  </a:cubicBezTo>
                  <a:cubicBezTo>
                    <a:pt x="2368" y="20"/>
                    <a:pt x="2507" y="60"/>
                    <a:pt x="2627" y="219"/>
                  </a:cubicBezTo>
                  <a:cubicBezTo>
                    <a:pt x="2766" y="358"/>
                    <a:pt x="2905" y="398"/>
                    <a:pt x="3104" y="318"/>
                  </a:cubicBezTo>
                  <a:cubicBezTo>
                    <a:pt x="3283" y="239"/>
                    <a:pt x="3542" y="199"/>
                    <a:pt x="3701" y="239"/>
                  </a:cubicBezTo>
                  <a:cubicBezTo>
                    <a:pt x="3979" y="318"/>
                    <a:pt x="4258" y="338"/>
                    <a:pt x="4516" y="299"/>
                  </a:cubicBezTo>
                  <a:cubicBezTo>
                    <a:pt x="5153" y="199"/>
                    <a:pt x="5770" y="438"/>
                    <a:pt x="6386" y="358"/>
                  </a:cubicBezTo>
                  <a:cubicBezTo>
                    <a:pt x="6943" y="318"/>
                    <a:pt x="7341" y="557"/>
                    <a:pt x="7739" y="856"/>
                  </a:cubicBezTo>
                  <a:lnTo>
                    <a:pt x="7739" y="856"/>
                  </a:lnTo>
                  <a:cubicBezTo>
                    <a:pt x="6903" y="657"/>
                    <a:pt x="6088" y="537"/>
                    <a:pt x="5252" y="557"/>
                  </a:cubicBezTo>
                  <a:lnTo>
                    <a:pt x="5193" y="557"/>
                  </a:lnTo>
                  <a:cubicBezTo>
                    <a:pt x="5173" y="517"/>
                    <a:pt x="5053" y="617"/>
                    <a:pt x="5113" y="517"/>
                  </a:cubicBezTo>
                  <a:cubicBezTo>
                    <a:pt x="5153" y="497"/>
                    <a:pt x="5193" y="497"/>
                    <a:pt x="5372" y="438"/>
                  </a:cubicBezTo>
                  <a:cubicBezTo>
                    <a:pt x="4874" y="338"/>
                    <a:pt x="4477" y="338"/>
                    <a:pt x="4079" y="358"/>
                  </a:cubicBezTo>
                  <a:cubicBezTo>
                    <a:pt x="3999" y="358"/>
                    <a:pt x="3959" y="398"/>
                    <a:pt x="3959" y="497"/>
                  </a:cubicBezTo>
                  <a:cubicBezTo>
                    <a:pt x="3959" y="557"/>
                    <a:pt x="3999" y="617"/>
                    <a:pt x="4079" y="617"/>
                  </a:cubicBezTo>
                  <a:cubicBezTo>
                    <a:pt x="4357" y="617"/>
                    <a:pt x="4516" y="856"/>
                    <a:pt x="4775" y="935"/>
                  </a:cubicBezTo>
                  <a:cubicBezTo>
                    <a:pt x="4417" y="796"/>
                    <a:pt x="4079" y="895"/>
                    <a:pt x="3721" y="856"/>
                  </a:cubicBezTo>
                  <a:cubicBezTo>
                    <a:pt x="3502" y="836"/>
                    <a:pt x="3462" y="955"/>
                    <a:pt x="3522" y="1194"/>
                  </a:cubicBezTo>
                  <a:cubicBezTo>
                    <a:pt x="3581" y="1353"/>
                    <a:pt x="3681" y="1512"/>
                    <a:pt x="3681" y="1691"/>
                  </a:cubicBezTo>
                  <a:lnTo>
                    <a:pt x="3681" y="1691"/>
                  </a:lnTo>
                  <a:cubicBezTo>
                    <a:pt x="3502" y="1592"/>
                    <a:pt x="3422" y="1413"/>
                    <a:pt x="3363" y="1234"/>
                  </a:cubicBezTo>
                  <a:cubicBezTo>
                    <a:pt x="3203" y="995"/>
                    <a:pt x="3004" y="915"/>
                    <a:pt x="2766" y="1054"/>
                  </a:cubicBezTo>
                  <a:lnTo>
                    <a:pt x="2766" y="1054"/>
                  </a:lnTo>
                  <a:cubicBezTo>
                    <a:pt x="2766" y="915"/>
                    <a:pt x="2726" y="796"/>
                    <a:pt x="2527" y="816"/>
                  </a:cubicBezTo>
                  <a:cubicBezTo>
                    <a:pt x="1871" y="895"/>
                    <a:pt x="1194" y="1035"/>
                    <a:pt x="637" y="1452"/>
                  </a:cubicBezTo>
                  <a:cubicBezTo>
                    <a:pt x="418" y="1512"/>
                    <a:pt x="200" y="1532"/>
                    <a:pt x="1" y="1631"/>
                  </a:cubicBezTo>
                  <a:close/>
                  <a:moveTo>
                    <a:pt x="3303" y="458"/>
                  </a:moveTo>
                  <a:cubicBezTo>
                    <a:pt x="3522" y="597"/>
                    <a:pt x="3522" y="597"/>
                    <a:pt x="3721" y="458"/>
                  </a:cubicBezTo>
                  <a:cubicBezTo>
                    <a:pt x="3601" y="318"/>
                    <a:pt x="3462" y="378"/>
                    <a:pt x="3303" y="45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0" name="Google Shape;533;p18"/>
            <p:cNvSpPr/>
            <p:nvPr/>
          </p:nvSpPr>
          <p:spPr>
            <a:xfrm>
              <a:off x="-3486650" y="-1704400"/>
              <a:ext cx="70125" cy="76100"/>
            </a:xfrm>
            <a:custGeom>
              <a:avLst/>
              <a:gdLst/>
              <a:ahLst/>
              <a:cxnLst/>
              <a:rect l="l" t="t" r="r" b="b"/>
              <a:pathLst>
                <a:path w="2805" h="3044" extrusionOk="0">
                  <a:moveTo>
                    <a:pt x="1190" y="649"/>
                  </a:moveTo>
                  <a:cubicBezTo>
                    <a:pt x="1204" y="649"/>
                    <a:pt x="1219" y="667"/>
                    <a:pt x="1233" y="696"/>
                  </a:cubicBezTo>
                  <a:cubicBezTo>
                    <a:pt x="1273" y="776"/>
                    <a:pt x="1194" y="796"/>
                    <a:pt x="1134" y="836"/>
                  </a:cubicBezTo>
                  <a:cubicBezTo>
                    <a:pt x="1128" y="841"/>
                    <a:pt x="1121" y="844"/>
                    <a:pt x="1113" y="844"/>
                  </a:cubicBezTo>
                  <a:cubicBezTo>
                    <a:pt x="1094" y="844"/>
                    <a:pt x="1074" y="830"/>
                    <a:pt x="1074" y="816"/>
                  </a:cubicBezTo>
                  <a:cubicBezTo>
                    <a:pt x="1074" y="736"/>
                    <a:pt x="1094" y="696"/>
                    <a:pt x="1174" y="656"/>
                  </a:cubicBezTo>
                  <a:cubicBezTo>
                    <a:pt x="1179" y="651"/>
                    <a:pt x="1184" y="649"/>
                    <a:pt x="1190" y="649"/>
                  </a:cubicBezTo>
                  <a:close/>
                  <a:moveTo>
                    <a:pt x="2507" y="0"/>
                  </a:moveTo>
                  <a:lnTo>
                    <a:pt x="2069" y="139"/>
                  </a:lnTo>
                  <a:cubicBezTo>
                    <a:pt x="1989" y="199"/>
                    <a:pt x="1910" y="239"/>
                    <a:pt x="1830" y="279"/>
                  </a:cubicBezTo>
                  <a:cubicBezTo>
                    <a:pt x="1781" y="311"/>
                    <a:pt x="1706" y="343"/>
                    <a:pt x="1626" y="343"/>
                  </a:cubicBezTo>
                  <a:cubicBezTo>
                    <a:pt x="1608" y="343"/>
                    <a:pt x="1590" y="342"/>
                    <a:pt x="1572" y="338"/>
                  </a:cubicBezTo>
                  <a:cubicBezTo>
                    <a:pt x="1293" y="497"/>
                    <a:pt x="1034" y="637"/>
                    <a:pt x="776" y="816"/>
                  </a:cubicBezTo>
                  <a:cubicBezTo>
                    <a:pt x="696" y="1194"/>
                    <a:pt x="497" y="1472"/>
                    <a:pt x="239" y="1790"/>
                  </a:cubicBezTo>
                  <a:cubicBezTo>
                    <a:pt x="179" y="1293"/>
                    <a:pt x="477" y="1054"/>
                    <a:pt x="736" y="836"/>
                  </a:cubicBezTo>
                  <a:lnTo>
                    <a:pt x="736" y="836"/>
                  </a:lnTo>
                  <a:cubicBezTo>
                    <a:pt x="577" y="955"/>
                    <a:pt x="398" y="1094"/>
                    <a:pt x="219" y="1233"/>
                  </a:cubicBezTo>
                  <a:cubicBezTo>
                    <a:pt x="139" y="1392"/>
                    <a:pt x="119" y="1591"/>
                    <a:pt x="139" y="1890"/>
                  </a:cubicBezTo>
                  <a:cubicBezTo>
                    <a:pt x="179" y="2188"/>
                    <a:pt x="119" y="2467"/>
                    <a:pt x="80" y="2765"/>
                  </a:cubicBezTo>
                  <a:cubicBezTo>
                    <a:pt x="40" y="2845"/>
                    <a:pt x="0" y="2984"/>
                    <a:pt x="99" y="3044"/>
                  </a:cubicBezTo>
                  <a:lnTo>
                    <a:pt x="159" y="3044"/>
                  </a:lnTo>
                  <a:cubicBezTo>
                    <a:pt x="179" y="3024"/>
                    <a:pt x="199" y="3004"/>
                    <a:pt x="199" y="2984"/>
                  </a:cubicBezTo>
                  <a:cubicBezTo>
                    <a:pt x="259" y="2268"/>
                    <a:pt x="597" y="1711"/>
                    <a:pt x="1154" y="1273"/>
                  </a:cubicBezTo>
                  <a:cubicBezTo>
                    <a:pt x="1233" y="1194"/>
                    <a:pt x="1333" y="1094"/>
                    <a:pt x="1373" y="975"/>
                  </a:cubicBezTo>
                  <a:cubicBezTo>
                    <a:pt x="1512" y="537"/>
                    <a:pt x="1830" y="378"/>
                    <a:pt x="2228" y="338"/>
                  </a:cubicBezTo>
                  <a:cubicBezTo>
                    <a:pt x="2487" y="318"/>
                    <a:pt x="2666" y="279"/>
                    <a:pt x="2805" y="99"/>
                  </a:cubicBezTo>
                  <a:cubicBezTo>
                    <a:pt x="2765" y="86"/>
                    <a:pt x="2719" y="84"/>
                    <a:pt x="2674" y="84"/>
                  </a:cubicBezTo>
                  <a:cubicBezTo>
                    <a:pt x="2652" y="84"/>
                    <a:pt x="2631" y="85"/>
                    <a:pt x="2611" y="85"/>
                  </a:cubicBezTo>
                  <a:cubicBezTo>
                    <a:pt x="2551" y="85"/>
                    <a:pt x="2507" y="80"/>
                    <a:pt x="2507" y="40"/>
                  </a:cubicBezTo>
                  <a:lnTo>
                    <a:pt x="2507" y="0"/>
                  </a:ln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1" name="Google Shape;534;p18"/>
            <p:cNvSpPr/>
            <p:nvPr/>
          </p:nvSpPr>
          <p:spPr>
            <a:xfrm>
              <a:off x="-3302650" y="-1642250"/>
              <a:ext cx="56725" cy="139775"/>
            </a:xfrm>
            <a:custGeom>
              <a:avLst/>
              <a:gdLst/>
              <a:ahLst/>
              <a:cxnLst/>
              <a:rect l="l" t="t" r="r" b="b"/>
              <a:pathLst>
                <a:path w="2269" h="5591" extrusionOk="0">
                  <a:moveTo>
                    <a:pt x="0" y="5411"/>
                  </a:moveTo>
                  <a:cubicBezTo>
                    <a:pt x="140" y="5212"/>
                    <a:pt x="398" y="5212"/>
                    <a:pt x="597" y="5133"/>
                  </a:cubicBezTo>
                  <a:cubicBezTo>
                    <a:pt x="1134" y="4874"/>
                    <a:pt x="1592" y="4476"/>
                    <a:pt x="1711" y="3880"/>
                  </a:cubicBezTo>
                  <a:cubicBezTo>
                    <a:pt x="1870" y="3203"/>
                    <a:pt x="2029" y="2487"/>
                    <a:pt x="1811" y="1791"/>
                  </a:cubicBezTo>
                  <a:cubicBezTo>
                    <a:pt x="1691" y="1353"/>
                    <a:pt x="1592" y="916"/>
                    <a:pt x="1472" y="458"/>
                  </a:cubicBezTo>
                  <a:cubicBezTo>
                    <a:pt x="1413" y="319"/>
                    <a:pt x="1333" y="160"/>
                    <a:pt x="1393" y="1"/>
                  </a:cubicBezTo>
                  <a:lnTo>
                    <a:pt x="1393" y="1"/>
                  </a:lnTo>
                  <a:cubicBezTo>
                    <a:pt x="1830" y="697"/>
                    <a:pt x="1990" y="1493"/>
                    <a:pt x="2069" y="2288"/>
                  </a:cubicBezTo>
                  <a:cubicBezTo>
                    <a:pt x="2069" y="2388"/>
                    <a:pt x="2089" y="2507"/>
                    <a:pt x="2089" y="2626"/>
                  </a:cubicBezTo>
                  <a:cubicBezTo>
                    <a:pt x="2208" y="2626"/>
                    <a:pt x="2268" y="2686"/>
                    <a:pt x="2248" y="2805"/>
                  </a:cubicBezTo>
                  <a:cubicBezTo>
                    <a:pt x="2049" y="3900"/>
                    <a:pt x="1572" y="4815"/>
                    <a:pt x="577" y="5392"/>
                  </a:cubicBezTo>
                  <a:cubicBezTo>
                    <a:pt x="418" y="5471"/>
                    <a:pt x="279" y="5590"/>
                    <a:pt x="120" y="5372"/>
                  </a:cubicBezTo>
                  <a:cubicBezTo>
                    <a:pt x="120" y="5372"/>
                    <a:pt x="40" y="5392"/>
                    <a:pt x="0" y="541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2" name="Google Shape;535;p18"/>
            <p:cNvSpPr/>
            <p:nvPr/>
          </p:nvSpPr>
          <p:spPr>
            <a:xfrm>
              <a:off x="-3391175" y="-1562175"/>
              <a:ext cx="44275" cy="56725"/>
            </a:xfrm>
            <a:custGeom>
              <a:avLst/>
              <a:gdLst/>
              <a:ahLst/>
              <a:cxnLst/>
              <a:rect l="l" t="t" r="r" b="b"/>
              <a:pathLst>
                <a:path w="1771" h="2269" extrusionOk="0">
                  <a:moveTo>
                    <a:pt x="935" y="1393"/>
                  </a:moveTo>
                  <a:cubicBezTo>
                    <a:pt x="1134" y="1711"/>
                    <a:pt x="1274" y="2089"/>
                    <a:pt x="1771" y="2089"/>
                  </a:cubicBezTo>
                  <a:cubicBezTo>
                    <a:pt x="1552" y="2208"/>
                    <a:pt x="1373" y="2268"/>
                    <a:pt x="1194" y="2069"/>
                  </a:cubicBezTo>
                  <a:cubicBezTo>
                    <a:pt x="1095" y="1930"/>
                    <a:pt x="935" y="1890"/>
                    <a:pt x="796" y="1791"/>
                  </a:cubicBezTo>
                  <a:cubicBezTo>
                    <a:pt x="478" y="1572"/>
                    <a:pt x="259" y="1293"/>
                    <a:pt x="259" y="876"/>
                  </a:cubicBezTo>
                  <a:cubicBezTo>
                    <a:pt x="259" y="796"/>
                    <a:pt x="259" y="697"/>
                    <a:pt x="199" y="637"/>
                  </a:cubicBezTo>
                  <a:cubicBezTo>
                    <a:pt x="0" y="378"/>
                    <a:pt x="140" y="199"/>
                    <a:pt x="339" y="20"/>
                  </a:cubicBezTo>
                  <a:lnTo>
                    <a:pt x="339" y="0"/>
                  </a:lnTo>
                  <a:cubicBezTo>
                    <a:pt x="358" y="299"/>
                    <a:pt x="279" y="597"/>
                    <a:pt x="478" y="876"/>
                  </a:cubicBezTo>
                  <a:cubicBezTo>
                    <a:pt x="438" y="876"/>
                    <a:pt x="378" y="895"/>
                    <a:pt x="378" y="935"/>
                  </a:cubicBezTo>
                  <a:cubicBezTo>
                    <a:pt x="398" y="1273"/>
                    <a:pt x="557" y="1532"/>
                    <a:pt x="896" y="1671"/>
                  </a:cubicBezTo>
                  <a:cubicBezTo>
                    <a:pt x="935" y="1572"/>
                    <a:pt x="935" y="1492"/>
                    <a:pt x="935" y="139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3" name="Google Shape;536;p18"/>
            <p:cNvSpPr/>
            <p:nvPr/>
          </p:nvSpPr>
          <p:spPr>
            <a:xfrm>
              <a:off x="-3382225" y="-1597500"/>
              <a:ext cx="16925" cy="70150"/>
            </a:xfrm>
            <a:custGeom>
              <a:avLst/>
              <a:gdLst/>
              <a:ahLst/>
              <a:cxnLst/>
              <a:rect l="l" t="t" r="r" b="b"/>
              <a:pathLst>
                <a:path w="677" h="2806" extrusionOk="0">
                  <a:moveTo>
                    <a:pt x="0" y="1473"/>
                  </a:moveTo>
                  <a:cubicBezTo>
                    <a:pt x="20" y="976"/>
                    <a:pt x="319" y="518"/>
                    <a:pt x="299" y="1"/>
                  </a:cubicBezTo>
                  <a:cubicBezTo>
                    <a:pt x="418" y="140"/>
                    <a:pt x="577" y="220"/>
                    <a:pt x="458" y="419"/>
                  </a:cubicBezTo>
                  <a:cubicBezTo>
                    <a:pt x="219" y="797"/>
                    <a:pt x="259" y="1214"/>
                    <a:pt x="299" y="1632"/>
                  </a:cubicBezTo>
                  <a:cubicBezTo>
                    <a:pt x="359" y="1990"/>
                    <a:pt x="299" y="2388"/>
                    <a:pt x="677" y="2627"/>
                  </a:cubicBezTo>
                  <a:cubicBezTo>
                    <a:pt x="677" y="2627"/>
                    <a:pt x="597" y="2746"/>
                    <a:pt x="538" y="2806"/>
                  </a:cubicBezTo>
                  <a:lnTo>
                    <a:pt x="577" y="2806"/>
                  </a:lnTo>
                  <a:cubicBezTo>
                    <a:pt x="398" y="2647"/>
                    <a:pt x="359" y="2388"/>
                    <a:pt x="100" y="2308"/>
                  </a:cubicBezTo>
                  <a:cubicBezTo>
                    <a:pt x="299" y="2249"/>
                    <a:pt x="299" y="2129"/>
                    <a:pt x="279" y="1990"/>
                  </a:cubicBezTo>
                  <a:cubicBezTo>
                    <a:pt x="219" y="1752"/>
                    <a:pt x="199" y="1533"/>
                    <a:pt x="160" y="1254"/>
                  </a:cubicBezTo>
                  <a:cubicBezTo>
                    <a:pt x="100" y="1334"/>
                    <a:pt x="40" y="1393"/>
                    <a:pt x="0" y="1473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4" name="Google Shape;537;p18"/>
            <p:cNvSpPr/>
            <p:nvPr/>
          </p:nvSpPr>
          <p:spPr>
            <a:xfrm>
              <a:off x="-3185300" y="-1593500"/>
              <a:ext cx="54250" cy="13450"/>
            </a:xfrm>
            <a:custGeom>
              <a:avLst/>
              <a:gdLst/>
              <a:ahLst/>
              <a:cxnLst/>
              <a:rect l="l" t="t" r="r" b="b"/>
              <a:pathLst>
                <a:path w="2170" h="538" extrusionOk="0">
                  <a:moveTo>
                    <a:pt x="2169" y="478"/>
                  </a:moveTo>
                  <a:cubicBezTo>
                    <a:pt x="1692" y="537"/>
                    <a:pt x="1274" y="318"/>
                    <a:pt x="797" y="259"/>
                  </a:cubicBezTo>
                  <a:cubicBezTo>
                    <a:pt x="518" y="239"/>
                    <a:pt x="279" y="159"/>
                    <a:pt x="1" y="20"/>
                  </a:cubicBezTo>
                  <a:cubicBezTo>
                    <a:pt x="598" y="0"/>
                    <a:pt x="1473" y="199"/>
                    <a:pt x="2169" y="478"/>
                  </a:cubicBezTo>
                  <a:cubicBezTo>
                    <a:pt x="2149" y="478"/>
                    <a:pt x="2169" y="478"/>
                    <a:pt x="2169" y="478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5" name="Google Shape;538;p18"/>
            <p:cNvSpPr/>
            <p:nvPr/>
          </p:nvSpPr>
          <p:spPr>
            <a:xfrm>
              <a:off x="-3146000" y="-1651700"/>
              <a:ext cx="24900" cy="30375"/>
            </a:xfrm>
            <a:custGeom>
              <a:avLst/>
              <a:gdLst/>
              <a:ahLst/>
              <a:cxnLst/>
              <a:rect l="l" t="t" r="r" b="b"/>
              <a:pathLst>
                <a:path w="996" h="1215" extrusionOk="0">
                  <a:moveTo>
                    <a:pt x="80" y="1"/>
                  </a:moveTo>
                  <a:cubicBezTo>
                    <a:pt x="219" y="200"/>
                    <a:pt x="438" y="319"/>
                    <a:pt x="637" y="478"/>
                  </a:cubicBezTo>
                  <a:cubicBezTo>
                    <a:pt x="816" y="597"/>
                    <a:pt x="935" y="737"/>
                    <a:pt x="975" y="975"/>
                  </a:cubicBezTo>
                  <a:cubicBezTo>
                    <a:pt x="995" y="1174"/>
                    <a:pt x="916" y="1214"/>
                    <a:pt x="677" y="1115"/>
                  </a:cubicBezTo>
                  <a:lnTo>
                    <a:pt x="677" y="1035"/>
                  </a:lnTo>
                  <a:cubicBezTo>
                    <a:pt x="637" y="776"/>
                    <a:pt x="398" y="637"/>
                    <a:pt x="279" y="438"/>
                  </a:cubicBezTo>
                  <a:lnTo>
                    <a:pt x="40" y="219"/>
                  </a:lnTo>
                  <a:cubicBezTo>
                    <a:pt x="1" y="160"/>
                    <a:pt x="40" y="80"/>
                    <a:pt x="8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6" name="Google Shape;539;p18"/>
            <p:cNvSpPr/>
            <p:nvPr/>
          </p:nvSpPr>
          <p:spPr>
            <a:xfrm>
              <a:off x="-3166400" y="-1661150"/>
              <a:ext cx="22425" cy="14950"/>
            </a:xfrm>
            <a:custGeom>
              <a:avLst/>
              <a:gdLst/>
              <a:ahLst/>
              <a:cxnLst/>
              <a:rect l="l" t="t" r="r" b="b"/>
              <a:pathLst>
                <a:path w="897" h="598" extrusionOk="0">
                  <a:moveTo>
                    <a:pt x="896" y="399"/>
                  </a:moveTo>
                  <a:cubicBezTo>
                    <a:pt x="836" y="458"/>
                    <a:pt x="817" y="538"/>
                    <a:pt x="836" y="597"/>
                  </a:cubicBezTo>
                  <a:cubicBezTo>
                    <a:pt x="538" y="458"/>
                    <a:pt x="260" y="239"/>
                    <a:pt x="1" y="1"/>
                  </a:cubicBezTo>
                  <a:lnTo>
                    <a:pt x="1" y="1"/>
                  </a:lnTo>
                  <a:cubicBezTo>
                    <a:pt x="359" y="1"/>
                    <a:pt x="618" y="200"/>
                    <a:pt x="896" y="3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7" name="Google Shape;540;p18"/>
            <p:cNvSpPr/>
            <p:nvPr/>
          </p:nvSpPr>
          <p:spPr>
            <a:xfrm>
              <a:off x="-3312600" y="-1675575"/>
              <a:ext cx="15950" cy="8975"/>
            </a:xfrm>
            <a:custGeom>
              <a:avLst/>
              <a:gdLst/>
              <a:ahLst/>
              <a:cxnLst/>
              <a:rect l="l" t="t" r="r" b="b"/>
              <a:pathLst>
                <a:path w="638" h="359" extrusionOk="0">
                  <a:moveTo>
                    <a:pt x="279" y="80"/>
                  </a:moveTo>
                  <a:cubicBezTo>
                    <a:pt x="319" y="1"/>
                    <a:pt x="398" y="1"/>
                    <a:pt x="498" y="1"/>
                  </a:cubicBezTo>
                  <a:cubicBezTo>
                    <a:pt x="577" y="1"/>
                    <a:pt x="617" y="60"/>
                    <a:pt x="637" y="160"/>
                  </a:cubicBezTo>
                  <a:cubicBezTo>
                    <a:pt x="518" y="259"/>
                    <a:pt x="339" y="319"/>
                    <a:pt x="180" y="339"/>
                  </a:cubicBezTo>
                  <a:cubicBezTo>
                    <a:pt x="0" y="359"/>
                    <a:pt x="0" y="239"/>
                    <a:pt x="20" y="120"/>
                  </a:cubicBezTo>
                  <a:cubicBezTo>
                    <a:pt x="100" y="80"/>
                    <a:pt x="180" y="80"/>
                    <a:pt x="279" y="8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8" name="Google Shape;541;p18"/>
            <p:cNvSpPr/>
            <p:nvPr/>
          </p:nvSpPr>
          <p:spPr>
            <a:xfrm>
              <a:off x="-3416550" y="-1711875"/>
              <a:ext cx="20425" cy="9975"/>
            </a:xfrm>
            <a:custGeom>
              <a:avLst/>
              <a:gdLst/>
              <a:ahLst/>
              <a:cxnLst/>
              <a:rect l="l" t="t" r="r" b="b"/>
              <a:pathLst>
                <a:path w="817" h="399" extrusionOk="0">
                  <a:moveTo>
                    <a:pt x="1" y="359"/>
                  </a:moveTo>
                  <a:cubicBezTo>
                    <a:pt x="260" y="239"/>
                    <a:pt x="458" y="1"/>
                    <a:pt x="817" y="299"/>
                  </a:cubicBezTo>
                  <a:cubicBezTo>
                    <a:pt x="498" y="359"/>
                    <a:pt x="260" y="398"/>
                    <a:pt x="1" y="35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542;p18"/>
            <p:cNvSpPr/>
            <p:nvPr/>
          </p:nvSpPr>
          <p:spPr>
            <a:xfrm>
              <a:off x="-3336475" y="-1507975"/>
              <a:ext cx="33850" cy="3000"/>
            </a:xfrm>
            <a:custGeom>
              <a:avLst/>
              <a:gdLst/>
              <a:ahLst/>
              <a:cxnLst/>
              <a:rect l="l" t="t" r="r" b="b"/>
              <a:pathLst>
                <a:path w="1354" h="120" extrusionOk="0">
                  <a:moveTo>
                    <a:pt x="1353" y="40"/>
                  </a:moveTo>
                  <a:cubicBezTo>
                    <a:pt x="896" y="80"/>
                    <a:pt x="458" y="120"/>
                    <a:pt x="1" y="40"/>
                  </a:cubicBezTo>
                  <a:cubicBezTo>
                    <a:pt x="458" y="21"/>
                    <a:pt x="896" y="1"/>
                    <a:pt x="1353" y="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543;p18"/>
            <p:cNvSpPr/>
            <p:nvPr/>
          </p:nvSpPr>
          <p:spPr>
            <a:xfrm>
              <a:off x="-3372275" y="-1706900"/>
              <a:ext cx="25375" cy="7975"/>
            </a:xfrm>
            <a:custGeom>
              <a:avLst/>
              <a:gdLst/>
              <a:ahLst/>
              <a:cxnLst/>
              <a:rect l="l" t="t" r="r" b="b"/>
              <a:pathLst>
                <a:path w="1015" h="319" extrusionOk="0">
                  <a:moveTo>
                    <a:pt x="1015" y="319"/>
                  </a:moveTo>
                  <a:cubicBezTo>
                    <a:pt x="697" y="219"/>
                    <a:pt x="339" y="160"/>
                    <a:pt x="0" y="120"/>
                  </a:cubicBezTo>
                  <a:cubicBezTo>
                    <a:pt x="339" y="120"/>
                    <a:pt x="716" y="1"/>
                    <a:pt x="1015" y="31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1" name="Google Shape;544;p18"/>
            <p:cNvSpPr/>
            <p:nvPr/>
          </p:nvSpPr>
          <p:spPr>
            <a:xfrm>
              <a:off x="-3245475" y="-1612400"/>
              <a:ext cx="525" cy="18425"/>
            </a:xfrm>
            <a:custGeom>
              <a:avLst/>
              <a:gdLst/>
              <a:ahLst/>
              <a:cxnLst/>
              <a:rect l="l" t="t" r="r" b="b"/>
              <a:pathLst>
                <a:path w="21" h="737" extrusionOk="0">
                  <a:moveTo>
                    <a:pt x="1" y="736"/>
                  </a:moveTo>
                  <a:lnTo>
                    <a:pt x="1" y="0"/>
                  </a:lnTo>
                  <a:lnTo>
                    <a:pt x="21" y="0"/>
                  </a:lnTo>
                  <a:cubicBezTo>
                    <a:pt x="21" y="239"/>
                    <a:pt x="21" y="497"/>
                    <a:pt x="1" y="736"/>
                  </a:cubicBezTo>
                  <a:cubicBezTo>
                    <a:pt x="21" y="736"/>
                    <a:pt x="21" y="736"/>
                    <a:pt x="1" y="736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2" name="Google Shape;545;p18"/>
            <p:cNvSpPr/>
            <p:nvPr/>
          </p:nvSpPr>
          <p:spPr>
            <a:xfrm>
              <a:off x="-3375275" y="-1641750"/>
              <a:ext cx="15450" cy="14450"/>
            </a:xfrm>
            <a:custGeom>
              <a:avLst/>
              <a:gdLst/>
              <a:ahLst/>
              <a:cxnLst/>
              <a:rect l="l" t="t" r="r" b="b"/>
              <a:pathLst>
                <a:path w="618" h="578" extrusionOk="0">
                  <a:moveTo>
                    <a:pt x="598" y="0"/>
                  </a:moveTo>
                  <a:cubicBezTo>
                    <a:pt x="439" y="259"/>
                    <a:pt x="220" y="398"/>
                    <a:pt x="1" y="577"/>
                  </a:cubicBezTo>
                  <a:lnTo>
                    <a:pt x="1" y="577"/>
                  </a:lnTo>
                  <a:cubicBezTo>
                    <a:pt x="140" y="319"/>
                    <a:pt x="339" y="120"/>
                    <a:pt x="598" y="0"/>
                  </a:cubicBezTo>
                  <a:cubicBezTo>
                    <a:pt x="618" y="20"/>
                    <a:pt x="598" y="0"/>
                    <a:pt x="59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3" name="Google Shape;546;p18"/>
            <p:cNvSpPr/>
            <p:nvPr/>
          </p:nvSpPr>
          <p:spPr>
            <a:xfrm>
              <a:off x="-3139025" y="-1640750"/>
              <a:ext cx="9950" cy="14950"/>
            </a:xfrm>
            <a:custGeom>
              <a:avLst/>
              <a:gdLst/>
              <a:ahLst/>
              <a:cxnLst/>
              <a:rect l="l" t="t" r="r" b="b"/>
              <a:pathLst>
                <a:path w="398" h="598" extrusionOk="0">
                  <a:moveTo>
                    <a:pt x="0" y="0"/>
                  </a:moveTo>
                  <a:cubicBezTo>
                    <a:pt x="119" y="219"/>
                    <a:pt x="358" y="338"/>
                    <a:pt x="398" y="597"/>
                  </a:cubicBezTo>
                  <a:cubicBezTo>
                    <a:pt x="239" y="398"/>
                    <a:pt x="20" y="259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4" name="Google Shape;547;p18"/>
            <p:cNvSpPr/>
            <p:nvPr/>
          </p:nvSpPr>
          <p:spPr>
            <a:xfrm>
              <a:off x="-3347425" y="-1700425"/>
              <a:ext cx="15450" cy="5975"/>
            </a:xfrm>
            <a:custGeom>
              <a:avLst/>
              <a:gdLst/>
              <a:ahLst/>
              <a:cxnLst/>
              <a:rect l="l" t="t" r="r" b="b"/>
              <a:pathLst>
                <a:path w="618" h="239" extrusionOk="0">
                  <a:moveTo>
                    <a:pt x="618" y="239"/>
                  </a:moveTo>
                  <a:cubicBezTo>
                    <a:pt x="419" y="179"/>
                    <a:pt x="220" y="120"/>
                    <a:pt x="21" y="60"/>
                  </a:cubicBezTo>
                  <a:lnTo>
                    <a:pt x="1" y="60"/>
                  </a:lnTo>
                  <a:cubicBezTo>
                    <a:pt x="240" y="0"/>
                    <a:pt x="478" y="0"/>
                    <a:pt x="618" y="23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5" name="Google Shape;548;p18"/>
            <p:cNvSpPr/>
            <p:nvPr/>
          </p:nvSpPr>
          <p:spPr>
            <a:xfrm>
              <a:off x="-3381225" y="-1627325"/>
              <a:ext cx="6475" cy="8475"/>
            </a:xfrm>
            <a:custGeom>
              <a:avLst/>
              <a:gdLst/>
              <a:ahLst/>
              <a:cxnLst/>
              <a:rect l="l" t="t" r="r" b="b"/>
              <a:pathLst>
                <a:path w="259" h="339" extrusionOk="0">
                  <a:moveTo>
                    <a:pt x="239" y="0"/>
                  </a:moveTo>
                  <a:cubicBezTo>
                    <a:pt x="259" y="140"/>
                    <a:pt x="159" y="219"/>
                    <a:pt x="0" y="339"/>
                  </a:cubicBezTo>
                  <a:cubicBezTo>
                    <a:pt x="60" y="140"/>
                    <a:pt x="100" y="40"/>
                    <a:pt x="239" y="0"/>
                  </a:cubicBezTo>
                  <a:cubicBezTo>
                    <a:pt x="259" y="20"/>
                    <a:pt x="239" y="0"/>
                    <a:pt x="2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6" name="Google Shape;549;p18"/>
            <p:cNvSpPr/>
            <p:nvPr/>
          </p:nvSpPr>
          <p:spPr>
            <a:xfrm>
              <a:off x="-3332000" y="-1695450"/>
              <a:ext cx="11975" cy="4975"/>
            </a:xfrm>
            <a:custGeom>
              <a:avLst/>
              <a:gdLst/>
              <a:ahLst/>
              <a:cxnLst/>
              <a:rect l="l" t="t" r="r" b="b"/>
              <a:pathLst>
                <a:path w="479" h="199" extrusionOk="0">
                  <a:moveTo>
                    <a:pt x="1" y="60"/>
                  </a:moveTo>
                  <a:cubicBezTo>
                    <a:pt x="160" y="0"/>
                    <a:pt x="299" y="60"/>
                    <a:pt x="478" y="199"/>
                  </a:cubicBezTo>
                  <a:cubicBezTo>
                    <a:pt x="259" y="179"/>
                    <a:pt x="120" y="100"/>
                    <a:pt x="1" y="60"/>
                  </a:cubicBezTo>
                  <a:cubicBezTo>
                    <a:pt x="1" y="40"/>
                    <a:pt x="1" y="60"/>
                    <a:pt x="1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7" name="Google Shape;550;p18"/>
            <p:cNvSpPr/>
            <p:nvPr/>
          </p:nvSpPr>
          <p:spPr>
            <a:xfrm>
              <a:off x="-3300175" y="-1658650"/>
              <a:ext cx="9475" cy="4500"/>
            </a:xfrm>
            <a:custGeom>
              <a:avLst/>
              <a:gdLst/>
              <a:ahLst/>
              <a:cxnLst/>
              <a:rect l="l" t="t" r="r" b="b"/>
              <a:pathLst>
                <a:path w="379" h="180" extrusionOk="0">
                  <a:moveTo>
                    <a:pt x="379" y="60"/>
                  </a:moveTo>
                  <a:cubicBezTo>
                    <a:pt x="240" y="100"/>
                    <a:pt x="120" y="139"/>
                    <a:pt x="1" y="179"/>
                  </a:cubicBezTo>
                  <a:cubicBezTo>
                    <a:pt x="80" y="0"/>
                    <a:pt x="220" y="0"/>
                    <a:pt x="37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8" name="Google Shape;551;p18"/>
            <p:cNvSpPr/>
            <p:nvPr/>
          </p:nvSpPr>
          <p:spPr>
            <a:xfrm>
              <a:off x="-3392675" y="-1586550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60" y="100"/>
                  </a:moveTo>
                  <a:cubicBezTo>
                    <a:pt x="60" y="80"/>
                    <a:pt x="100" y="20"/>
                    <a:pt x="100" y="20"/>
                  </a:cubicBezTo>
                  <a:cubicBezTo>
                    <a:pt x="160" y="20"/>
                    <a:pt x="100" y="1"/>
                    <a:pt x="100" y="80"/>
                  </a:cubicBezTo>
                  <a:cubicBezTo>
                    <a:pt x="100" y="100"/>
                    <a:pt x="60" y="160"/>
                    <a:pt x="60" y="160"/>
                  </a:cubicBezTo>
                  <a:cubicBezTo>
                    <a:pt x="1" y="120"/>
                    <a:pt x="60" y="180"/>
                    <a:pt x="6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49" name="Google Shape;552;p18"/>
            <p:cNvSpPr/>
            <p:nvPr/>
          </p:nvSpPr>
          <p:spPr>
            <a:xfrm>
              <a:off x="-3322050" y="-149902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100" y="100"/>
                  </a:moveTo>
                  <a:cubicBezTo>
                    <a:pt x="60" y="100"/>
                    <a:pt x="1" y="140"/>
                    <a:pt x="1" y="60"/>
                  </a:cubicBezTo>
                  <a:cubicBezTo>
                    <a:pt x="40" y="60"/>
                    <a:pt x="60" y="40"/>
                    <a:pt x="100" y="40"/>
                  </a:cubicBezTo>
                  <a:cubicBezTo>
                    <a:pt x="160" y="40"/>
                    <a:pt x="199" y="1"/>
                    <a:pt x="199" y="60"/>
                  </a:cubicBezTo>
                  <a:cubicBezTo>
                    <a:pt x="160" y="100"/>
                    <a:pt x="120" y="100"/>
                    <a:pt x="100" y="10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0" name="Google Shape;553;p18"/>
            <p:cNvSpPr/>
            <p:nvPr/>
          </p:nvSpPr>
          <p:spPr>
            <a:xfrm>
              <a:off x="-3120625" y="-1625825"/>
              <a:ext cx="10950" cy="18425"/>
            </a:xfrm>
            <a:custGeom>
              <a:avLst/>
              <a:gdLst/>
              <a:ahLst/>
              <a:cxnLst/>
              <a:rect l="l" t="t" r="r" b="b"/>
              <a:pathLst>
                <a:path w="438" h="737" extrusionOk="0">
                  <a:moveTo>
                    <a:pt x="100" y="0"/>
                  </a:moveTo>
                  <a:cubicBezTo>
                    <a:pt x="318" y="139"/>
                    <a:pt x="378" y="298"/>
                    <a:pt x="398" y="497"/>
                  </a:cubicBezTo>
                  <a:cubicBezTo>
                    <a:pt x="398" y="577"/>
                    <a:pt x="438" y="676"/>
                    <a:pt x="338" y="696"/>
                  </a:cubicBezTo>
                  <a:cubicBezTo>
                    <a:pt x="239" y="736"/>
                    <a:pt x="139" y="676"/>
                    <a:pt x="80" y="577"/>
                  </a:cubicBezTo>
                  <a:cubicBezTo>
                    <a:pt x="0" y="398"/>
                    <a:pt x="0" y="239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1" name="Google Shape;554;p18"/>
            <p:cNvSpPr/>
            <p:nvPr/>
          </p:nvSpPr>
          <p:spPr>
            <a:xfrm>
              <a:off x="-3105725" y="-1606950"/>
              <a:ext cx="3025" cy="13475"/>
            </a:xfrm>
            <a:custGeom>
              <a:avLst/>
              <a:gdLst/>
              <a:ahLst/>
              <a:cxnLst/>
              <a:rect l="l" t="t" r="r" b="b"/>
              <a:pathLst>
                <a:path w="121" h="539" extrusionOk="0">
                  <a:moveTo>
                    <a:pt x="61" y="1"/>
                  </a:moveTo>
                  <a:cubicBezTo>
                    <a:pt x="120" y="220"/>
                    <a:pt x="120" y="339"/>
                    <a:pt x="80" y="538"/>
                  </a:cubicBezTo>
                  <a:cubicBezTo>
                    <a:pt x="1" y="319"/>
                    <a:pt x="21" y="200"/>
                    <a:pt x="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2" name="Google Shape;555;p18"/>
            <p:cNvSpPr/>
            <p:nvPr/>
          </p:nvSpPr>
          <p:spPr>
            <a:xfrm>
              <a:off x="-3277300" y="-1674075"/>
              <a:ext cx="10475" cy="6975"/>
            </a:xfrm>
            <a:custGeom>
              <a:avLst/>
              <a:gdLst/>
              <a:ahLst/>
              <a:cxnLst/>
              <a:rect l="l" t="t" r="r" b="b"/>
              <a:pathLst>
                <a:path w="419" h="279" extrusionOk="0">
                  <a:moveTo>
                    <a:pt x="1" y="140"/>
                  </a:moveTo>
                  <a:cubicBezTo>
                    <a:pt x="160" y="60"/>
                    <a:pt x="279" y="0"/>
                    <a:pt x="419" y="140"/>
                  </a:cubicBezTo>
                  <a:cubicBezTo>
                    <a:pt x="220" y="279"/>
                    <a:pt x="220" y="279"/>
                    <a:pt x="1" y="14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3" name="Google Shape;556;p18"/>
            <p:cNvSpPr/>
            <p:nvPr/>
          </p:nvSpPr>
          <p:spPr>
            <a:xfrm>
              <a:off x="-3482675" y="-1683525"/>
              <a:ext cx="14450" cy="24400"/>
            </a:xfrm>
            <a:custGeom>
              <a:avLst/>
              <a:gdLst/>
              <a:ahLst/>
              <a:cxnLst/>
              <a:rect l="l" t="t" r="r" b="b"/>
              <a:pathLst>
                <a:path w="578" h="976" extrusionOk="0">
                  <a:moveTo>
                    <a:pt x="577" y="1"/>
                  </a:moveTo>
                  <a:lnTo>
                    <a:pt x="557" y="20"/>
                  </a:lnTo>
                  <a:cubicBezTo>
                    <a:pt x="279" y="279"/>
                    <a:pt x="0" y="478"/>
                    <a:pt x="60" y="975"/>
                  </a:cubicBezTo>
                  <a:cubicBezTo>
                    <a:pt x="338" y="657"/>
                    <a:pt x="537" y="359"/>
                    <a:pt x="57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4" name="Google Shape;557;p18"/>
            <p:cNvSpPr/>
            <p:nvPr/>
          </p:nvSpPr>
          <p:spPr>
            <a:xfrm>
              <a:off x="-3459800" y="-16885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159" y="60"/>
                  </a:moveTo>
                  <a:cubicBezTo>
                    <a:pt x="159" y="140"/>
                    <a:pt x="120" y="160"/>
                    <a:pt x="60" y="200"/>
                  </a:cubicBezTo>
                  <a:cubicBezTo>
                    <a:pt x="40" y="239"/>
                    <a:pt x="0" y="200"/>
                    <a:pt x="0" y="180"/>
                  </a:cubicBezTo>
                  <a:cubicBezTo>
                    <a:pt x="0" y="100"/>
                    <a:pt x="20" y="60"/>
                    <a:pt x="100" y="20"/>
                  </a:cubicBezTo>
                  <a:cubicBezTo>
                    <a:pt x="139" y="1"/>
                    <a:pt x="159" y="1"/>
                    <a:pt x="159" y="6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5" name="Google Shape;558;p18"/>
            <p:cNvSpPr/>
            <p:nvPr/>
          </p:nvSpPr>
          <p:spPr>
            <a:xfrm>
              <a:off x="-3383725" y="-1566650"/>
              <a:ext cx="9475" cy="26375"/>
            </a:xfrm>
            <a:custGeom>
              <a:avLst/>
              <a:gdLst/>
              <a:ahLst/>
              <a:cxnLst/>
              <a:rect l="l" t="t" r="r" b="b"/>
              <a:pathLst>
                <a:path w="379" h="1055" extrusionOk="0">
                  <a:moveTo>
                    <a:pt x="60" y="199"/>
                  </a:moveTo>
                  <a:cubicBezTo>
                    <a:pt x="100" y="159"/>
                    <a:pt x="160" y="100"/>
                    <a:pt x="240" y="0"/>
                  </a:cubicBezTo>
                  <a:cubicBezTo>
                    <a:pt x="279" y="259"/>
                    <a:pt x="339" y="478"/>
                    <a:pt x="359" y="716"/>
                  </a:cubicBezTo>
                  <a:cubicBezTo>
                    <a:pt x="379" y="876"/>
                    <a:pt x="379" y="1015"/>
                    <a:pt x="180" y="1055"/>
                  </a:cubicBezTo>
                  <a:lnTo>
                    <a:pt x="200" y="1055"/>
                  </a:lnTo>
                  <a:cubicBezTo>
                    <a:pt x="1" y="816"/>
                    <a:pt x="60" y="498"/>
                    <a:pt x="60" y="199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6" name="Google Shape;559;p18"/>
            <p:cNvSpPr/>
            <p:nvPr/>
          </p:nvSpPr>
          <p:spPr>
            <a:xfrm>
              <a:off x="-3381225" y="-1539800"/>
              <a:ext cx="13950" cy="19925"/>
            </a:xfrm>
            <a:custGeom>
              <a:avLst/>
              <a:gdLst/>
              <a:ahLst/>
              <a:cxnLst/>
              <a:rect l="l" t="t" r="r" b="b"/>
              <a:pathLst>
                <a:path w="558" h="797" extrusionOk="0">
                  <a:moveTo>
                    <a:pt x="100" y="0"/>
                  </a:moveTo>
                  <a:lnTo>
                    <a:pt x="100" y="0"/>
                  </a:lnTo>
                  <a:cubicBezTo>
                    <a:pt x="338" y="80"/>
                    <a:pt x="378" y="339"/>
                    <a:pt x="557" y="498"/>
                  </a:cubicBezTo>
                  <a:cubicBezTo>
                    <a:pt x="557" y="597"/>
                    <a:pt x="537" y="677"/>
                    <a:pt x="537" y="796"/>
                  </a:cubicBezTo>
                  <a:cubicBezTo>
                    <a:pt x="179" y="637"/>
                    <a:pt x="40" y="398"/>
                    <a:pt x="0" y="80"/>
                  </a:cubicBezTo>
                  <a:cubicBezTo>
                    <a:pt x="0" y="20"/>
                    <a:pt x="60" y="0"/>
                    <a:pt x="1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57" name="Google Shape;560;p18"/>
            <p:cNvSpPr/>
            <p:nvPr/>
          </p:nvSpPr>
          <p:spPr>
            <a:xfrm>
              <a:off x="-3490850" y="-1705800"/>
              <a:ext cx="397875" cy="209200"/>
            </a:xfrm>
            <a:custGeom>
              <a:avLst/>
              <a:gdLst/>
              <a:ahLst/>
              <a:cxnLst/>
              <a:rect l="l" t="t" r="r" b="b"/>
              <a:pathLst>
                <a:path w="15915" h="8368" extrusionOk="0">
                  <a:moveTo>
                    <a:pt x="15903" y="4930"/>
                  </a:moveTo>
                  <a:cubicBezTo>
                    <a:pt x="15903" y="4947"/>
                    <a:pt x="15907" y="4953"/>
                    <a:pt x="15909" y="4953"/>
                  </a:cubicBezTo>
                  <a:cubicBezTo>
                    <a:pt x="15913" y="4953"/>
                    <a:pt x="15915" y="4941"/>
                    <a:pt x="15903" y="4930"/>
                  </a:cubicBezTo>
                  <a:close/>
                  <a:moveTo>
                    <a:pt x="7648" y="1448"/>
                  </a:moveTo>
                  <a:cubicBezTo>
                    <a:pt x="8603" y="2085"/>
                    <a:pt x="9299" y="3000"/>
                    <a:pt x="9498" y="4094"/>
                  </a:cubicBezTo>
                  <a:cubicBezTo>
                    <a:pt x="9756" y="5586"/>
                    <a:pt x="8861" y="7158"/>
                    <a:pt x="7528" y="7814"/>
                  </a:cubicBezTo>
                  <a:cubicBezTo>
                    <a:pt x="7227" y="7957"/>
                    <a:pt x="6917" y="8022"/>
                    <a:pt x="6613" y="8022"/>
                  </a:cubicBezTo>
                  <a:cubicBezTo>
                    <a:pt x="5349" y="8022"/>
                    <a:pt x="4186" y="6901"/>
                    <a:pt x="4186" y="5586"/>
                  </a:cubicBezTo>
                  <a:cubicBezTo>
                    <a:pt x="4186" y="4154"/>
                    <a:pt x="5380" y="2781"/>
                    <a:pt x="6514" y="2025"/>
                  </a:cubicBezTo>
                  <a:cubicBezTo>
                    <a:pt x="6852" y="1767"/>
                    <a:pt x="7250" y="1568"/>
                    <a:pt x="7648" y="1448"/>
                  </a:cubicBezTo>
                  <a:close/>
                  <a:moveTo>
                    <a:pt x="3992" y="1"/>
                  </a:moveTo>
                  <a:cubicBezTo>
                    <a:pt x="2096" y="1"/>
                    <a:pt x="323" y="822"/>
                    <a:pt x="9" y="2960"/>
                  </a:cubicBezTo>
                  <a:cubicBezTo>
                    <a:pt x="0" y="3012"/>
                    <a:pt x="29" y="3034"/>
                    <a:pt x="66" y="3034"/>
                  </a:cubicBezTo>
                  <a:cubicBezTo>
                    <a:pt x="114" y="3034"/>
                    <a:pt x="177" y="2997"/>
                    <a:pt x="188" y="2940"/>
                  </a:cubicBezTo>
                  <a:cubicBezTo>
                    <a:pt x="705" y="1042"/>
                    <a:pt x="2296" y="239"/>
                    <a:pt x="4028" y="239"/>
                  </a:cubicBezTo>
                  <a:cubicBezTo>
                    <a:pt x="5162" y="239"/>
                    <a:pt x="6357" y="584"/>
                    <a:pt x="7349" y="1190"/>
                  </a:cubicBezTo>
                  <a:cubicBezTo>
                    <a:pt x="5360" y="1986"/>
                    <a:pt x="3172" y="4512"/>
                    <a:pt x="4047" y="6740"/>
                  </a:cubicBezTo>
                  <a:cubicBezTo>
                    <a:pt x="4431" y="7753"/>
                    <a:pt x="5506" y="8367"/>
                    <a:pt x="6543" y="8367"/>
                  </a:cubicBezTo>
                  <a:cubicBezTo>
                    <a:pt x="6687" y="8367"/>
                    <a:pt x="6831" y="8356"/>
                    <a:pt x="6971" y="8331"/>
                  </a:cubicBezTo>
                  <a:cubicBezTo>
                    <a:pt x="8145" y="8132"/>
                    <a:pt x="9100" y="7078"/>
                    <a:pt x="9557" y="6064"/>
                  </a:cubicBezTo>
                  <a:cubicBezTo>
                    <a:pt x="10393" y="4273"/>
                    <a:pt x="9537" y="2403"/>
                    <a:pt x="8105" y="1289"/>
                  </a:cubicBezTo>
                  <a:cubicBezTo>
                    <a:pt x="8520" y="1186"/>
                    <a:pt x="8945" y="1134"/>
                    <a:pt x="9372" y="1134"/>
                  </a:cubicBezTo>
                  <a:cubicBezTo>
                    <a:pt x="10094" y="1134"/>
                    <a:pt x="10820" y="1281"/>
                    <a:pt x="11507" y="1568"/>
                  </a:cubicBezTo>
                  <a:cubicBezTo>
                    <a:pt x="12840" y="2105"/>
                    <a:pt x="13974" y="3159"/>
                    <a:pt x="14928" y="4233"/>
                  </a:cubicBezTo>
                  <a:cubicBezTo>
                    <a:pt x="14749" y="4154"/>
                    <a:pt x="14511" y="4074"/>
                    <a:pt x="14312" y="4015"/>
                  </a:cubicBezTo>
                  <a:cubicBezTo>
                    <a:pt x="13735" y="3798"/>
                    <a:pt x="13044" y="3631"/>
                    <a:pt x="12402" y="3631"/>
                  </a:cubicBezTo>
                  <a:cubicBezTo>
                    <a:pt x="12335" y="3631"/>
                    <a:pt x="12269" y="3633"/>
                    <a:pt x="12203" y="3637"/>
                  </a:cubicBezTo>
                  <a:cubicBezTo>
                    <a:pt x="12124" y="3637"/>
                    <a:pt x="12004" y="3816"/>
                    <a:pt x="12124" y="3836"/>
                  </a:cubicBezTo>
                  <a:cubicBezTo>
                    <a:pt x="12720" y="4015"/>
                    <a:pt x="13377" y="4054"/>
                    <a:pt x="13974" y="4214"/>
                  </a:cubicBezTo>
                  <a:cubicBezTo>
                    <a:pt x="14650" y="4373"/>
                    <a:pt x="15247" y="4751"/>
                    <a:pt x="15903" y="4930"/>
                  </a:cubicBezTo>
                  <a:cubicBezTo>
                    <a:pt x="15764" y="4731"/>
                    <a:pt x="15565" y="4572"/>
                    <a:pt x="15326" y="4452"/>
                  </a:cubicBezTo>
                  <a:cubicBezTo>
                    <a:pt x="15426" y="4373"/>
                    <a:pt x="15485" y="4233"/>
                    <a:pt x="15406" y="4134"/>
                  </a:cubicBezTo>
                  <a:cubicBezTo>
                    <a:pt x="13797" y="2300"/>
                    <a:pt x="11772" y="804"/>
                    <a:pt x="9446" y="804"/>
                  </a:cubicBezTo>
                  <a:cubicBezTo>
                    <a:pt x="8896" y="804"/>
                    <a:pt x="8329" y="888"/>
                    <a:pt x="7747" y="1071"/>
                  </a:cubicBezTo>
                  <a:cubicBezTo>
                    <a:pt x="6754" y="417"/>
                    <a:pt x="5342" y="1"/>
                    <a:pt x="399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1" wrap="square" lIns="58642" tIns="58642" rIns="58642" bIns="58642" anchor="ctr" anchorCtr="0">
              <a:no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l" rtl="0"/>
              <a:endParaRPr b="1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5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5962781" y="6322410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69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1955547" y="2521376"/>
            <a:ext cx="14078503" cy="6203524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rgbClr val="9999FF">
              <a:alpha val="2000"/>
            </a:srgbClr>
          </a:solidFill>
          <a:ln w="76200">
            <a:solidFill>
              <a:srgbClr val="9999FF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54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627141" y="3964782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073" y="6396555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9041854" y="5139954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2330832" y="4965638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081" y="495300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73" y="452324"/>
            <a:ext cx="1532969" cy="1490915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455420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16970" r="8892" b="21025"/>
            <a:stretch>
              <a:fillRect/>
            </a:stretch>
          </p:blipFill>
          <p:spPr>
            <a:xfrm>
              <a:off x="8536024" y="287585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982165" y="3111535"/>
              <a:ext cx="1823573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20 + 21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21-6-1443هـ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1885942" y="1695127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056182" y="250469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831E3EC2-F7D3-41A8-BC83-AE2F70F538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4005707" y="8137581"/>
            <a:ext cx="1096985" cy="87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54754" y="9355131"/>
            <a:ext cx="931869" cy="93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solidFill>
            <a:schemeClr val="accent5">
              <a:alpha val="51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7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37"/>
          <p:cNvGrpSpPr/>
          <p:nvPr/>
        </p:nvGrpSpPr>
        <p:grpSpPr>
          <a:xfrm>
            <a:off x="3243681" y="478875"/>
            <a:ext cx="9083623" cy="10457831"/>
            <a:chOff x="557052" y="-1733075"/>
            <a:chExt cx="4918974" cy="6507973"/>
          </a:xfrm>
        </p:grpSpPr>
        <p:pic>
          <p:nvPicPr>
            <p:cNvPr id="200" name="Google Shape;200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57052" y="-1733075"/>
              <a:ext cx="4918974" cy="650797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" name="Google Shape;201;p37"/>
            <p:cNvGrpSpPr/>
            <p:nvPr/>
          </p:nvGrpSpPr>
          <p:grpSpPr>
            <a:xfrm>
              <a:off x="1490463" y="-1358760"/>
              <a:ext cx="3642225" cy="5714463"/>
              <a:chOff x="1490463" y="-1358760"/>
              <a:chExt cx="3642225" cy="5714463"/>
            </a:xfrm>
          </p:grpSpPr>
          <p:cxnSp>
            <p:nvCxnSpPr>
              <p:cNvPr id="202" name="Google Shape;202;p37"/>
              <p:cNvCxnSpPr/>
              <p:nvPr/>
            </p:nvCxnSpPr>
            <p:spPr>
              <a:xfrm>
                <a:off x="1490463" y="111102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37"/>
              <p:cNvCxnSpPr/>
              <p:nvPr/>
            </p:nvCxnSpPr>
            <p:spPr>
              <a:xfrm>
                <a:off x="1490463" y="152266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37"/>
              <p:cNvCxnSpPr/>
              <p:nvPr/>
            </p:nvCxnSpPr>
            <p:spPr>
              <a:xfrm>
                <a:off x="1490463" y="1934299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37"/>
              <p:cNvCxnSpPr/>
              <p:nvPr/>
            </p:nvCxnSpPr>
            <p:spPr>
              <a:xfrm>
                <a:off x="1490463" y="2345937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37"/>
              <p:cNvCxnSpPr/>
              <p:nvPr/>
            </p:nvCxnSpPr>
            <p:spPr>
              <a:xfrm>
                <a:off x="1490463" y="2757574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37"/>
              <p:cNvCxnSpPr/>
              <p:nvPr/>
            </p:nvCxnSpPr>
            <p:spPr>
              <a:xfrm>
                <a:off x="1490463" y="316921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37"/>
              <p:cNvCxnSpPr/>
              <p:nvPr/>
            </p:nvCxnSpPr>
            <p:spPr>
              <a:xfrm>
                <a:off x="1490463" y="3532428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37"/>
              <p:cNvCxnSpPr/>
              <p:nvPr/>
            </p:nvCxnSpPr>
            <p:spPr>
              <a:xfrm>
                <a:off x="1490463" y="39440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37"/>
              <p:cNvCxnSpPr/>
              <p:nvPr/>
            </p:nvCxnSpPr>
            <p:spPr>
              <a:xfrm>
                <a:off x="1490463" y="43557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37"/>
              <p:cNvCxnSpPr/>
              <p:nvPr/>
            </p:nvCxnSpPr>
            <p:spPr>
              <a:xfrm>
                <a:off x="1524288" y="-12387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37"/>
              <p:cNvCxnSpPr/>
              <p:nvPr/>
            </p:nvCxnSpPr>
            <p:spPr>
              <a:xfrm>
                <a:off x="1524288" y="287765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37"/>
              <p:cNvCxnSpPr/>
              <p:nvPr/>
            </p:nvCxnSpPr>
            <p:spPr>
              <a:xfrm>
                <a:off x="1524288" y="699403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37"/>
              <p:cNvCxnSpPr/>
              <p:nvPr/>
            </p:nvCxnSpPr>
            <p:spPr>
              <a:xfrm>
                <a:off x="1490463" y="-535501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37"/>
              <p:cNvCxnSpPr/>
              <p:nvPr/>
            </p:nvCxnSpPr>
            <p:spPr>
              <a:xfrm>
                <a:off x="1524288" y="-1358760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37"/>
              <p:cNvCxnSpPr/>
              <p:nvPr/>
            </p:nvCxnSpPr>
            <p:spPr>
              <a:xfrm>
                <a:off x="1524288" y="-947122"/>
                <a:ext cx="3608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D0E0E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14351" y="219263"/>
            <a:ext cx="1557852" cy="1587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7">
            <a:hlinkClick r:id="" action="ppaction://noaction"/>
          </p:cNvPr>
          <p:cNvSpPr/>
          <p:nvPr/>
        </p:nvSpPr>
        <p:spPr>
          <a:xfrm>
            <a:off x="13493568" y="7872200"/>
            <a:ext cx="3460800" cy="981600"/>
          </a:xfrm>
          <a:prstGeom prst="rect">
            <a:avLst/>
          </a:prstGeom>
          <a:solidFill>
            <a:srgbClr val="93C47D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223" name="Google Shape;223;p37">
            <a:hlinkClick r:id="" action="ppaction://noaction"/>
          </p:cNvPr>
          <p:cNvSpPr txBox="1">
            <a:spLocks noGrp="1"/>
          </p:cNvSpPr>
          <p:nvPr>
            <p:ph type="ctrTitle"/>
          </p:nvPr>
        </p:nvSpPr>
        <p:spPr>
          <a:xfrm>
            <a:off x="14273160" y="8003600"/>
            <a:ext cx="1831800" cy="718800"/>
          </a:xfrm>
          <a:prstGeom prst="rect">
            <a:avLst/>
          </a:prstGeom>
        </p:spPr>
        <p:txBody>
          <a:bodyPr spcFirstLastPara="1" vert="horz" wrap="square" lIns="182828" tIns="182828" rIns="182828" bIns="182828" rtlCol="1" anchor="t" anchorCtr="0">
            <a:noAutofit/>
          </a:bodyPr>
          <a:lstStyle/>
          <a:p>
            <a:pPr algn="l"/>
            <a:r>
              <a:rPr lang="en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NEXT!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4" name="Google Shape;224;p37">
            <a:hlinkClick r:id="" action="ppaction://noaction"/>
          </p:cNvPr>
          <p:cNvSpPr/>
          <p:nvPr/>
        </p:nvSpPr>
        <p:spPr>
          <a:xfrm rot="-5400000">
            <a:off x="13745044" y="8125327"/>
            <a:ext cx="388700" cy="475301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8" tIns="182828" rIns="182828" bIns="182828" anchor="ctr" anchorCtr="0">
            <a:noAutofit/>
          </a:bodyPr>
          <a:lstStyle/>
          <a:p>
            <a:pPr algn="l" rtl="0"/>
            <a:endParaRPr sz="3600"/>
          </a:p>
        </p:txBody>
      </p:sp>
      <p:sp>
        <p:nvSpPr>
          <p:cNvPr id="30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3842142" y="4971400"/>
            <a:ext cx="7048401" cy="3462470"/>
          </a:xfrm>
          <a:prstGeom prst="rect">
            <a:avLst/>
          </a:prstGeom>
        </p:spPr>
        <p:txBody>
          <a:bodyPr wrap="square" lIns="137143" tIns="68572" rIns="137143" bIns="68572">
            <a:spAutoFit/>
          </a:bodyPr>
          <a:lstStyle/>
          <a:p>
            <a:pPr defTabSz="616054"/>
            <a:r>
              <a:rPr lang="ar-SA" sz="7200" b="1" dirty="0">
                <a:solidFill>
                  <a:srgbClr val="C00000"/>
                </a:solidFill>
              </a:rPr>
              <a:t>الدرس </a:t>
            </a:r>
            <a:r>
              <a:rPr lang="ar-SA" sz="7200" b="1" dirty="0" smtClean="0">
                <a:solidFill>
                  <a:srgbClr val="C00000"/>
                </a:solidFill>
              </a:rPr>
              <a:t>7-5</a:t>
            </a:r>
            <a:r>
              <a:rPr lang="ar-SA" sz="7200" b="1" dirty="0" smtClean="0">
                <a:solidFill>
                  <a:srgbClr val="0000FF"/>
                </a:solidFill>
              </a:rPr>
              <a:t> </a:t>
            </a:r>
            <a:endParaRPr lang="ar-SA" sz="7200" b="1" dirty="0">
              <a:solidFill>
                <a:srgbClr val="0000FF"/>
              </a:solidFill>
            </a:endParaRPr>
          </a:p>
          <a:p>
            <a:pPr defTabSz="616054"/>
            <a:r>
              <a:rPr lang="ar-SA" sz="7200" b="1" dirty="0">
                <a:solidFill>
                  <a:srgbClr val="0000FF"/>
                </a:solidFill>
              </a:rPr>
              <a:t>( احلُ المسألة</a:t>
            </a:r>
          </a:p>
          <a:p>
            <a:pPr defTabSz="616054"/>
            <a:r>
              <a:rPr lang="ar-SA" sz="7200" b="1" u="sng" dirty="0">
                <a:solidFill>
                  <a:srgbClr val="FF6699"/>
                </a:solidFill>
              </a:rPr>
              <a:t>“ </a:t>
            </a:r>
            <a:r>
              <a:rPr lang="ar-SA" sz="7200" b="1" u="sng" dirty="0" smtClean="0">
                <a:solidFill>
                  <a:srgbClr val="FF6699"/>
                </a:solidFill>
              </a:rPr>
              <a:t>أ رسمُ صُورة“ </a:t>
            </a:r>
            <a:r>
              <a:rPr lang="ar-SA" sz="72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31" name="TextBox 15">
            <a:extLst>
              <a:ext uri="{FF2B5EF4-FFF2-40B4-BE49-F238E27FC236}">
                <a16:creationId xmlns="" xmlns:a16="http://schemas.microsoft.com/office/drawing/2014/main" id="{97D48515-573B-4958-A321-031D4CF6AE87}"/>
              </a:ext>
            </a:extLst>
          </p:cNvPr>
          <p:cNvSpPr txBox="1"/>
          <p:nvPr/>
        </p:nvSpPr>
        <p:spPr>
          <a:xfrm>
            <a:off x="2475089" y="3794196"/>
            <a:ext cx="921945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ar-SA" sz="7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عُـنــوان الـــدرس </a:t>
            </a:r>
            <a:endParaRPr lang="en-US" sz="7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10641786" y="1979517"/>
            <a:ext cx="1683720" cy="3493392"/>
          </a:xfrm>
          <a:prstGeom prst="rect">
            <a:avLst/>
          </a:prstGeom>
        </p:spPr>
      </p:pic>
      <p:pic>
        <p:nvPicPr>
          <p:cNvPr id="39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3"/>
              </a:ext>
            </a:extLst>
          </a:blip>
          <a:srcRect t="25095" r="47754" b="25568"/>
          <a:stretch/>
        </p:blipFill>
        <p:spPr>
          <a:xfrm rot="20324303">
            <a:off x="-97715" y="8789005"/>
            <a:ext cx="1962138" cy="1852889"/>
          </a:xfrm>
          <a:prstGeom prst="rect">
            <a:avLst/>
          </a:prstGeom>
        </p:spPr>
      </p:pic>
      <p:sp>
        <p:nvSpPr>
          <p:cNvPr id="42" name="وسيلة شرح بيضاوية 41"/>
          <p:cNvSpPr/>
          <p:nvPr/>
        </p:nvSpPr>
        <p:spPr>
          <a:xfrm>
            <a:off x="12006723" y="4389080"/>
            <a:ext cx="5323679" cy="2887838"/>
          </a:xfrm>
          <a:prstGeom prst="wedgeEllipseCallout">
            <a:avLst>
              <a:gd name="adj1" fmla="val -90373"/>
              <a:gd name="adj2" fmla="val 74267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3" tIns="68572" rIns="137143" bIns="68572" rtlCol="1" anchor="ctr"/>
          <a:lstStyle/>
          <a:p>
            <a:pPr algn="ctr"/>
            <a:r>
              <a:rPr lang="ar-SA" sz="41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3000" dirty="0">
                <a:solidFill>
                  <a:srgbClr val="009900"/>
                </a:solidFill>
                <a:cs typeface="PT Bold Heading" pitchFamily="2" charset="-78"/>
              </a:rPr>
              <a:t>أحل مسائل </a:t>
            </a:r>
          </a:p>
          <a:p>
            <a:pPr algn="ctr"/>
            <a:r>
              <a:rPr lang="ar-SA" sz="3000" dirty="0" smtClean="0">
                <a:solidFill>
                  <a:srgbClr val="009900"/>
                </a:solidFill>
                <a:cs typeface="PT Bold Heading" pitchFamily="2" charset="-78"/>
              </a:rPr>
              <a:t>برسم صورة</a:t>
            </a:r>
            <a:endParaRPr lang="ar-SA" sz="3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pic>
        <p:nvPicPr>
          <p:cNvPr id="43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7" y="1899101"/>
            <a:ext cx="6335484" cy="2269946"/>
          </a:xfrm>
          <a:prstGeom prst="rect">
            <a:avLst/>
          </a:prstGeom>
          <a:noFill/>
        </p:spPr>
      </p:pic>
      <p:pic>
        <p:nvPicPr>
          <p:cNvPr id="44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2" y="-90519"/>
            <a:ext cx="6335484" cy="2269946"/>
          </a:xfrm>
          <a:prstGeom prst="rect">
            <a:avLst/>
          </a:prstGeom>
          <a:noFill/>
        </p:spPr>
      </p:pic>
      <p:sp>
        <p:nvSpPr>
          <p:cNvPr id="4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4" y="528469"/>
            <a:ext cx="5320862" cy="1061813"/>
          </a:xfrm>
          <a:prstGeom prst="rect">
            <a:avLst/>
          </a:prstGeom>
          <a:noFill/>
        </p:spPr>
        <p:txBody>
          <a:bodyPr wrap="square" lIns="137143" tIns="68572" rIns="137143" bIns="68572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183199" y="2190440"/>
            <a:ext cx="5289555" cy="1523478"/>
          </a:xfrm>
          <a:prstGeom prst="rect">
            <a:avLst/>
          </a:prstGeom>
          <a:noFill/>
        </p:spPr>
        <p:txBody>
          <a:bodyPr wrap="none" lIns="137143" tIns="68572" rIns="137143" bIns="68572">
            <a:spAutoFit/>
          </a:bodyPr>
          <a:lstStyle/>
          <a:p>
            <a:pPr algn="ctr"/>
            <a:r>
              <a:rPr lang="ar-SA" sz="9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20 +21</a:t>
            </a:r>
            <a:endParaRPr lang="en-US" sz="9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14" descr="Hala Gabag (halagabag) on Pinterest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25049" y="2247507"/>
            <a:ext cx="5706252" cy="2269946"/>
          </a:xfrm>
          <a:prstGeom prst="rect">
            <a:avLst/>
          </a:prstGeom>
          <a:noFill/>
        </p:spPr>
      </p:pic>
      <p:sp>
        <p:nvSpPr>
          <p:cNvPr id="4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53343" y="2476501"/>
            <a:ext cx="2577057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35154" y="3293489"/>
            <a:ext cx="4435900" cy="1015642"/>
          </a:xfrm>
          <a:prstGeom prst="rect">
            <a:avLst/>
          </a:prstGeom>
          <a:noFill/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21-6-1443هـ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35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50"/>
                            </p:stCondLst>
                            <p:childTnLst>
                              <p:par>
                                <p:cTn id="1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9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2808;p70"/>
          <p:cNvSpPr/>
          <p:nvPr/>
        </p:nvSpPr>
        <p:spPr>
          <a:xfrm rot="60216">
            <a:off x="2153570" y="186387"/>
            <a:ext cx="12999507" cy="1338170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sp>
      <p:sp>
        <p:nvSpPr>
          <p:cNvPr id="244" name="Freeform: Shape 79"/>
          <p:cNvSpPr/>
          <p:nvPr/>
        </p:nvSpPr>
        <p:spPr>
          <a:xfrm>
            <a:off x="8905583" y="5116599"/>
            <a:ext cx="68583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5" name="Freeform: Shape 84"/>
          <p:cNvSpPr/>
          <p:nvPr/>
        </p:nvSpPr>
        <p:spPr>
          <a:xfrm>
            <a:off x="11618355" y="4231729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Freeform: Shape 90"/>
          <p:cNvSpPr/>
          <p:nvPr/>
        </p:nvSpPr>
        <p:spPr>
          <a:xfrm>
            <a:off x="14343924" y="5161858"/>
            <a:ext cx="68581" cy="285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36" h="21600" extrusionOk="0">
                <a:moveTo>
                  <a:pt x="20736" y="21600"/>
                </a:moveTo>
                <a:cubicBezTo>
                  <a:pt x="10875" y="18216"/>
                  <a:pt x="1015" y="14832"/>
                  <a:pt x="75" y="11232"/>
                </a:cubicBezTo>
                <a:cubicBezTo>
                  <a:pt x="-864" y="7632"/>
                  <a:pt x="7118" y="3816"/>
                  <a:pt x="15101" y="0"/>
                </a:cubicBezTo>
              </a:path>
            </a:pathLst>
          </a:custGeom>
          <a:ln w="12700">
            <a:solidFill>
              <a:srgbClr val="000000"/>
            </a:solidFill>
            <a:miter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Freeform: Shape 75"/>
          <p:cNvSpPr/>
          <p:nvPr/>
        </p:nvSpPr>
        <p:spPr>
          <a:xfrm flipV="1">
            <a:off x="6026652" y="4921062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3" name="Freeform: Shape 81"/>
          <p:cNvSpPr/>
          <p:nvPr/>
        </p:nvSpPr>
        <p:spPr>
          <a:xfrm flipV="1">
            <a:off x="8914348" y="509087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4" name="Freeform: Shape 82"/>
          <p:cNvSpPr/>
          <p:nvPr/>
        </p:nvSpPr>
        <p:spPr>
          <a:xfrm flipV="1">
            <a:off x="8924348" y="5062298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6" name="Freeform: Shape 86"/>
          <p:cNvSpPr/>
          <p:nvPr/>
        </p:nvSpPr>
        <p:spPr>
          <a:xfrm flipV="1">
            <a:off x="11627120" y="420600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7" name="Freeform: Shape 87"/>
          <p:cNvSpPr/>
          <p:nvPr/>
        </p:nvSpPr>
        <p:spPr>
          <a:xfrm flipV="1">
            <a:off x="11637118" y="417742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89" name="Freeform: Shape 92"/>
          <p:cNvSpPr/>
          <p:nvPr/>
        </p:nvSpPr>
        <p:spPr>
          <a:xfrm flipV="1">
            <a:off x="14352690" y="5136136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0" name="Freeform: Shape 93"/>
          <p:cNvSpPr/>
          <p:nvPr/>
        </p:nvSpPr>
        <p:spPr>
          <a:xfrm flipV="1">
            <a:off x="14362688" y="5107557"/>
            <a:ext cx="72869" cy="5572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68570" tIns="68572" rIns="68570" bIns="68572"/>
          <a:lstStyle/>
          <a:p>
            <a:endParaRPr/>
          </a:p>
        </p:txBody>
      </p:sp>
      <p:sp>
        <p:nvSpPr>
          <p:cNvPr id="291" name="Oval 95"/>
          <p:cNvSpPr/>
          <p:nvPr/>
        </p:nvSpPr>
        <p:spPr>
          <a:xfrm>
            <a:off x="4753443" y="829787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2" name="Oval 96"/>
          <p:cNvSpPr/>
          <p:nvPr/>
        </p:nvSpPr>
        <p:spPr>
          <a:xfrm>
            <a:off x="7559534" y="8443725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Oval 97"/>
          <p:cNvSpPr/>
          <p:nvPr/>
        </p:nvSpPr>
        <p:spPr>
          <a:xfrm>
            <a:off x="10363934" y="7544811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Oval 98"/>
          <p:cNvSpPr/>
          <p:nvPr/>
        </p:nvSpPr>
        <p:spPr>
          <a:xfrm>
            <a:off x="13113771" y="8536329"/>
            <a:ext cx="2692110" cy="106499"/>
          </a:xfrm>
          <a:prstGeom prst="ellipse">
            <a:avLst/>
          </a:prstGeom>
          <a:gradFill>
            <a:gsLst>
              <a:gs pos="0">
                <a:srgbClr val="000000">
                  <a:alpha val="74000"/>
                </a:srgbClr>
              </a:gs>
              <a:gs pos="100000">
                <a:srgbClr val="000000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5" name="Graphic 100" descr="Graphic 10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32557" y="6242693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Graphic 104" descr="Graphic 10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39736" y="7184971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Graphic 106" descr="Graphic 10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8596" y="7025572"/>
            <a:ext cx="1371601" cy="1371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Graphic 108" descr="Graphic 10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31544" y="7276938"/>
            <a:ext cx="1179508" cy="11795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مجموعة 13"/>
          <p:cNvGrpSpPr/>
          <p:nvPr/>
        </p:nvGrpSpPr>
        <p:grpSpPr>
          <a:xfrm>
            <a:off x="152401" y="2830311"/>
            <a:ext cx="3912967" cy="2541789"/>
            <a:chOff x="1230" y="1436704"/>
            <a:chExt cx="2767590" cy="1988791"/>
          </a:xfrm>
        </p:grpSpPr>
        <p:sp>
          <p:nvSpPr>
            <p:cNvPr id="69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54333"/>
                <a:gd name="adj2" fmla="val 92559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668613" y="1890452"/>
              <a:ext cx="1897771" cy="93918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rgbClr val="D60093"/>
                  </a:solidFill>
                  <a:cs typeface="PT Bold Heading" pitchFamily="2" charset="-78"/>
                </a:rPr>
                <a:t>خطوات حل المسألة</a:t>
              </a:r>
            </a:p>
          </p:txBody>
        </p:sp>
        <p:sp>
          <p:nvSpPr>
            <p:cNvPr id="71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 rot="20422104">
              <a:off x="248385" y="2276165"/>
              <a:ext cx="754908" cy="908652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</p:grpSp>
      <p:pic>
        <p:nvPicPr>
          <p:cNvPr id="81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32150" y="8476565"/>
            <a:ext cx="3882662" cy="1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صورة 82">
            <a:extLst>
              <a:ext uri="{FF2B5EF4-FFF2-40B4-BE49-F238E27FC236}">
                <a16:creationId xmlns="" xmlns:a16="http://schemas.microsoft.com/office/drawing/2014/main" id="{C1D5A1DA-3443-4EE2-A3C8-8F1A194901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8899" y="8693320"/>
            <a:ext cx="1981851" cy="1150941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="" xmlns:a16="http://schemas.microsoft.com/office/drawing/2014/main" id="{6BEC389B-7B23-4350-8F18-F60D55C497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863" y="7738644"/>
            <a:ext cx="1700789" cy="1150938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="" xmlns:a16="http://schemas.microsoft.com/office/drawing/2014/main" id="{E24135A0-23CD-4E44-B221-71BBDC48B50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55188" y="8646034"/>
            <a:ext cx="1700789" cy="1150940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="" xmlns:a16="http://schemas.microsoft.com/office/drawing/2014/main" id="{8E48D5C3-F07C-4E1B-BF0B-9BA2F7ACFAB3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lum contrast="20000"/>
          </a:blip>
          <a:stretch>
            <a:fillRect/>
          </a:stretch>
        </p:blipFill>
        <p:spPr>
          <a:xfrm>
            <a:off x="4753441" y="8442299"/>
            <a:ext cx="2499182" cy="1150940"/>
          </a:xfrm>
          <a:prstGeom prst="rect">
            <a:avLst/>
          </a:prstGeom>
        </p:spPr>
      </p:pic>
      <p:sp>
        <p:nvSpPr>
          <p:cNvPr id="254" name="Rectangle: Rounded Corners 23"/>
          <p:cNvSpPr/>
          <p:nvPr/>
        </p:nvSpPr>
        <p:spPr>
          <a:xfrm>
            <a:off x="3541595" y="1820047"/>
            <a:ext cx="12552936" cy="1148361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  <a:alpha val="53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: Rounded Corners 24"/>
          <p:cNvSpPr/>
          <p:nvPr/>
        </p:nvSpPr>
        <p:spPr>
          <a:xfrm>
            <a:off x="4013948" y="2151013"/>
            <a:ext cx="11427396" cy="527370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65000"/>
            </a:schemeClr>
          </a:solidFill>
          <a:ln w="12700">
            <a:miter lim="400000"/>
          </a:ln>
        </p:spPr>
        <p:txBody>
          <a:bodyPr lIns="68570" tIns="68572" rIns="68570" bIns="68572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" name="مجموعة 11"/>
          <p:cNvGrpSpPr/>
          <p:nvPr/>
        </p:nvGrpSpPr>
        <p:grpSpPr>
          <a:xfrm>
            <a:off x="4419366" y="1775829"/>
            <a:ext cx="3312942" cy="6500340"/>
            <a:chOff x="2946244" y="1183886"/>
            <a:chExt cx="2208628" cy="4333560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4011923" y="1183886"/>
              <a:ext cx="90917" cy="2304206"/>
              <a:chOff x="4011923" y="1183886"/>
              <a:chExt cx="90917" cy="2304206"/>
            </a:xfrm>
          </p:grpSpPr>
          <p:grpSp>
            <p:nvGrpSpPr>
              <p:cNvPr id="3" name="مجموعة 2"/>
              <p:cNvGrpSpPr/>
              <p:nvPr/>
            </p:nvGrpSpPr>
            <p:grpSpPr>
              <a:xfrm>
                <a:off x="4011923" y="1183886"/>
                <a:ext cx="90917" cy="2304206"/>
                <a:chOff x="4011923" y="1183886"/>
                <a:chExt cx="90917" cy="2304206"/>
              </a:xfrm>
            </p:grpSpPr>
            <p:sp>
              <p:nvSpPr>
                <p:cNvPr id="243" name="Freeform: Shape 73"/>
                <p:cNvSpPr/>
                <p:nvPr/>
              </p:nvSpPr>
              <p:spPr>
                <a:xfrm>
                  <a:off x="4011923" y="3297854"/>
                  <a:ext cx="45722" cy="190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36" h="21600" extrusionOk="0">
                      <a:moveTo>
                        <a:pt x="20736" y="21600"/>
                      </a:moveTo>
                      <a:cubicBezTo>
                        <a:pt x="10875" y="18216"/>
                        <a:pt x="1015" y="14832"/>
                        <a:pt x="75" y="11232"/>
                      </a:cubicBezTo>
                      <a:cubicBezTo>
                        <a:pt x="-864" y="7632"/>
                        <a:pt x="7118" y="3816"/>
                        <a:pt x="15101" y="0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10" name="Straight Connector 47"/>
                <p:cNvSpPr/>
                <p:nvPr/>
              </p:nvSpPr>
              <p:spPr>
                <a:xfrm>
                  <a:off x="4043137" y="1183886"/>
                  <a:ext cx="4869" cy="2118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21600"/>
                      </a:lnTo>
                    </a:path>
                  </a:pathLst>
                </a:custGeom>
                <a:ln w="6350">
                  <a:solidFill>
                    <a:srgbClr val="000000"/>
                  </a:solidFill>
                  <a:miter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79" name="Freeform: Shape 74"/>
                <p:cNvSpPr/>
                <p:nvPr/>
              </p:nvSpPr>
              <p:spPr>
                <a:xfrm>
                  <a:off x="4057120" y="3302796"/>
                  <a:ext cx="45720" cy="1824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96" h="19806" extrusionOk="0">
                      <a:moveTo>
                        <a:pt x="0" y="522"/>
                      </a:moveTo>
                      <a:cubicBezTo>
                        <a:pt x="11400" y="-950"/>
                        <a:pt x="14421" y="864"/>
                        <a:pt x="17566" y="3808"/>
                      </a:cubicBezTo>
                      <a:cubicBezTo>
                        <a:pt x="20711" y="6752"/>
                        <a:pt x="21600" y="15721"/>
                        <a:pt x="18869" y="18185"/>
                      </a:cubicBezTo>
                      <a:cubicBezTo>
                        <a:pt x="16137" y="20650"/>
                        <a:pt x="7960" y="19897"/>
                        <a:pt x="1179" y="18596"/>
                      </a:cubicBezTo>
                    </a:path>
                  </a:pathLst>
                </a:custGeom>
                <a:ln w="12700">
                  <a:solidFill>
                    <a:srgbClr val="000000"/>
                  </a:solidFill>
                  <a:miter/>
                </a:ln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  <p:sp>
            <p:nvSpPr>
              <p:cNvPr id="281" name="Freeform: Shape 76"/>
              <p:cNvSpPr/>
              <p:nvPr/>
            </p:nvSpPr>
            <p:spPr>
              <a:xfrm flipV="1">
                <a:off x="4024433" y="3261654"/>
                <a:ext cx="48579" cy="37148"/>
              </a:xfrm>
              <a:prstGeom prst="line">
                <a:avLst/>
              </a:prstGeom>
              <a:ln w="12700">
                <a:solidFill>
                  <a:srgbClr val="000000"/>
                </a:solidFill>
                <a:miter/>
              </a:ln>
            </p:spPr>
            <p:txBody>
              <a:bodyPr lIns="45719" rIns="45719"/>
              <a:lstStyle/>
              <a:p>
                <a:endParaRPr/>
              </a:p>
            </p:txBody>
          </p:sp>
        </p:grpSp>
        <p:grpSp>
          <p:nvGrpSpPr>
            <p:cNvPr id="7" name="مجموعة 6"/>
            <p:cNvGrpSpPr/>
            <p:nvPr/>
          </p:nvGrpSpPr>
          <p:grpSpPr>
            <a:xfrm>
              <a:off x="2946244" y="3308817"/>
              <a:ext cx="2208628" cy="2208629"/>
              <a:chOff x="2946244" y="3295169"/>
              <a:chExt cx="2208628" cy="2208629"/>
            </a:xfrm>
          </p:grpSpPr>
          <p:sp>
            <p:nvSpPr>
              <p:cNvPr id="251" name="Freeform: Shape 18"/>
              <p:cNvSpPr/>
              <p:nvPr/>
            </p:nvSpPr>
            <p:spPr>
              <a:xfrm>
                <a:off x="2946244" y="3295169"/>
                <a:ext cx="2208628" cy="2208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205"/>
                    </a:moveTo>
                    <a:cubicBezTo>
                      <a:pt x="10218" y="1205"/>
                      <a:pt x="9746" y="1677"/>
                      <a:pt x="9746" y="2259"/>
                    </a:cubicBezTo>
                    <a:cubicBezTo>
                      <a:pt x="9746" y="2841"/>
                      <a:pt x="10218" y="3313"/>
                      <a:pt x="10800" y="3313"/>
                    </a:cubicBezTo>
                    <a:cubicBezTo>
                      <a:pt x="11382" y="3313"/>
                      <a:pt x="11854" y="2841"/>
                      <a:pt x="11854" y="2259"/>
                    </a:cubicBezTo>
                    <a:cubicBezTo>
                      <a:pt x="11854" y="1677"/>
                      <a:pt x="11382" y="1205"/>
                      <a:pt x="10800" y="1205"/>
                    </a:cubicBezTo>
                    <a:close/>
                    <a:moveTo>
                      <a:pt x="10800" y="0"/>
                    </a:move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99CC">
                      <a:alpha val="49804"/>
                    </a:srgbClr>
                  </a:gs>
                  <a:gs pos="100000">
                    <a:srgbClr val="00CCFF">
                      <a:alpha val="69804"/>
                    </a:srgbClr>
                  </a:gs>
                </a:gsLst>
              </a:gradFill>
              <a:ln w="12700">
                <a:solidFill>
                  <a:srgbClr val="00B3E6">
                    <a:alpha val="50000"/>
                  </a:srgbClr>
                </a:solidFill>
                <a:miter/>
              </a:ln>
              <a:effectLst>
                <a:reflection stA="35000" endPos="40000" dir="5400000" sy="-100000" algn="bl" rotWithShape="0"/>
              </a:effectLst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2" name="TextBox 112"/>
              <p:cNvSpPr txBox="1"/>
              <p:nvPr/>
            </p:nvSpPr>
            <p:spPr>
              <a:xfrm>
                <a:off x="3568013" y="3731156"/>
                <a:ext cx="860918" cy="55399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1400" b="1"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</a:lstStyle>
              <a:p>
                <a:r>
                  <a:rPr lang="ar-SA" sz="4800" dirty="0">
                    <a:solidFill>
                      <a:schemeClr val="accent5">
                        <a:lumMod val="50000"/>
                      </a:schemeClr>
                    </a:solidFill>
                  </a:rPr>
                  <a:t>أتحقق</a:t>
                </a:r>
                <a:endParaRPr sz="4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1" name="Group 40"/>
            <p:cNvGrpSpPr/>
            <p:nvPr/>
          </p:nvGrpSpPr>
          <p:grpSpPr>
            <a:xfrm>
              <a:off x="3657625" y="1192736"/>
              <a:ext cx="769259" cy="769259"/>
              <a:chOff x="0" y="0"/>
              <a:chExt cx="769257" cy="769257"/>
            </a:xfrm>
          </p:grpSpPr>
          <p:sp>
            <p:nvSpPr>
              <p:cNvPr id="259" name="Oval 29"/>
              <p:cNvSpPr/>
              <p:nvPr/>
            </p:nvSpPr>
            <p:spPr>
              <a:xfrm>
                <a:off x="0" y="0"/>
                <a:ext cx="769258" cy="769258"/>
              </a:xfrm>
              <a:prstGeom prst="ellipse">
                <a:avLst/>
              </a:prstGeom>
              <a:solidFill>
                <a:srgbClr val="F2F2F2"/>
              </a:solidFill>
              <a:ln w="12700" cap="flat">
                <a:noFill/>
                <a:miter lim="400000"/>
              </a:ln>
              <a:effectLst>
                <a:outerShdw blurRad="50800" dist="38100" dir="81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60" name="Oval 30"/>
              <p:cNvSpPr/>
              <p:nvPr/>
            </p:nvSpPr>
            <p:spPr>
              <a:xfrm>
                <a:off x="175308" y="174823"/>
                <a:ext cx="418640" cy="418640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0"/>
              </a:gradFill>
              <a:ln w="12700" cap="flat">
                <a:solidFill>
                  <a:srgbClr val="00B3E6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grpSp>
        <p:nvGrpSpPr>
          <p:cNvPr id="17" name="مجموعة 16"/>
          <p:cNvGrpSpPr/>
          <p:nvPr/>
        </p:nvGrpSpPr>
        <p:grpSpPr>
          <a:xfrm>
            <a:off x="7296434" y="1692983"/>
            <a:ext cx="3312944" cy="6763460"/>
            <a:chOff x="4864289" y="1128655"/>
            <a:chExt cx="2208629" cy="4508973"/>
          </a:xfrm>
        </p:grpSpPr>
        <p:sp>
          <p:nvSpPr>
            <p:cNvPr id="282" name="Freeform: Shape 80"/>
            <p:cNvSpPr/>
            <p:nvPr/>
          </p:nvSpPr>
          <p:spPr>
            <a:xfrm>
              <a:off x="5968603" y="3416007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1" name="مجموعة 10"/>
            <p:cNvGrpSpPr/>
            <p:nvPr/>
          </p:nvGrpSpPr>
          <p:grpSpPr>
            <a:xfrm>
              <a:off x="4864289" y="1128655"/>
              <a:ext cx="2208629" cy="4508973"/>
              <a:chOff x="4864289" y="1128655"/>
              <a:chExt cx="2208629" cy="4508973"/>
            </a:xfrm>
          </p:grpSpPr>
          <p:sp>
            <p:nvSpPr>
              <p:cNvPr id="311" name="Straight Connector 52"/>
              <p:cNvSpPr/>
              <p:nvPr/>
            </p:nvSpPr>
            <p:spPr>
              <a:xfrm>
                <a:off x="5969949" y="1128655"/>
                <a:ext cx="2782" cy="2293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6" name="مجموعة 5"/>
              <p:cNvGrpSpPr/>
              <p:nvPr/>
            </p:nvGrpSpPr>
            <p:grpSpPr>
              <a:xfrm>
                <a:off x="4864289" y="3429000"/>
                <a:ext cx="2208629" cy="2208628"/>
                <a:chOff x="4864289" y="3429000"/>
                <a:chExt cx="2208629" cy="2208628"/>
              </a:xfrm>
            </p:grpSpPr>
            <p:sp>
              <p:nvSpPr>
                <p:cNvPr id="252" name="Freeform: Shape 19"/>
                <p:cNvSpPr/>
                <p:nvPr/>
              </p:nvSpPr>
              <p:spPr>
                <a:xfrm>
                  <a:off x="4864289" y="3429000"/>
                  <a:ext cx="2208629" cy="22086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04"/>
                      </a:moveTo>
                      <a:cubicBezTo>
                        <a:pt x="10218" y="1404"/>
                        <a:pt x="9746" y="1876"/>
                        <a:pt x="9746" y="2458"/>
                      </a:cubicBezTo>
                      <a:cubicBezTo>
                        <a:pt x="9746" y="3041"/>
                        <a:pt x="10218" y="3513"/>
                        <a:pt x="10800" y="3513"/>
                      </a:cubicBezTo>
                      <a:cubicBezTo>
                        <a:pt x="11382" y="3513"/>
                        <a:pt x="11854" y="3041"/>
                        <a:pt x="11854" y="2458"/>
                      </a:cubicBezTo>
                      <a:cubicBezTo>
                        <a:pt x="11854" y="1876"/>
                        <a:pt x="11382" y="1404"/>
                        <a:pt x="10800" y="1404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A51F">
                        <a:alpha val="50000"/>
                      </a:srgbClr>
                    </a:gs>
                    <a:gs pos="100000">
                      <a:srgbClr val="FFCC00">
                        <a:alpha val="70000"/>
                      </a:srgbClr>
                    </a:gs>
                  </a:gsLst>
                </a:gradFill>
                <a:ln w="12700">
                  <a:solidFill>
                    <a:srgbClr val="FFB30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4" name="TextBox 114"/>
                <p:cNvSpPr txBox="1"/>
                <p:nvPr/>
              </p:nvSpPr>
              <p:spPr>
                <a:xfrm>
                  <a:off x="5581696" y="3865412"/>
                  <a:ext cx="549936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chemeClr val="accent4">
                          <a:lumMod val="50000"/>
                        </a:schemeClr>
                      </a:solidFill>
                    </a:rPr>
                    <a:t>أُحل</a:t>
                  </a:r>
                  <a:endParaRPr sz="4800" dirty="0">
                    <a:solidFill>
                      <a:schemeClr val="accent4">
                        <a:lumMod val="50000"/>
                      </a:schemeClr>
                    </a:solidFill>
                  </a:endParaRPr>
                </a:p>
              </p:txBody>
            </p:sp>
          </p:grpSp>
          <p:grpSp>
            <p:nvGrpSpPr>
              <p:cNvPr id="264" name="Group 39"/>
              <p:cNvGrpSpPr/>
              <p:nvPr/>
            </p:nvGrpSpPr>
            <p:grpSpPr>
              <a:xfrm>
                <a:off x="5588567" y="1137504"/>
                <a:ext cx="769259" cy="769259"/>
                <a:chOff x="0" y="0"/>
                <a:chExt cx="769257" cy="769257"/>
              </a:xfrm>
            </p:grpSpPr>
            <p:sp>
              <p:nvSpPr>
                <p:cNvPr id="262" name="Oval 31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3" name="Oval 32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A51F"/>
                    </a:gs>
                    <a:gs pos="100000">
                      <a:srgbClr val="FFCC00"/>
                    </a:gs>
                  </a:gsLst>
                  <a:lin ang="0" scaled="0"/>
                </a:gradFill>
                <a:ln w="12700" cap="flat">
                  <a:solidFill>
                    <a:srgbClr val="FFB30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6" name="مجموعة 15"/>
          <p:cNvGrpSpPr/>
          <p:nvPr/>
        </p:nvGrpSpPr>
        <p:grpSpPr>
          <a:xfrm>
            <a:off x="10019837" y="1736099"/>
            <a:ext cx="3312944" cy="5843384"/>
            <a:chOff x="6679890" y="1157399"/>
            <a:chExt cx="2208629" cy="3895589"/>
          </a:xfrm>
        </p:grpSpPr>
        <p:sp>
          <p:nvSpPr>
            <p:cNvPr id="285" name="Freeform: Shape 85"/>
            <p:cNvSpPr/>
            <p:nvPr/>
          </p:nvSpPr>
          <p:spPr>
            <a:xfrm>
              <a:off x="7777118" y="2826093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0" name="مجموعة 9"/>
            <p:cNvGrpSpPr/>
            <p:nvPr/>
          </p:nvGrpSpPr>
          <p:grpSpPr>
            <a:xfrm>
              <a:off x="6679890" y="1157399"/>
              <a:ext cx="2208629" cy="3895589"/>
              <a:chOff x="6679890" y="1157399"/>
              <a:chExt cx="2208629" cy="3895589"/>
            </a:xfrm>
          </p:grpSpPr>
          <p:sp>
            <p:nvSpPr>
              <p:cNvPr id="312" name="Straight Connector 55"/>
              <p:cNvSpPr/>
              <p:nvPr/>
            </p:nvSpPr>
            <p:spPr>
              <a:xfrm>
                <a:off x="7784204" y="1157399"/>
                <a:ext cx="2" cy="168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5" name="مجموعة 4"/>
              <p:cNvGrpSpPr/>
              <p:nvPr/>
            </p:nvGrpSpPr>
            <p:grpSpPr>
              <a:xfrm>
                <a:off x="6679890" y="2844359"/>
                <a:ext cx="2208629" cy="2208629"/>
                <a:chOff x="6679890" y="2844359"/>
                <a:chExt cx="2208629" cy="2208629"/>
              </a:xfrm>
            </p:grpSpPr>
            <p:sp>
              <p:nvSpPr>
                <p:cNvPr id="248" name="Freeform: Shape 21"/>
                <p:cNvSpPr/>
                <p:nvPr/>
              </p:nvSpPr>
              <p:spPr>
                <a:xfrm>
                  <a:off x="6679890" y="2844359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341"/>
                      </a:moveTo>
                      <a:cubicBezTo>
                        <a:pt x="10218" y="1341"/>
                        <a:pt x="9746" y="1813"/>
                        <a:pt x="9746" y="2395"/>
                      </a:cubicBezTo>
                      <a:cubicBezTo>
                        <a:pt x="9746" y="2978"/>
                        <a:pt x="10218" y="3450"/>
                        <a:pt x="10800" y="3450"/>
                      </a:cubicBezTo>
                      <a:cubicBezTo>
                        <a:pt x="11382" y="3450"/>
                        <a:pt x="11854" y="2978"/>
                        <a:pt x="11854" y="2395"/>
                      </a:cubicBezTo>
                      <a:cubicBezTo>
                        <a:pt x="11854" y="1813"/>
                        <a:pt x="11382" y="1341"/>
                        <a:pt x="10800" y="1341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660066">
                        <a:alpha val="50000"/>
                      </a:srgbClr>
                    </a:gs>
                    <a:gs pos="100000">
                      <a:srgbClr val="CC00CC">
                        <a:alpha val="69804"/>
                      </a:srgbClr>
                    </a:gs>
                  </a:gsLst>
                </a:gradFill>
                <a:ln w="12700">
                  <a:solidFill>
                    <a:srgbClr val="990099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6" name="TextBox 116"/>
                <p:cNvSpPr txBox="1"/>
                <p:nvPr/>
              </p:nvSpPr>
              <p:spPr>
                <a:xfrm>
                  <a:off x="7385706" y="3286275"/>
                  <a:ext cx="79466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660066"/>
                      </a:solidFill>
                    </a:rPr>
                    <a:t>أُخطط</a:t>
                  </a:r>
                  <a:endParaRPr sz="4800" dirty="0">
                    <a:solidFill>
                      <a:srgbClr val="660066"/>
                    </a:solidFill>
                  </a:endParaRPr>
                </a:p>
              </p:txBody>
            </p:sp>
          </p:grpSp>
          <p:grpSp>
            <p:nvGrpSpPr>
              <p:cNvPr id="267" name="Group 38"/>
              <p:cNvGrpSpPr/>
              <p:nvPr/>
            </p:nvGrpSpPr>
            <p:grpSpPr>
              <a:xfrm>
                <a:off x="7399576" y="1166249"/>
                <a:ext cx="769259" cy="769258"/>
                <a:chOff x="0" y="0"/>
                <a:chExt cx="769257" cy="769257"/>
              </a:xfrm>
            </p:grpSpPr>
            <p:sp>
              <p:nvSpPr>
                <p:cNvPr id="265" name="Oval 33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6" name="Oval 34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660066"/>
                    </a:gs>
                    <a:gs pos="100000">
                      <a:srgbClr val="CC00CC"/>
                    </a:gs>
                  </a:gsLst>
                  <a:lin ang="0" scaled="0"/>
                </a:gradFill>
                <a:ln w="12700" cap="flat">
                  <a:solidFill>
                    <a:srgbClr val="990099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5" name="مجموعة 14"/>
          <p:cNvGrpSpPr/>
          <p:nvPr/>
        </p:nvGrpSpPr>
        <p:grpSpPr>
          <a:xfrm>
            <a:off x="12744941" y="1820049"/>
            <a:ext cx="3312944" cy="6687227"/>
            <a:chOff x="8496627" y="1213365"/>
            <a:chExt cx="2208629" cy="4458151"/>
          </a:xfrm>
        </p:grpSpPr>
        <p:sp>
          <p:nvSpPr>
            <p:cNvPr id="288" name="Freeform: Shape 91"/>
            <p:cNvSpPr/>
            <p:nvPr/>
          </p:nvSpPr>
          <p:spPr>
            <a:xfrm>
              <a:off x="9594163" y="3446179"/>
              <a:ext cx="45720" cy="182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19806" extrusionOk="0">
                  <a:moveTo>
                    <a:pt x="0" y="522"/>
                  </a:moveTo>
                  <a:cubicBezTo>
                    <a:pt x="11400" y="-950"/>
                    <a:pt x="14421" y="864"/>
                    <a:pt x="17566" y="3808"/>
                  </a:cubicBezTo>
                  <a:cubicBezTo>
                    <a:pt x="20711" y="6752"/>
                    <a:pt x="21600" y="15721"/>
                    <a:pt x="18869" y="18185"/>
                  </a:cubicBezTo>
                  <a:cubicBezTo>
                    <a:pt x="16137" y="20650"/>
                    <a:pt x="7960" y="19897"/>
                    <a:pt x="1179" y="18596"/>
                  </a:cubicBezTo>
                </a:path>
              </a:pathLst>
            </a:custGeom>
            <a:ln w="12700">
              <a:solidFill>
                <a:srgbClr val="000000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9" name="مجموعة 8"/>
            <p:cNvGrpSpPr/>
            <p:nvPr/>
          </p:nvGrpSpPr>
          <p:grpSpPr>
            <a:xfrm>
              <a:off x="8496627" y="1213365"/>
              <a:ext cx="2208629" cy="4458151"/>
              <a:chOff x="8496627" y="1213365"/>
              <a:chExt cx="2208629" cy="4458151"/>
            </a:xfrm>
          </p:grpSpPr>
          <p:sp>
            <p:nvSpPr>
              <p:cNvPr id="313" name="Straight Connector 58"/>
              <p:cNvSpPr/>
              <p:nvPr/>
            </p:nvSpPr>
            <p:spPr>
              <a:xfrm>
                <a:off x="9601173" y="1218163"/>
                <a:ext cx="471" cy="22520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lnTo>
                      <a:pt x="0" y="21600"/>
                    </a:lnTo>
                  </a:path>
                </a:pathLst>
              </a:custGeom>
              <a:ln w="6350">
                <a:solidFill>
                  <a:srgbClr val="000000"/>
                </a:solidFill>
                <a:miter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4" name="مجموعة 3"/>
              <p:cNvGrpSpPr/>
              <p:nvPr/>
            </p:nvGrpSpPr>
            <p:grpSpPr>
              <a:xfrm>
                <a:off x="8496627" y="3462887"/>
                <a:ext cx="2208629" cy="2208629"/>
                <a:chOff x="8496627" y="3462887"/>
                <a:chExt cx="2208629" cy="2208629"/>
              </a:xfrm>
            </p:grpSpPr>
            <p:sp>
              <p:nvSpPr>
                <p:cNvPr id="253" name="Freeform: Shape 22"/>
                <p:cNvSpPr/>
                <p:nvPr/>
              </p:nvSpPr>
              <p:spPr>
                <a:xfrm>
                  <a:off x="8496627" y="3462887"/>
                  <a:ext cx="2208629" cy="22086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215"/>
                      </a:moveTo>
                      <a:cubicBezTo>
                        <a:pt x="10218" y="1215"/>
                        <a:pt x="9746" y="1687"/>
                        <a:pt x="9746" y="2269"/>
                      </a:cubicBezTo>
                      <a:cubicBezTo>
                        <a:pt x="9746" y="2851"/>
                        <a:pt x="10218" y="3323"/>
                        <a:pt x="10800" y="3323"/>
                      </a:cubicBezTo>
                      <a:cubicBezTo>
                        <a:pt x="11382" y="3323"/>
                        <a:pt x="11854" y="2851"/>
                        <a:pt x="11854" y="2269"/>
                      </a:cubicBezTo>
                      <a:cubicBezTo>
                        <a:pt x="11854" y="1687"/>
                        <a:pt x="11382" y="1215"/>
                        <a:pt x="10800" y="1215"/>
                      </a:cubicBezTo>
                      <a:close/>
                      <a:moveTo>
                        <a:pt x="10800" y="0"/>
                      </a:move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ubicBezTo>
                        <a:pt x="0" y="4835"/>
                        <a:pt x="4835" y="0"/>
                        <a:pt x="1080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0066">
                        <a:alpha val="49804"/>
                      </a:srgbClr>
                    </a:gs>
                    <a:gs pos="100000">
                      <a:srgbClr val="FF3399">
                        <a:alpha val="69804"/>
                      </a:srgbClr>
                    </a:gs>
                  </a:gsLst>
                </a:gradFill>
                <a:ln w="12700">
                  <a:solidFill>
                    <a:srgbClr val="FF1A80">
                      <a:alpha val="50000"/>
                    </a:srgbClr>
                  </a:solidFill>
                  <a:miter/>
                </a:ln>
                <a:effectLst>
                  <a:reflection stA="35000" endPos="40000" dir="5400000" sy="-100000" algn="bl" rotWithShape="0"/>
                </a:effectLst>
              </p:spPr>
              <p:txBody>
                <a:bodyPr lIns="45719" rIns="45719" anchor="ctr"/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308" name="TextBox 118"/>
                <p:cNvSpPr txBox="1"/>
                <p:nvPr/>
              </p:nvSpPr>
              <p:spPr>
                <a:xfrm>
                  <a:off x="9168859" y="3841743"/>
                  <a:ext cx="721991" cy="553998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45719" rIns="45719">
                  <a:spAutoFit/>
                </a:bodyPr>
                <a:lstStyle>
                  <a:lvl1pPr>
                    <a:defRPr sz="1400" b="1">
                      <a:latin typeface="Century Gothic"/>
                      <a:ea typeface="Century Gothic"/>
                      <a:cs typeface="Century Gothic"/>
                      <a:sym typeface="Century Gothic"/>
                    </a:defRPr>
                  </a:lvl1pPr>
                </a:lstStyle>
                <a:p>
                  <a:r>
                    <a:rPr lang="ar-SA" sz="4800" dirty="0">
                      <a:solidFill>
                        <a:srgbClr val="CC0066"/>
                      </a:solidFill>
                    </a:rPr>
                    <a:t>افهم </a:t>
                  </a:r>
                  <a:endParaRPr sz="4800" dirty="0">
                    <a:solidFill>
                      <a:srgbClr val="CC0066"/>
                    </a:solidFill>
                  </a:endParaRPr>
                </a:p>
              </p:txBody>
            </p:sp>
          </p:grpSp>
          <p:grpSp>
            <p:nvGrpSpPr>
              <p:cNvPr id="270" name="Group 37"/>
              <p:cNvGrpSpPr/>
              <p:nvPr/>
            </p:nvGrpSpPr>
            <p:grpSpPr>
              <a:xfrm>
                <a:off x="9217094" y="1213365"/>
                <a:ext cx="769259" cy="769258"/>
                <a:chOff x="0" y="0"/>
                <a:chExt cx="769257" cy="769257"/>
              </a:xfrm>
            </p:grpSpPr>
            <p:sp>
              <p:nvSpPr>
                <p:cNvPr id="268" name="Oval 35"/>
                <p:cNvSpPr/>
                <p:nvPr/>
              </p:nvSpPr>
              <p:spPr>
                <a:xfrm>
                  <a:off x="0" y="0"/>
                  <a:ext cx="769258" cy="769258"/>
                </a:xfrm>
                <a:prstGeom prst="ellipse">
                  <a:avLst/>
                </a:prstGeom>
                <a:solidFill>
                  <a:srgbClr val="F2F2F2"/>
                </a:solidFill>
                <a:ln w="12700" cap="flat">
                  <a:noFill/>
                  <a:miter lim="400000"/>
                </a:ln>
                <a:effectLst>
                  <a:outerShdw blurRad="50800" dist="38100" dir="81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269" name="Oval 36"/>
                <p:cNvSpPr/>
                <p:nvPr/>
              </p:nvSpPr>
              <p:spPr>
                <a:xfrm>
                  <a:off x="175308" y="174823"/>
                  <a:ext cx="418640" cy="4186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66"/>
                    </a:gs>
                    <a:gs pos="100000">
                      <a:srgbClr val="FF3399"/>
                    </a:gs>
                  </a:gsLst>
                  <a:lin ang="0" scaled="0"/>
                </a:gradFill>
                <a:ln w="12700" cap="flat">
                  <a:solidFill>
                    <a:srgbClr val="FF1A80">
                      <a:alpha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</p:grpSp>
        </p:grpSp>
      </p:grpSp>
      <p:sp>
        <p:nvSpPr>
          <p:cNvPr id="74" name="Google Shape;152;p19"/>
          <p:cNvSpPr txBox="1">
            <a:spLocks noGrp="1"/>
          </p:cNvSpPr>
          <p:nvPr>
            <p:ph type="ctrTitle" idx="4294967295"/>
          </p:nvPr>
        </p:nvSpPr>
        <p:spPr>
          <a:xfrm>
            <a:off x="2238377" y="571500"/>
            <a:ext cx="11934825" cy="720725"/>
          </a:xfrm>
          <a:prstGeom prst="rect">
            <a:avLst/>
          </a:prstGeom>
        </p:spPr>
        <p:txBody>
          <a:bodyPr spcFirstLastPara="1" vert="horz" wrap="square" lIns="0" tIns="87901" rIns="87901" bIns="87901" rtlCol="1" anchor="ctr" anchorCtr="0">
            <a:noAutofit/>
          </a:bodyPr>
          <a:lstStyle/>
          <a:p>
            <a:r>
              <a:rPr lang="ar-SA" sz="9000" dirty="0">
                <a:solidFill>
                  <a:srgbClr val="0070C0"/>
                </a:solidFill>
              </a:rPr>
              <a:t>أحُل المسألة ( </a:t>
            </a:r>
            <a:r>
              <a:rPr lang="ar-SA" sz="9000" dirty="0" smtClean="0">
                <a:solidFill>
                  <a:srgbClr val="D60093"/>
                </a:solidFill>
              </a:rPr>
              <a:t>أرسمُ صورة </a:t>
            </a:r>
            <a:r>
              <a:rPr lang="ar-SA" sz="9000" dirty="0" smtClean="0">
                <a:solidFill>
                  <a:srgbClr val="0070C0"/>
                </a:solidFill>
              </a:rPr>
              <a:t>)</a:t>
            </a:r>
            <a:endParaRPr sz="9000" dirty="0">
              <a:solidFill>
                <a:srgbClr val="0070C0"/>
              </a:solidFill>
            </a:endParaRPr>
          </a:p>
        </p:txBody>
      </p:sp>
      <p:grpSp>
        <p:nvGrpSpPr>
          <p:cNvPr id="82" name="Google Shape;2823;p70"/>
          <p:cNvGrpSpPr/>
          <p:nvPr/>
        </p:nvGrpSpPr>
        <p:grpSpPr>
          <a:xfrm>
            <a:off x="1778756" y="-90041"/>
            <a:ext cx="1317624" cy="1183770"/>
            <a:chOff x="2927050" y="2256825"/>
            <a:chExt cx="334100" cy="300175"/>
          </a:xfrm>
        </p:grpSpPr>
        <p:sp>
          <p:nvSpPr>
            <p:cNvPr id="87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9" name="Google Shape;2836;p70"/>
          <p:cNvGrpSpPr/>
          <p:nvPr/>
        </p:nvGrpSpPr>
        <p:grpSpPr>
          <a:xfrm>
            <a:off x="14185295" y="614718"/>
            <a:ext cx="1317624" cy="1183770"/>
            <a:chOff x="2927050" y="2256825"/>
            <a:chExt cx="334100" cy="300175"/>
          </a:xfrm>
        </p:grpSpPr>
        <p:sp>
          <p:nvSpPr>
            <p:cNvPr id="100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4" name="مستطيل 113"/>
          <p:cNvSpPr/>
          <p:nvPr/>
        </p:nvSpPr>
        <p:spPr>
          <a:xfrm>
            <a:off x="16230600" y="2901884"/>
            <a:ext cx="1600200" cy="353701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>
              <a:defRPr/>
            </a:pPr>
            <a:r>
              <a:rPr lang="ar-EG" sz="3600" b="1" dirty="0">
                <a:solidFill>
                  <a:schemeClr val="tx1"/>
                </a:solidFill>
              </a:rPr>
              <a:t>أ</a:t>
            </a:r>
            <a:r>
              <a:rPr lang="ar-SA" sz="3600" b="1" dirty="0">
                <a:solidFill>
                  <a:schemeClr val="tx1"/>
                </a:solidFill>
              </a:rPr>
              <a:t>تذكَّرُ</a:t>
            </a:r>
          </a:p>
          <a:p>
            <a:pPr algn="ctr" rtl="1"/>
            <a:r>
              <a:rPr lang="ar-EG" sz="3600" b="1" dirty="0" smtClean="0">
                <a:solidFill>
                  <a:srgbClr val="0000FF"/>
                </a:solidFill>
              </a:rPr>
              <a:t>أفْهَمُ</a:t>
            </a: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أخَطَّطُ</a:t>
            </a:r>
          </a:p>
          <a:p>
            <a:pPr algn="ctr" rtl="1"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أحُلُّ</a:t>
            </a:r>
            <a:endParaRPr lang="ar-SA" sz="3600" b="1" dirty="0">
              <a:solidFill>
                <a:srgbClr val="0000FF"/>
              </a:solidFill>
            </a:endParaRPr>
          </a:p>
          <a:p>
            <a:pPr algn="ctr"/>
            <a:r>
              <a:rPr lang="ar-EG" sz="3600" b="1" dirty="0" smtClean="0">
                <a:solidFill>
                  <a:schemeClr val="accent3">
                    <a:lumMod val="50000"/>
                  </a:schemeClr>
                </a:solidFill>
              </a:rPr>
              <a:t>أتَحَقَّقُ</a:t>
            </a:r>
            <a:endParaRPr lang="ar-EG" sz="3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7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 animBg="1"/>
      <p:bldP spid="255" grpId="0" animBg="1"/>
      <p:bldP spid="74" grpId="0"/>
      <p:bldP spid="11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23958" r="36182" b="7812"/>
          <a:stretch/>
        </p:blipFill>
        <p:spPr bwMode="auto">
          <a:xfrm>
            <a:off x="10005952" y="3031520"/>
            <a:ext cx="5583023" cy="6786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4472" r="37165" b="7398"/>
          <a:stretch/>
        </p:blipFill>
        <p:spPr bwMode="auto">
          <a:xfrm>
            <a:off x="1828800" y="3009900"/>
            <a:ext cx="5550598" cy="6776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76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20 الى 21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53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21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6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21-6-1443هـ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4175787" y="9025824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1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大于六"/>
  <p:tag name="MH_CATEGORY" val="#TuWHP#"/>
  <p:tag name="MH_LAYOUT" val="SubTitleText"/>
  <p:tag name="MH" val="20170704192549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4192549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</TotalTime>
  <Words>290</Words>
  <Application>Microsoft Office PowerPoint</Application>
  <PresentationFormat>Custom</PresentationFormat>
  <Paragraphs>103</Paragraphs>
  <Slides>17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48" baseType="lpstr">
      <vt:lpstr>Arial</vt:lpstr>
      <vt:lpstr>Roboto Mono Regular</vt:lpstr>
      <vt:lpstr>PT Simple Bold Ruled</vt:lpstr>
      <vt:lpstr>新蒂小丸子小学版</vt:lpstr>
      <vt:lpstr>Khalid Art bold</vt:lpstr>
      <vt:lpstr>Segoe UI Semibold</vt:lpstr>
      <vt:lpstr>DecoType Naskh</vt:lpstr>
      <vt:lpstr>맑은 고딕</vt:lpstr>
      <vt:lpstr>Arial Rounded MT Bold</vt:lpstr>
      <vt:lpstr>Times New Roman</vt:lpstr>
      <vt:lpstr>Calibri Light</vt:lpstr>
      <vt:lpstr>Montserrat Medium</vt:lpstr>
      <vt:lpstr>Nunito ExtraLight</vt:lpstr>
      <vt:lpstr>Dubai</vt:lpstr>
      <vt:lpstr>Architects Daughter</vt:lpstr>
      <vt:lpstr>Catamaran</vt:lpstr>
      <vt:lpstr>华康海报体W12(P)</vt:lpstr>
      <vt:lpstr>Montserrat Black</vt:lpstr>
      <vt:lpstr>Calibri</vt:lpstr>
      <vt:lpstr>Concert One</vt:lpstr>
      <vt:lpstr>GE Dinar One Medium</vt:lpstr>
      <vt:lpstr>Tw Cen MT</vt:lpstr>
      <vt:lpstr>Copperplate</vt:lpstr>
      <vt:lpstr>PT Bold Heading</vt:lpstr>
      <vt:lpstr>Century Gothic</vt:lpstr>
      <vt:lpstr>Helvetica Light</vt:lpstr>
      <vt:lpstr>Arabic Typesetting</vt:lpstr>
      <vt:lpstr>Anonymous Pro</vt:lpstr>
      <vt:lpstr>Nunito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NEXT!</vt:lpstr>
      <vt:lpstr>أحُل المسألة ( أرسمُ صورة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pc</cp:lastModifiedBy>
  <cp:revision>131</cp:revision>
  <dcterms:created xsi:type="dcterms:W3CDTF">2006-08-16T00:00:00Z</dcterms:created>
  <dcterms:modified xsi:type="dcterms:W3CDTF">2023-04-08T10:58:02Z</dcterms:modified>
  <dc:identifier>DAEmlF8lUv0</dc:identifier>
</cp:coreProperties>
</file>