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452" r:id="rId2"/>
    <p:sldId id="465" r:id="rId3"/>
    <p:sldId id="445" r:id="rId4"/>
    <p:sldId id="453" r:id="rId5"/>
    <p:sldId id="454" r:id="rId6"/>
    <p:sldId id="455" r:id="rId7"/>
    <p:sldId id="450" r:id="rId8"/>
    <p:sldId id="456" r:id="rId9"/>
    <p:sldId id="425" r:id="rId10"/>
    <p:sldId id="457" r:id="rId11"/>
    <p:sldId id="458" r:id="rId12"/>
    <p:sldId id="446" r:id="rId13"/>
    <p:sldId id="447" r:id="rId14"/>
    <p:sldId id="428" r:id="rId15"/>
    <p:sldId id="348" r:id="rId16"/>
    <p:sldId id="448" r:id="rId17"/>
    <p:sldId id="433" r:id="rId18"/>
    <p:sldId id="463" r:id="rId19"/>
    <p:sldId id="435" r:id="rId20"/>
    <p:sldId id="460" r:id="rId21"/>
    <p:sldId id="436" r:id="rId22"/>
    <p:sldId id="362" r:id="rId23"/>
    <p:sldId id="438" r:id="rId24"/>
    <p:sldId id="461" r:id="rId25"/>
    <p:sldId id="464" r:id="rId26"/>
  </p:sldIdLst>
  <p:sldSz cx="18288000" cy="10287000"/>
  <p:notesSz cx="6858000" cy="9144000"/>
  <p:embeddedFontLst>
    <p:embeddedFont>
      <p:font typeface="맑은 고딕" pitchFamily="34" charset="-127"/>
      <p:regular r:id="rId28"/>
      <p:bold r:id="rId29"/>
    </p:embeddedFont>
    <p:embeddedFont>
      <p:font typeface="Segoe UI Semibold" pitchFamily="34" charset="0"/>
      <p:bold r:id="rId30"/>
      <p:boldItalic r:id="rId31"/>
    </p:embeddedFont>
    <p:embeddedFont>
      <p:font typeface="Sakkal Majalla" pitchFamily="2" charset="-78"/>
      <p:regular r:id="rId32"/>
      <p:bold r:id="rId33"/>
    </p:embeddedFont>
    <p:embeddedFont>
      <p:font typeface="Akhbar MT"/>
      <p:regular r:id="rId34"/>
      <p:bold r:id="rId35"/>
    </p:embeddedFont>
    <p:embeddedFont>
      <p:font typeface="Arabic Typesetting" pitchFamily="66" charset="-78"/>
      <p:regular r:id="rId36"/>
    </p:embeddedFont>
    <p:embeddedFont>
      <p:font typeface="宋体" pitchFamily="2" charset="-122"/>
      <p:regular r:id="rId37"/>
    </p:embeddedFont>
    <p:embeddedFont>
      <p:font typeface="Arial Rounded MT Bold" pitchFamily="34" charset="0"/>
      <p:regular r:id="rId38"/>
    </p:embeddedFont>
    <p:embeddedFont>
      <p:font typeface="DecoType Naskh" charset="-78"/>
      <p:regular r:id="rId39"/>
    </p:embeddedFon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PT Bold Heading" charset="-78"/>
      <p:regular r:id="rId44"/>
    </p:embeddedFont>
    <p:embeddedFont>
      <p:font typeface="Calibri Light" pitchFamily="34" charset="0"/>
      <p:regular r:id="rId45"/>
      <p: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PT Simple Bold Ruled" charset="-78"/>
      <p:regular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009"/>
    <a:srgbClr val="006600"/>
    <a:srgbClr val="CC0099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50" d="100"/>
          <a:sy n="50" d="100"/>
        </p:scale>
        <p:origin x="-51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147A23-5BA8-44CE-9215-79B767159C4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4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23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6" r:id="rId19"/>
    <p:sldLayoutId id="214748370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9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jpg"/><Relationship Id="rId5" Type="http://schemas.openxmlformats.org/officeDocument/2006/relationships/tags" Target="../tags/tag6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audio" Target="../media/audio1.wav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7.gif"/><Relationship Id="rId18" Type="http://schemas.openxmlformats.org/officeDocument/2006/relationships/image" Target="../media/image4.sv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8.jpe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openxmlformats.org/officeDocument/2006/relationships/image" Target="../media/image77.jpeg"/><Relationship Id="rId5" Type="http://schemas.openxmlformats.org/officeDocument/2006/relationships/image" Target="../media/image70.png"/><Relationship Id="rId15" Type="http://schemas.openxmlformats.org/officeDocument/2006/relationships/image" Target="../media/image89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72.png"/><Relationship Id="rId14" Type="http://schemas.openxmlformats.org/officeDocument/2006/relationships/image" Target="../media/image88.gif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5.png"/><Relationship Id="rId3" Type="http://schemas.openxmlformats.org/officeDocument/2006/relationships/image" Target="../media/image91.png"/><Relationship Id="rId21" Type="http://schemas.openxmlformats.org/officeDocument/2006/relationships/image" Target="../media/image2.svg"/><Relationship Id="rId34" Type="http://schemas.microsoft.com/office/2007/relationships/hdphoto" Target="../media/hdphoto11.wdp"/><Relationship Id="rId25" Type="http://schemas.openxmlformats.org/officeDocument/2006/relationships/image" Target="../media/image94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33" Type="http://schemas.openxmlformats.org/officeDocument/2006/relationships/image" Target="../media/image102.png"/><Relationship Id="rId38" Type="http://schemas.openxmlformats.org/officeDocument/2006/relationships/image" Target="../media/image105.png"/><Relationship Id="rId2" Type="http://schemas.openxmlformats.org/officeDocument/2006/relationships/slideLayout" Target="../slideLayouts/slideLayout19.xml"/><Relationship Id="rId20" Type="http://schemas.openxmlformats.org/officeDocument/2006/relationships/image" Target="../media/image50.png"/><Relationship Id="rId29" Type="http://schemas.openxmlformats.org/officeDocument/2006/relationships/image" Target="../media/image98.png"/><Relationship Id="rId1" Type="http://schemas.openxmlformats.org/officeDocument/2006/relationships/tags" Target="../tags/tag8.xml"/><Relationship Id="rId24" Type="http://schemas.microsoft.com/office/2007/relationships/hdphoto" Target="../media/hdphoto10.wdp"/><Relationship Id="rId32" Type="http://schemas.openxmlformats.org/officeDocument/2006/relationships/image" Target="../media/image101.jpeg"/><Relationship Id="rId37" Type="http://schemas.microsoft.com/office/2007/relationships/hdphoto" Target="../media/hdphoto12.wdp"/><Relationship Id="rId23" Type="http://schemas.openxmlformats.org/officeDocument/2006/relationships/image" Target="../media/image93.png"/><Relationship Id="rId28" Type="http://schemas.openxmlformats.org/officeDocument/2006/relationships/image" Target="../media/image97.png"/><Relationship Id="rId36" Type="http://schemas.openxmlformats.org/officeDocument/2006/relationships/image" Target="../media/image104.png"/><Relationship Id="rId19" Type="http://schemas.openxmlformats.org/officeDocument/2006/relationships/image" Target="../media/image68.svg"/><Relationship Id="rId31" Type="http://schemas.openxmlformats.org/officeDocument/2006/relationships/image" Target="../media/image100.jpeg"/><Relationship Id="rId22" Type="http://schemas.openxmlformats.org/officeDocument/2006/relationships/image" Target="../media/image92.png"/><Relationship Id="rId27" Type="http://schemas.openxmlformats.org/officeDocument/2006/relationships/image" Target="../media/image96.png"/><Relationship Id="rId14" Type="http://schemas.openxmlformats.org/officeDocument/2006/relationships/image" Target="../media/image13.svg"/><Relationship Id="rId30" Type="http://schemas.openxmlformats.org/officeDocument/2006/relationships/image" Target="../media/image99.png"/><Relationship Id="rId35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106.png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5" Type="http://schemas.microsoft.com/office/2007/relationships/hdphoto" Target="../media/hdphoto14.wdp"/><Relationship Id="rId4" Type="http://schemas.openxmlformats.org/officeDocument/2006/relationships/image" Target="../media/image107.png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119.emf"/><Relationship Id="rId5" Type="http://schemas.openxmlformats.org/officeDocument/2006/relationships/image" Target="../media/image113.png"/><Relationship Id="rId10" Type="http://schemas.openxmlformats.org/officeDocument/2006/relationships/image" Target="../media/image118.emf"/><Relationship Id="rId4" Type="http://schemas.openxmlformats.org/officeDocument/2006/relationships/image" Target="../media/image112.png"/><Relationship Id="rId9" Type="http://schemas.openxmlformats.org/officeDocument/2006/relationships/image" Target="../media/image1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121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media" Target="../media/media5.mp3"/><Relationship Id="rId7" Type="http://schemas.openxmlformats.org/officeDocument/2006/relationships/image" Target="../media/image1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5.png"/><Relationship Id="rId18" Type="http://schemas.openxmlformats.org/officeDocument/2006/relationships/image" Target="../media/image138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34.png"/><Relationship Id="rId17" Type="http://schemas.microsoft.com/office/2007/relationships/hdphoto" Target="../media/hdphoto16.wdp"/><Relationship Id="rId2" Type="http://schemas.openxmlformats.org/officeDocument/2006/relationships/video" Target="../media/media6.mp4"/><Relationship Id="rId16" Type="http://schemas.openxmlformats.org/officeDocument/2006/relationships/image" Target="../media/image137.png"/><Relationship Id="rId20" Type="http://schemas.openxmlformats.org/officeDocument/2006/relationships/image" Target="../media/image140.png"/><Relationship Id="rId1" Type="http://schemas.microsoft.com/office/2007/relationships/media" Target="../media/media6.mp4"/><Relationship Id="rId11" Type="http://schemas.openxmlformats.org/officeDocument/2006/relationships/image" Target="../media/image133.png"/><Relationship Id="rId5" Type="http://schemas.openxmlformats.org/officeDocument/2006/relationships/image" Target="../media/image130.png"/><Relationship Id="rId15" Type="http://schemas.openxmlformats.org/officeDocument/2006/relationships/image" Target="../media/image20.png"/><Relationship Id="rId10" Type="http://schemas.openxmlformats.org/officeDocument/2006/relationships/image" Target="../media/image132.jpeg"/><Relationship Id="rId19" Type="http://schemas.openxmlformats.org/officeDocument/2006/relationships/image" Target="../media/image1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Relationship Id="rId22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gif"/><Relationship Id="rId13" Type="http://schemas.openxmlformats.org/officeDocument/2006/relationships/image" Target="../media/image149.gif"/><Relationship Id="rId18" Type="http://schemas.openxmlformats.org/officeDocument/2006/relationships/image" Target="../media/image15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4.gif"/><Relationship Id="rId12" Type="http://schemas.openxmlformats.org/officeDocument/2006/relationships/image" Target="../media/image65.png"/><Relationship Id="rId17" Type="http://schemas.openxmlformats.org/officeDocument/2006/relationships/image" Target="../media/image153.gif"/><Relationship Id="rId2" Type="http://schemas.openxmlformats.org/officeDocument/2006/relationships/audio" Target="../media/media7.mp3"/><Relationship Id="rId16" Type="http://schemas.openxmlformats.org/officeDocument/2006/relationships/image" Target="../media/image152.gif"/><Relationship Id="rId20" Type="http://schemas.openxmlformats.org/officeDocument/2006/relationships/image" Target="../media/image156.gif"/><Relationship Id="rId1" Type="http://schemas.microsoft.com/office/2007/relationships/media" Target="../media/media7.mp3"/><Relationship Id="rId6" Type="http://schemas.openxmlformats.org/officeDocument/2006/relationships/image" Target="../media/image143.gif"/><Relationship Id="rId11" Type="http://schemas.openxmlformats.org/officeDocument/2006/relationships/image" Target="../media/image148.gif"/><Relationship Id="rId5" Type="http://schemas.openxmlformats.org/officeDocument/2006/relationships/hyperlink" Target="https://tenor.com/search/alegre-gifs" TargetMode="External"/><Relationship Id="rId15" Type="http://schemas.openxmlformats.org/officeDocument/2006/relationships/image" Target="../media/image151.gif"/><Relationship Id="rId10" Type="http://schemas.openxmlformats.org/officeDocument/2006/relationships/image" Target="../media/image147.gif"/><Relationship Id="rId19" Type="http://schemas.openxmlformats.org/officeDocument/2006/relationships/image" Target="../media/image155.gif"/><Relationship Id="rId4" Type="http://schemas.openxmlformats.org/officeDocument/2006/relationships/image" Target="../media/image142.gif"/><Relationship Id="rId9" Type="http://schemas.openxmlformats.org/officeDocument/2006/relationships/image" Target="../media/image146.gif"/><Relationship Id="rId14" Type="http://schemas.openxmlformats.org/officeDocument/2006/relationships/image" Target="../media/image15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gif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gif"/><Relationship Id="rId3" Type="http://schemas.openxmlformats.org/officeDocument/2006/relationships/image" Target="../media/image161.png"/><Relationship Id="rId7" Type="http://schemas.openxmlformats.org/officeDocument/2006/relationships/image" Target="../media/image16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gif"/><Relationship Id="rId5" Type="http://schemas.openxmlformats.org/officeDocument/2006/relationships/image" Target="../media/image163.gif"/><Relationship Id="rId4" Type="http://schemas.openxmlformats.org/officeDocument/2006/relationships/image" Target="../media/image162.jpg"/><Relationship Id="rId9" Type="http://schemas.openxmlformats.org/officeDocument/2006/relationships/image" Target="../media/image167.gi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12" Type="http://schemas.openxmlformats.org/officeDocument/2006/relationships/image" Target="../media/image17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png"/><Relationship Id="rId11" Type="http://schemas.openxmlformats.org/officeDocument/2006/relationships/image" Target="../media/image173.gif"/><Relationship Id="rId5" Type="http://schemas.openxmlformats.org/officeDocument/2006/relationships/image" Target="../media/image169.gif"/><Relationship Id="rId10" Type="http://schemas.openxmlformats.org/officeDocument/2006/relationships/image" Target="../media/image18.gif"/><Relationship Id="rId4" Type="http://schemas.openxmlformats.org/officeDocument/2006/relationships/image" Target="../media/image21.png"/><Relationship Id="rId9" Type="http://schemas.openxmlformats.org/officeDocument/2006/relationships/image" Target="../media/image1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28.gif"/><Relationship Id="rId9" Type="http://schemas.openxmlformats.org/officeDocument/2006/relationships/image" Target="../media/image35.gif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s://puzzling.stackexchange.com/questions/45186/a-weird-and-spooky-clock" TargetMode="External"/><Relationship Id="rId1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20" Type="http://schemas.openxmlformats.org/officeDocument/2006/relationships/image" Target="../media/image53.gif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55.png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gif"/><Relationship Id="rId11" Type="http://schemas.openxmlformats.org/officeDocument/2006/relationships/image" Target="../media/image34.png"/><Relationship Id="rId5" Type="http://schemas.openxmlformats.org/officeDocument/2006/relationships/image" Target="../media/image56.gif"/><Relationship Id="rId10" Type="http://schemas.openxmlformats.org/officeDocument/2006/relationships/image" Target="../media/image40.png"/><Relationship Id="rId4" Type="http://schemas.openxmlformats.org/officeDocument/2006/relationships/image" Target="../media/image28.gif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12" Type="http://schemas.openxmlformats.org/officeDocument/2006/relationships/image" Target="../media/image6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2.png"/><Relationship Id="rId18" Type="http://schemas.openxmlformats.org/officeDocument/2006/relationships/image" Target="../media/image75.gif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8.jpeg"/><Relationship Id="rId7" Type="http://schemas.openxmlformats.org/officeDocument/2006/relationships/image" Target="../media/image69.png"/><Relationship Id="rId12" Type="http://schemas.microsoft.com/office/2007/relationships/hdphoto" Target="../media/hdphoto8.wdp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audio" Target="../media/media3.mp3"/><Relationship Id="rId16" Type="http://schemas.openxmlformats.org/officeDocument/2006/relationships/image" Target="../media/image4.svg"/><Relationship Id="rId20" Type="http://schemas.openxmlformats.org/officeDocument/2006/relationships/image" Target="../media/image77.jpeg"/><Relationship Id="rId29" Type="http://schemas.openxmlformats.org/officeDocument/2006/relationships/image" Target="../media/image86.png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24" Type="http://schemas.openxmlformats.org/officeDocument/2006/relationships/image" Target="../media/image81.png"/><Relationship Id="rId32" Type="http://schemas.openxmlformats.org/officeDocument/2006/relationships/image" Target="../media/image65.png"/><Relationship Id="rId5" Type="http://schemas.microsoft.com/office/2007/relationships/hdphoto" Target="../media/hdphoto5.wdp"/><Relationship Id="rId15" Type="http://schemas.openxmlformats.org/officeDocument/2006/relationships/image" Target="../media/image73.png"/><Relationship Id="rId23" Type="http://schemas.openxmlformats.org/officeDocument/2006/relationships/image" Target="../media/image80.jpeg"/><Relationship Id="rId28" Type="http://schemas.openxmlformats.org/officeDocument/2006/relationships/image" Target="../media/image85.png"/><Relationship Id="rId10" Type="http://schemas.microsoft.com/office/2007/relationships/hdphoto" Target="../media/hdphoto7.wdp"/><Relationship Id="rId19" Type="http://schemas.openxmlformats.org/officeDocument/2006/relationships/image" Target="../media/image76.gif"/><Relationship Id="rId31" Type="http://schemas.openxmlformats.org/officeDocument/2006/relationships/image" Target="../media/image88.gif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microsoft.com/office/2007/relationships/hdphoto" Target="../media/hdphoto9.wdp"/><Relationship Id="rId22" Type="http://schemas.openxmlformats.org/officeDocument/2006/relationships/image" Target="../media/image79.png"/><Relationship Id="rId27" Type="http://schemas.openxmlformats.org/officeDocument/2006/relationships/image" Target="../media/image84.jpeg"/><Relationship Id="rId30" Type="http://schemas.openxmlformats.org/officeDocument/2006/relationships/image" Target="../media/image8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12277" y="1466628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3567947" y="1937743"/>
            <a:ext cx="1084578" cy="108443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5927606" y="2795408"/>
            <a:ext cx="1539264" cy="1539064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3441434" y="2371702"/>
            <a:ext cx="1988372" cy="198811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1" name="椭圆 40"/>
          <p:cNvSpPr/>
          <p:nvPr/>
        </p:nvSpPr>
        <p:spPr>
          <a:xfrm flipH="1">
            <a:off x="4539735" y="1049158"/>
            <a:ext cx="367486" cy="36744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2" name="椭圆 41"/>
          <p:cNvSpPr/>
          <p:nvPr/>
        </p:nvSpPr>
        <p:spPr>
          <a:xfrm flipH="1">
            <a:off x="3060750" y="2870480"/>
            <a:ext cx="398416" cy="39836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2641874" y="3190249"/>
            <a:ext cx="1236168" cy="123600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4" name="椭圆 43"/>
          <p:cNvSpPr/>
          <p:nvPr/>
        </p:nvSpPr>
        <p:spPr>
          <a:xfrm flipH="1">
            <a:off x="2275172" y="3365758"/>
            <a:ext cx="614848" cy="61476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5" name="椭圆 44"/>
          <p:cNvSpPr/>
          <p:nvPr/>
        </p:nvSpPr>
        <p:spPr>
          <a:xfrm flipH="1">
            <a:off x="4126233" y="3839318"/>
            <a:ext cx="1098766" cy="109862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4732596" y="4522815"/>
            <a:ext cx="747932" cy="74783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7" name="椭圆 46"/>
          <p:cNvSpPr/>
          <p:nvPr/>
        </p:nvSpPr>
        <p:spPr>
          <a:xfrm flipH="1">
            <a:off x="4559159" y="2296858"/>
            <a:ext cx="2138078" cy="21378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8" name="椭圆 47"/>
          <p:cNvSpPr/>
          <p:nvPr/>
        </p:nvSpPr>
        <p:spPr>
          <a:xfrm flipH="1">
            <a:off x="4744716" y="1718226"/>
            <a:ext cx="960568" cy="96044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5307090" y="4227185"/>
            <a:ext cx="398192" cy="398142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0" name="椭圆 49"/>
          <p:cNvSpPr/>
          <p:nvPr/>
        </p:nvSpPr>
        <p:spPr>
          <a:xfrm flipH="1">
            <a:off x="6148846" y="3808253"/>
            <a:ext cx="569204" cy="56913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3198154" y="5294624"/>
            <a:ext cx="398416" cy="39836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6148849" y="2034966"/>
            <a:ext cx="635758" cy="6356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7267660" y="3420014"/>
            <a:ext cx="398416" cy="398364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70" tIns="68586" rIns="137170" bIns="68586" rtlCol="0" anchor="ctr"/>
          <a:lstStyle/>
          <a:p>
            <a:pPr algn="ctr"/>
            <a:endParaRPr lang="zh-CN" altLang="en-US">
              <a:cs typeface="Elsie" panose="02000000000000000000" charset="0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760" y="6293925"/>
            <a:ext cx="2037592" cy="26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6334" y="6134100"/>
            <a:ext cx="2131585" cy="25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عنصر نائب للصورة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" y="3365758"/>
            <a:ext cx="5185909" cy="6904132"/>
          </a:xfrm>
          <a:custGeom>
            <a:avLst/>
            <a:gdLst>
              <a:gd name="connsiteX0" fmla="*/ 8040090 w 9149960"/>
              <a:gd name="connsiteY0" fmla="*/ 6130455 h 6856674"/>
              <a:gd name="connsiteX1" fmla="*/ 8028163 w 9149960"/>
              <a:gd name="connsiteY1" fmla="*/ 6132442 h 6856674"/>
              <a:gd name="connsiteX2" fmla="*/ 8024850 w 9149960"/>
              <a:gd name="connsiteY2" fmla="*/ 6135093 h 6856674"/>
              <a:gd name="connsiteX3" fmla="*/ 8010936 w 9149960"/>
              <a:gd name="connsiteY3" fmla="*/ 6178162 h 6856674"/>
              <a:gd name="connsiteX4" fmla="*/ 8016899 w 9149960"/>
              <a:gd name="connsiteY4" fmla="*/ 6172199 h 6856674"/>
              <a:gd name="connsiteX5" fmla="*/ 8019549 w 9149960"/>
              <a:gd name="connsiteY5" fmla="*/ 6171536 h 6856674"/>
              <a:gd name="connsiteX6" fmla="*/ 8040090 w 9149960"/>
              <a:gd name="connsiteY6" fmla="*/ 6130455 h 6856674"/>
              <a:gd name="connsiteX7" fmla="*/ 8094424 w 9149960"/>
              <a:gd name="connsiteY7" fmla="*/ 6123828 h 6856674"/>
              <a:gd name="connsiteX8" fmla="*/ 8059306 w 9149960"/>
              <a:gd name="connsiteY8" fmla="*/ 6129129 h 6856674"/>
              <a:gd name="connsiteX9" fmla="*/ 8072558 w 9149960"/>
              <a:gd name="connsiteY9" fmla="*/ 6151658 h 6856674"/>
              <a:gd name="connsiteX10" fmla="*/ 8088461 w 9149960"/>
              <a:gd name="connsiteY10" fmla="*/ 6164247 h 6856674"/>
              <a:gd name="connsiteX11" fmla="*/ 8102376 w 9149960"/>
              <a:gd name="connsiteY11" fmla="*/ 6168886 h 6856674"/>
              <a:gd name="connsiteX12" fmla="*/ 8107014 w 9149960"/>
              <a:gd name="connsiteY12" fmla="*/ 6154308 h 6856674"/>
              <a:gd name="connsiteX13" fmla="*/ 8094424 w 9149960"/>
              <a:gd name="connsiteY13" fmla="*/ 6123828 h 6856674"/>
              <a:gd name="connsiteX14" fmla="*/ 8095749 w 9149960"/>
              <a:gd name="connsiteY14" fmla="*/ 6017811 h 6856674"/>
              <a:gd name="connsiteX15" fmla="*/ 8117615 w 9149960"/>
              <a:gd name="connsiteY15" fmla="*/ 6036364 h 6856674"/>
              <a:gd name="connsiteX16" fmla="*/ 8113639 w 9149960"/>
              <a:gd name="connsiteY16" fmla="*/ 6043652 h 6856674"/>
              <a:gd name="connsiteX17" fmla="*/ 8095749 w 9149960"/>
              <a:gd name="connsiteY17" fmla="*/ 6017811 h 6856674"/>
              <a:gd name="connsiteX18" fmla="*/ 7979792 w 9149960"/>
              <a:gd name="connsiteY18" fmla="*/ 5943599 h 6856674"/>
              <a:gd name="connsiteX19" fmla="*/ 8005634 w 9149960"/>
              <a:gd name="connsiteY19" fmla="*/ 5953538 h 6856674"/>
              <a:gd name="connsiteX20" fmla="*/ 8025512 w 9149960"/>
              <a:gd name="connsiteY20" fmla="*/ 5982693 h 6856674"/>
              <a:gd name="connsiteX21" fmla="*/ 8026175 w 9149960"/>
              <a:gd name="connsiteY21" fmla="*/ 5989319 h 6856674"/>
              <a:gd name="connsiteX22" fmla="*/ 8021537 w 9149960"/>
              <a:gd name="connsiteY22" fmla="*/ 5993295 h 6856674"/>
              <a:gd name="connsiteX23" fmla="*/ 7991719 w 9149960"/>
              <a:gd name="connsiteY23" fmla="*/ 5982030 h 6856674"/>
              <a:gd name="connsiteX24" fmla="*/ 7979792 w 9149960"/>
              <a:gd name="connsiteY24" fmla="*/ 5943599 h 6856674"/>
              <a:gd name="connsiteX25" fmla="*/ 7847270 w 9149960"/>
              <a:gd name="connsiteY25" fmla="*/ 5917757 h 6856674"/>
              <a:gd name="connsiteX26" fmla="*/ 7867811 w 9149960"/>
              <a:gd name="connsiteY26" fmla="*/ 5929021 h 6856674"/>
              <a:gd name="connsiteX27" fmla="*/ 7883051 w 9149960"/>
              <a:gd name="connsiteY27" fmla="*/ 5958839 h 6856674"/>
              <a:gd name="connsiteX28" fmla="*/ 7874437 w 9149960"/>
              <a:gd name="connsiteY28" fmla="*/ 5960827 h 6856674"/>
              <a:gd name="connsiteX29" fmla="*/ 7865161 w 9149960"/>
              <a:gd name="connsiteY29" fmla="*/ 5962152 h 6856674"/>
              <a:gd name="connsiteX30" fmla="*/ 7845283 w 9149960"/>
              <a:gd name="connsiteY30" fmla="*/ 5929684 h 6856674"/>
              <a:gd name="connsiteX31" fmla="*/ 7847270 w 9149960"/>
              <a:gd name="connsiteY31" fmla="*/ 5917757 h 6856674"/>
              <a:gd name="connsiteX32" fmla="*/ 7878992 w 9149960"/>
              <a:gd name="connsiteY32" fmla="*/ 5907901 h 6856674"/>
              <a:gd name="connsiteX33" fmla="*/ 7891665 w 9149960"/>
              <a:gd name="connsiteY33" fmla="*/ 5909806 h 6856674"/>
              <a:gd name="connsiteX34" fmla="*/ 7931422 w 9149960"/>
              <a:gd name="connsiteY34" fmla="*/ 5958176 h 6856674"/>
              <a:gd name="connsiteX35" fmla="*/ 7938048 w 9149960"/>
              <a:gd name="connsiteY35" fmla="*/ 5974078 h 6856674"/>
              <a:gd name="connsiteX36" fmla="*/ 7916182 w 9149960"/>
              <a:gd name="connsiteY36" fmla="*/ 5961489 h 6856674"/>
              <a:gd name="connsiteX37" fmla="*/ 7922145 w 9149960"/>
              <a:gd name="connsiteY37" fmla="*/ 5977391 h 6856674"/>
              <a:gd name="connsiteX38" fmla="*/ 7893653 w 9149960"/>
              <a:gd name="connsiteY38" fmla="*/ 5957513 h 6856674"/>
              <a:gd name="connsiteX39" fmla="*/ 7879738 w 9149960"/>
              <a:gd name="connsiteY39" fmla="*/ 5920407 h 6856674"/>
              <a:gd name="connsiteX40" fmla="*/ 7878992 w 9149960"/>
              <a:gd name="connsiteY40" fmla="*/ 5907901 h 6856674"/>
              <a:gd name="connsiteX41" fmla="*/ 5711683 w 9149960"/>
              <a:gd name="connsiteY41" fmla="*/ 4827766 h 6856674"/>
              <a:gd name="connsiteX42" fmla="*/ 5716322 w 9149960"/>
              <a:gd name="connsiteY42" fmla="*/ 4830416 h 6856674"/>
              <a:gd name="connsiteX43" fmla="*/ 5728911 w 9149960"/>
              <a:gd name="connsiteY43" fmla="*/ 4841018 h 6856674"/>
              <a:gd name="connsiteX44" fmla="*/ 5727586 w 9149960"/>
              <a:gd name="connsiteY44" fmla="*/ 4835717 h 6856674"/>
              <a:gd name="connsiteX45" fmla="*/ 5711683 w 9149960"/>
              <a:gd name="connsiteY45" fmla="*/ 4827766 h 6856674"/>
              <a:gd name="connsiteX46" fmla="*/ 5377728 w 9149960"/>
              <a:gd name="connsiteY46" fmla="*/ 4613743 h 6856674"/>
              <a:gd name="connsiteX47" fmla="*/ 5402907 w 9149960"/>
              <a:gd name="connsiteY47" fmla="*/ 4623682 h 6856674"/>
              <a:gd name="connsiteX48" fmla="*/ 5422786 w 9149960"/>
              <a:gd name="connsiteY48" fmla="*/ 4652837 h 6856674"/>
              <a:gd name="connsiteX49" fmla="*/ 5423448 w 9149960"/>
              <a:gd name="connsiteY49" fmla="*/ 4659463 h 6856674"/>
              <a:gd name="connsiteX50" fmla="*/ 5418147 w 9149960"/>
              <a:gd name="connsiteY50" fmla="*/ 4664102 h 6856674"/>
              <a:gd name="connsiteX51" fmla="*/ 5388993 w 9149960"/>
              <a:gd name="connsiteY51" fmla="*/ 4652837 h 6856674"/>
              <a:gd name="connsiteX52" fmla="*/ 5388993 w 9149960"/>
              <a:gd name="connsiteY52" fmla="*/ 4652174 h 6856674"/>
              <a:gd name="connsiteX53" fmla="*/ 5377065 w 9149960"/>
              <a:gd name="connsiteY53" fmla="*/ 4614406 h 6856674"/>
              <a:gd name="connsiteX54" fmla="*/ 5377728 w 9149960"/>
              <a:gd name="connsiteY54" fmla="*/ 4613743 h 6856674"/>
              <a:gd name="connsiteX55" fmla="*/ 4652834 w 9149960"/>
              <a:gd name="connsiteY55" fmla="*/ 2823376 h 6856674"/>
              <a:gd name="connsiteX56" fmla="*/ 4670062 w 9149960"/>
              <a:gd name="connsiteY56" fmla="*/ 2857831 h 6856674"/>
              <a:gd name="connsiteX57" fmla="*/ 4652834 w 9149960"/>
              <a:gd name="connsiteY57" fmla="*/ 2823376 h 6856674"/>
              <a:gd name="connsiteX58" fmla="*/ 4357974 w 9149960"/>
              <a:gd name="connsiteY58" fmla="*/ 2515926 h 6856674"/>
              <a:gd name="connsiteX59" fmla="*/ 4363937 w 9149960"/>
              <a:gd name="connsiteY59" fmla="*/ 2551708 h 6856674"/>
              <a:gd name="connsiteX60" fmla="*/ 4398393 w 9149960"/>
              <a:gd name="connsiteY60" fmla="*/ 2576886 h 6856674"/>
              <a:gd name="connsiteX61" fmla="*/ 4357311 w 9149960"/>
              <a:gd name="connsiteY61" fmla="*/ 2553695 h 6856674"/>
              <a:gd name="connsiteX62" fmla="*/ 4322193 w 9149960"/>
              <a:gd name="connsiteY62" fmla="*/ 2532491 h 6856674"/>
              <a:gd name="connsiteX63" fmla="*/ 4346709 w 9149960"/>
              <a:gd name="connsiteY63" fmla="*/ 2537791 h 6856674"/>
              <a:gd name="connsiteX64" fmla="*/ 4357974 w 9149960"/>
              <a:gd name="connsiteY64" fmla="*/ 2515926 h 6856674"/>
              <a:gd name="connsiteX65" fmla="*/ 3910713 w 9149960"/>
              <a:gd name="connsiteY65" fmla="*/ 2390692 h 6856674"/>
              <a:gd name="connsiteX66" fmla="*/ 3939868 w 9149960"/>
              <a:gd name="connsiteY66" fmla="*/ 2407256 h 6856674"/>
              <a:gd name="connsiteX67" fmla="*/ 3910713 w 9149960"/>
              <a:gd name="connsiteY67" fmla="*/ 2390692 h 6856674"/>
              <a:gd name="connsiteX68" fmla="*/ 3548931 w 9149960"/>
              <a:gd name="connsiteY68" fmla="*/ 2174682 h 6856674"/>
              <a:gd name="connsiteX69" fmla="*/ 3564832 w 9149960"/>
              <a:gd name="connsiteY69" fmla="*/ 2189258 h 6856674"/>
              <a:gd name="connsiteX70" fmla="*/ 3544291 w 9149960"/>
              <a:gd name="connsiteY70" fmla="*/ 2178657 h 6856674"/>
              <a:gd name="connsiteX71" fmla="*/ 3548931 w 9149960"/>
              <a:gd name="connsiteY71" fmla="*/ 2174682 h 6856674"/>
              <a:gd name="connsiteX72" fmla="*/ 3407132 w 9149960"/>
              <a:gd name="connsiteY72" fmla="*/ 1969936 h 6856674"/>
              <a:gd name="connsiteX73" fmla="*/ 3424360 w 9149960"/>
              <a:gd name="connsiteY73" fmla="*/ 1983188 h 6856674"/>
              <a:gd name="connsiteX74" fmla="*/ 3403156 w 9149960"/>
              <a:gd name="connsiteY74" fmla="*/ 1974574 h 6856674"/>
              <a:gd name="connsiteX75" fmla="*/ 3407132 w 9149960"/>
              <a:gd name="connsiteY75" fmla="*/ 1969936 h 6856674"/>
              <a:gd name="connsiteX76" fmla="*/ 3071188 w 9149960"/>
              <a:gd name="connsiteY76" fmla="*/ 1835426 h 6856674"/>
              <a:gd name="connsiteX77" fmla="*/ 3095706 w 9149960"/>
              <a:gd name="connsiteY77" fmla="*/ 1859280 h 6856674"/>
              <a:gd name="connsiteX78" fmla="*/ 3071188 w 9149960"/>
              <a:gd name="connsiteY78" fmla="*/ 1835426 h 6856674"/>
              <a:gd name="connsiteX79" fmla="*/ 2953908 w 9149960"/>
              <a:gd name="connsiteY79" fmla="*/ 1831451 h 6856674"/>
              <a:gd name="connsiteX80" fmla="*/ 2982400 w 9149960"/>
              <a:gd name="connsiteY80" fmla="*/ 1840065 h 6856674"/>
              <a:gd name="connsiteX81" fmla="*/ 2953908 w 9149960"/>
              <a:gd name="connsiteY81" fmla="*/ 1831451 h 6856674"/>
              <a:gd name="connsiteX82" fmla="*/ 2988396 w 9149960"/>
              <a:gd name="connsiteY82" fmla="*/ 1813955 h 6856674"/>
              <a:gd name="connsiteX83" fmla="*/ 3032098 w 9149960"/>
              <a:gd name="connsiteY83" fmla="*/ 1838741 h 6856674"/>
              <a:gd name="connsiteX84" fmla="*/ 3045348 w 9149960"/>
              <a:gd name="connsiteY84" fmla="*/ 1867234 h 6856674"/>
              <a:gd name="connsiteX85" fmla="*/ 3013545 w 9149960"/>
              <a:gd name="connsiteY85" fmla="*/ 1861933 h 6856674"/>
              <a:gd name="connsiteX86" fmla="*/ 3031435 w 9149960"/>
              <a:gd name="connsiteY86" fmla="*/ 1851994 h 6856674"/>
              <a:gd name="connsiteX87" fmla="*/ 3001617 w 9149960"/>
              <a:gd name="connsiteY87" fmla="*/ 1842717 h 6856674"/>
              <a:gd name="connsiteX88" fmla="*/ 2983064 w 9149960"/>
              <a:gd name="connsiteY88" fmla="*/ 1840729 h 6856674"/>
              <a:gd name="connsiteX89" fmla="*/ 2969150 w 9149960"/>
              <a:gd name="connsiteY89" fmla="*/ 1819526 h 6856674"/>
              <a:gd name="connsiteX90" fmla="*/ 2988396 w 9149960"/>
              <a:gd name="connsiteY90" fmla="*/ 1813955 h 6856674"/>
              <a:gd name="connsiteX91" fmla="*/ 2717357 w 9149960"/>
              <a:gd name="connsiteY91" fmla="*/ 1594237 h 6856674"/>
              <a:gd name="connsiteX92" fmla="*/ 2723320 w 9149960"/>
              <a:gd name="connsiteY92" fmla="*/ 1594237 h 6856674"/>
              <a:gd name="connsiteX93" fmla="*/ 2723983 w 9149960"/>
              <a:gd name="connsiteY93" fmla="*/ 1633994 h 6856674"/>
              <a:gd name="connsiteX94" fmla="*/ 2715369 w 9149960"/>
              <a:gd name="connsiteY94" fmla="*/ 1599538 h 6856674"/>
              <a:gd name="connsiteX95" fmla="*/ 2717357 w 9149960"/>
              <a:gd name="connsiteY95" fmla="*/ 1594237 h 6856674"/>
              <a:gd name="connsiteX96" fmla="*/ 2604051 w 9149960"/>
              <a:gd name="connsiteY96" fmla="*/ 1535929 h 6856674"/>
              <a:gd name="connsiteX97" fmla="*/ 2618629 w 9149960"/>
              <a:gd name="connsiteY97" fmla="*/ 1538578 h 6856674"/>
              <a:gd name="connsiteX98" fmla="*/ 2677602 w 9149960"/>
              <a:gd name="connsiteY98" fmla="*/ 1559781 h 6856674"/>
              <a:gd name="connsiteX99" fmla="*/ 2680915 w 9149960"/>
              <a:gd name="connsiteY99" fmla="*/ 1572372 h 6856674"/>
              <a:gd name="connsiteX100" fmla="*/ 2672301 w 9149960"/>
              <a:gd name="connsiteY100" fmla="*/ 1576348 h 6856674"/>
              <a:gd name="connsiteX101" fmla="*/ 2604051 w 9149960"/>
              <a:gd name="connsiteY101" fmla="*/ 1535929 h 6856674"/>
              <a:gd name="connsiteX102" fmla="*/ 1740670 w 9149960"/>
              <a:gd name="connsiteY102" fmla="*/ 1052222 h 6856674"/>
              <a:gd name="connsiteX103" fmla="*/ 1756572 w 9149960"/>
              <a:gd name="connsiteY103" fmla="*/ 1065474 h 6856674"/>
              <a:gd name="connsiteX104" fmla="*/ 1736031 w 9149960"/>
              <a:gd name="connsiteY104" fmla="*/ 1056860 h 6856674"/>
              <a:gd name="connsiteX105" fmla="*/ 1740670 w 9149960"/>
              <a:gd name="connsiteY105" fmla="*/ 1052222 h 6856674"/>
              <a:gd name="connsiteX106" fmla="*/ 1622730 w 9149960"/>
              <a:gd name="connsiteY106" fmla="*/ 907775 h 6856674"/>
              <a:gd name="connsiteX107" fmla="*/ 1645259 w 9149960"/>
              <a:gd name="connsiteY107" fmla="*/ 955483 h 6856674"/>
              <a:gd name="connsiteX108" fmla="*/ 1610141 w 9149960"/>
              <a:gd name="connsiteY108" fmla="*/ 966747 h 6856674"/>
              <a:gd name="connsiteX109" fmla="*/ 1587613 w 9149960"/>
              <a:gd name="connsiteY109" fmla="*/ 958133 h 6856674"/>
              <a:gd name="connsiteX110" fmla="*/ 1594238 w 9149960"/>
              <a:gd name="connsiteY110" fmla="*/ 938918 h 6856674"/>
              <a:gd name="connsiteX111" fmla="*/ 1603515 w 9149960"/>
              <a:gd name="connsiteY111" fmla="*/ 924340 h 6856674"/>
              <a:gd name="connsiteX112" fmla="*/ 1607491 w 9149960"/>
              <a:gd name="connsiteY112" fmla="*/ 919702 h 6856674"/>
              <a:gd name="connsiteX113" fmla="*/ 1622730 w 9149960"/>
              <a:gd name="connsiteY113" fmla="*/ 907775 h 6856674"/>
              <a:gd name="connsiteX114" fmla="*/ 1565497 w 9149960"/>
              <a:gd name="connsiteY114" fmla="*/ 845241 h 6856674"/>
              <a:gd name="connsiteX115" fmla="*/ 1571709 w 9149960"/>
              <a:gd name="connsiteY115" fmla="*/ 848140 h 6856674"/>
              <a:gd name="connsiteX116" fmla="*/ 1590262 w 9149960"/>
              <a:gd name="connsiteY116" fmla="*/ 855428 h 6856674"/>
              <a:gd name="connsiteX117" fmla="*/ 1582310 w 9149960"/>
              <a:gd name="connsiteY117" fmla="*/ 876632 h 6856674"/>
              <a:gd name="connsiteX118" fmla="*/ 1592249 w 9149960"/>
              <a:gd name="connsiteY118" fmla="*/ 864042 h 6856674"/>
              <a:gd name="connsiteX119" fmla="*/ 1606165 w 9149960"/>
              <a:gd name="connsiteY119" fmla="*/ 902474 h 6856674"/>
              <a:gd name="connsiteX120" fmla="*/ 1577010 w 9149960"/>
              <a:gd name="connsiteY120" fmla="*/ 890547 h 6856674"/>
              <a:gd name="connsiteX121" fmla="*/ 1558457 w 9149960"/>
              <a:gd name="connsiteY121" fmla="*/ 859404 h 6856674"/>
              <a:gd name="connsiteX122" fmla="*/ 1559782 w 9149960"/>
              <a:gd name="connsiteY122" fmla="*/ 846815 h 6856674"/>
              <a:gd name="connsiteX123" fmla="*/ 1565497 w 9149960"/>
              <a:gd name="connsiteY123" fmla="*/ 845241 h 6856674"/>
              <a:gd name="connsiteX124" fmla="*/ 1508760 w 9149960"/>
              <a:gd name="connsiteY124" fmla="*/ 819647 h 6856674"/>
              <a:gd name="connsiteX125" fmla="*/ 1525324 w 9149960"/>
              <a:gd name="connsiteY125" fmla="*/ 833562 h 6856674"/>
              <a:gd name="connsiteX126" fmla="*/ 1504121 w 9149960"/>
              <a:gd name="connsiteY126" fmla="*/ 826273 h 6856674"/>
              <a:gd name="connsiteX127" fmla="*/ 1508760 w 9149960"/>
              <a:gd name="connsiteY127" fmla="*/ 819647 h 6856674"/>
              <a:gd name="connsiteX128" fmla="*/ 739472 w 9149960"/>
              <a:gd name="connsiteY128" fmla="*/ 508222 h 6856674"/>
              <a:gd name="connsiteX129" fmla="*/ 737484 w 9149960"/>
              <a:gd name="connsiteY129" fmla="*/ 510210 h 6856674"/>
              <a:gd name="connsiteX130" fmla="*/ 739472 w 9149960"/>
              <a:gd name="connsiteY130" fmla="*/ 510873 h 6856674"/>
              <a:gd name="connsiteX131" fmla="*/ 739472 w 9149960"/>
              <a:gd name="connsiteY131" fmla="*/ 508222 h 6856674"/>
              <a:gd name="connsiteX132" fmla="*/ 1017765 w 9149960"/>
              <a:gd name="connsiteY132" fmla="*/ 502258 h 6856674"/>
              <a:gd name="connsiteX133" fmla="*/ 1050234 w 9149960"/>
              <a:gd name="connsiteY133" fmla="*/ 525449 h 6856674"/>
              <a:gd name="connsiteX134" fmla="*/ 1037643 w 9149960"/>
              <a:gd name="connsiteY134" fmla="*/ 526775 h 6856674"/>
              <a:gd name="connsiteX135" fmla="*/ 1017765 w 9149960"/>
              <a:gd name="connsiteY135" fmla="*/ 502258 h 6856674"/>
              <a:gd name="connsiteX136" fmla="*/ 854765 w 9149960"/>
              <a:gd name="connsiteY136" fmla="*/ 418108 h 6856674"/>
              <a:gd name="connsiteX137" fmla="*/ 909099 w 9149960"/>
              <a:gd name="connsiteY137" fmla="*/ 447925 h 6856674"/>
              <a:gd name="connsiteX138" fmla="*/ 870667 w 9149960"/>
              <a:gd name="connsiteY138" fmla="*/ 445275 h 6856674"/>
              <a:gd name="connsiteX139" fmla="*/ 854765 w 9149960"/>
              <a:gd name="connsiteY139" fmla="*/ 418108 h 6856674"/>
              <a:gd name="connsiteX140" fmla="*/ 499604 w 9149960"/>
              <a:gd name="connsiteY140" fmla="*/ 237213 h 6856674"/>
              <a:gd name="connsiteX141" fmla="*/ 515507 w 9149960"/>
              <a:gd name="connsiteY141" fmla="*/ 251128 h 6856674"/>
              <a:gd name="connsiteX142" fmla="*/ 494966 w 9149960"/>
              <a:gd name="connsiteY142" fmla="*/ 241189 h 6856674"/>
              <a:gd name="connsiteX143" fmla="*/ 499604 w 9149960"/>
              <a:gd name="connsiteY143" fmla="*/ 237213 h 6856674"/>
              <a:gd name="connsiteX144" fmla="*/ 434006 w 9149960"/>
              <a:gd name="connsiteY144" fmla="*/ 139809 h 6856674"/>
              <a:gd name="connsiteX145" fmla="*/ 450571 w 9149960"/>
              <a:gd name="connsiteY145" fmla="*/ 153062 h 6856674"/>
              <a:gd name="connsiteX146" fmla="*/ 430030 w 9149960"/>
              <a:gd name="connsiteY146" fmla="*/ 144449 h 6856674"/>
              <a:gd name="connsiteX147" fmla="*/ 434006 w 9149960"/>
              <a:gd name="connsiteY147" fmla="*/ 139809 h 6856674"/>
              <a:gd name="connsiteX148" fmla="*/ 41911 w 9149960"/>
              <a:gd name="connsiteY148" fmla="*/ 3812 h 6856674"/>
              <a:gd name="connsiteX149" fmla="*/ 78851 w 9149960"/>
              <a:gd name="connsiteY149" fmla="*/ 28494 h 6856674"/>
              <a:gd name="connsiteX150" fmla="*/ 105355 w 9149960"/>
              <a:gd name="connsiteY150" fmla="*/ 53010 h 6856674"/>
              <a:gd name="connsiteX151" fmla="*/ 113970 w 9149960"/>
              <a:gd name="connsiteY151" fmla="*/ 57649 h 6856674"/>
              <a:gd name="connsiteX152" fmla="*/ 114632 w 9149960"/>
              <a:gd name="connsiteY152" fmla="*/ 45059 h 6856674"/>
              <a:gd name="connsiteX153" fmla="*/ 107344 w 9149960"/>
              <a:gd name="connsiteY153" fmla="*/ 36445 h 6856674"/>
              <a:gd name="connsiteX154" fmla="*/ 122583 w 9149960"/>
              <a:gd name="connsiteY154" fmla="*/ 35782 h 6856674"/>
              <a:gd name="connsiteX155" fmla="*/ 152400 w 9149960"/>
              <a:gd name="connsiteY155" fmla="*/ 47047 h 6856674"/>
              <a:gd name="connsiteX156" fmla="*/ 159689 w 9149960"/>
              <a:gd name="connsiteY156" fmla="*/ 68913 h 6856674"/>
              <a:gd name="connsiteX157" fmla="*/ 195470 w 9149960"/>
              <a:gd name="connsiteY157" fmla="*/ 77527 h 6856674"/>
              <a:gd name="connsiteX158" fmla="*/ 250467 w 9149960"/>
              <a:gd name="connsiteY158" fmla="*/ 93429 h 6856674"/>
              <a:gd name="connsiteX159" fmla="*/ 261731 w 9149960"/>
              <a:gd name="connsiteY159" fmla="*/ 114633 h 6856674"/>
              <a:gd name="connsiteX160" fmla="*/ 253780 w 9149960"/>
              <a:gd name="connsiteY160" fmla="*/ 129873 h 6856674"/>
              <a:gd name="connsiteX161" fmla="*/ 274321 w 9149960"/>
              <a:gd name="connsiteY161" fmla="*/ 127885 h 6856674"/>
              <a:gd name="connsiteX162" fmla="*/ 328654 w 9149960"/>
              <a:gd name="connsiteY162" fmla="*/ 131198 h 6856674"/>
              <a:gd name="connsiteX163" fmla="*/ 357809 w 9149960"/>
              <a:gd name="connsiteY163" fmla="*/ 130535 h 6856674"/>
              <a:gd name="connsiteX164" fmla="*/ 384313 w 9149960"/>
              <a:gd name="connsiteY164" fmla="*/ 133186 h 6856674"/>
              <a:gd name="connsiteX165" fmla="*/ 386302 w 9149960"/>
              <a:gd name="connsiteY165" fmla="*/ 167642 h 6856674"/>
              <a:gd name="connsiteX166" fmla="*/ 422745 w 9149960"/>
              <a:gd name="connsiteY166" fmla="*/ 200772 h 6856674"/>
              <a:gd name="connsiteX167" fmla="*/ 430034 w 9149960"/>
              <a:gd name="connsiteY167" fmla="*/ 206073 h 6856674"/>
              <a:gd name="connsiteX168" fmla="*/ 453225 w 9149960"/>
              <a:gd name="connsiteY168" fmla="*/ 265045 h 6856674"/>
              <a:gd name="connsiteX169" fmla="*/ 492981 w 9149960"/>
              <a:gd name="connsiteY169" fmla="*/ 282936 h 6856674"/>
              <a:gd name="connsiteX170" fmla="*/ 487680 w 9149960"/>
              <a:gd name="connsiteY170" fmla="*/ 301489 h 6856674"/>
              <a:gd name="connsiteX171" fmla="*/ 514185 w 9149960"/>
              <a:gd name="connsiteY171" fmla="*/ 310765 h 6856674"/>
              <a:gd name="connsiteX172" fmla="*/ 490993 w 9149960"/>
              <a:gd name="connsiteY172" fmla="*/ 343896 h 6856674"/>
              <a:gd name="connsiteX173" fmla="*/ 524124 w 9149960"/>
              <a:gd name="connsiteY173" fmla="*/ 350522 h 6856674"/>
              <a:gd name="connsiteX174" fmla="*/ 505571 w 9149960"/>
              <a:gd name="connsiteY174" fmla="*/ 354497 h 6856674"/>
              <a:gd name="connsiteX175" fmla="*/ 527437 w 9149960"/>
              <a:gd name="connsiteY175" fmla="*/ 358473 h 6856674"/>
              <a:gd name="connsiteX176" fmla="*/ 563880 w 9149960"/>
              <a:gd name="connsiteY176" fmla="*/ 371062 h 6856674"/>
              <a:gd name="connsiteX177" fmla="*/ 585084 w 9149960"/>
              <a:gd name="connsiteY177" fmla="*/ 401542 h 6856674"/>
              <a:gd name="connsiteX178" fmla="*/ 598336 w 9149960"/>
              <a:gd name="connsiteY178" fmla="*/ 426722 h 6856674"/>
              <a:gd name="connsiteX179" fmla="*/ 602974 w 9149960"/>
              <a:gd name="connsiteY179" fmla="*/ 430035 h 6856674"/>
              <a:gd name="connsiteX180" fmla="*/ 636767 w 9149960"/>
              <a:gd name="connsiteY180" fmla="*/ 439311 h 6856674"/>
              <a:gd name="connsiteX181" fmla="*/ 637430 w 9149960"/>
              <a:gd name="connsiteY181" fmla="*/ 432685 h 6856674"/>
              <a:gd name="connsiteX182" fmla="*/ 680500 w 9149960"/>
              <a:gd name="connsiteY182" fmla="*/ 450576 h 6856674"/>
              <a:gd name="connsiteX183" fmla="*/ 728208 w 9149960"/>
              <a:gd name="connsiteY183" fmla="*/ 469791 h 6856674"/>
              <a:gd name="connsiteX184" fmla="*/ 765976 w 9149960"/>
              <a:gd name="connsiteY184" fmla="*/ 463165 h 6856674"/>
              <a:gd name="connsiteX185" fmla="*/ 770614 w 9149960"/>
              <a:gd name="connsiteY185" fmla="*/ 461177 h 6856674"/>
              <a:gd name="connsiteX186" fmla="*/ 772602 w 9149960"/>
              <a:gd name="connsiteY186" fmla="*/ 451238 h 6856674"/>
              <a:gd name="connsiteX187" fmla="*/ 784529 w 9149960"/>
              <a:gd name="connsiteY187" fmla="*/ 467803 h 6856674"/>
              <a:gd name="connsiteX188" fmla="*/ 825610 w 9149960"/>
              <a:gd name="connsiteY188" fmla="*/ 459189 h 6856674"/>
              <a:gd name="connsiteX189" fmla="*/ 834887 w 9149960"/>
              <a:gd name="connsiteY189" fmla="*/ 452563 h 6856674"/>
              <a:gd name="connsiteX190" fmla="*/ 903799 w 9149960"/>
              <a:gd name="connsiteY190" fmla="*/ 482381 h 6856674"/>
              <a:gd name="connsiteX191" fmla="*/ 956145 w 9149960"/>
              <a:gd name="connsiteY191" fmla="*/ 504909 h 6856674"/>
              <a:gd name="connsiteX192" fmla="*/ 922352 w 9149960"/>
              <a:gd name="connsiteY192" fmla="*/ 498283 h 6856674"/>
              <a:gd name="connsiteX193" fmla="*/ 952832 w 9149960"/>
              <a:gd name="connsiteY193" fmla="*/ 512198 h 6856674"/>
              <a:gd name="connsiteX194" fmla="*/ 971384 w 9149960"/>
              <a:gd name="connsiteY194" fmla="*/ 524125 h 6856674"/>
              <a:gd name="connsiteX195" fmla="*/ 965422 w 9149960"/>
              <a:gd name="connsiteY195" fmla="*/ 528763 h 6856674"/>
              <a:gd name="connsiteX196" fmla="*/ 972710 w 9149960"/>
              <a:gd name="connsiteY196" fmla="*/ 527438 h 6856674"/>
              <a:gd name="connsiteX197" fmla="*/ 1000539 w 9149960"/>
              <a:gd name="connsiteY197" fmla="*/ 539365 h 6856674"/>
              <a:gd name="connsiteX198" fmla="*/ 1065476 w 9149960"/>
              <a:gd name="connsiteY198" fmla="*/ 565207 h 6856674"/>
              <a:gd name="connsiteX199" fmla="*/ 1065476 w 9149960"/>
              <a:gd name="connsiteY199" fmla="*/ 564544 h 6856674"/>
              <a:gd name="connsiteX200" fmla="*/ 984637 w 9149960"/>
              <a:gd name="connsiteY200" fmla="*/ 513523 h 6856674"/>
              <a:gd name="connsiteX201" fmla="*/ 1038308 w 9149960"/>
              <a:gd name="connsiteY201" fmla="*/ 528101 h 6856674"/>
              <a:gd name="connsiteX202" fmla="*/ 1071440 w 9149960"/>
              <a:gd name="connsiteY202" fmla="*/ 549967 h 6856674"/>
              <a:gd name="connsiteX203" fmla="*/ 1068790 w 9149960"/>
              <a:gd name="connsiteY203" fmla="*/ 534064 h 6856674"/>
              <a:gd name="connsiteX204" fmla="*/ 1139026 w 9149960"/>
              <a:gd name="connsiteY204" fmla="*/ 579784 h 6856674"/>
              <a:gd name="connsiteX205" fmla="*/ 1158243 w 9149960"/>
              <a:gd name="connsiteY205" fmla="*/ 591711 h 6856674"/>
              <a:gd name="connsiteX206" fmla="*/ 1222516 w 9149960"/>
              <a:gd name="connsiteY206" fmla="*/ 643395 h 6856674"/>
              <a:gd name="connsiteX207" fmla="*/ 1211914 w 9149960"/>
              <a:gd name="connsiteY207" fmla="*/ 625504 h 6856674"/>
              <a:gd name="connsiteX208" fmla="*/ 1215889 w 9149960"/>
              <a:gd name="connsiteY208" fmla="*/ 621529 h 6856674"/>
              <a:gd name="connsiteX209" fmla="*/ 1333172 w 9149960"/>
              <a:gd name="connsiteY209" fmla="*/ 729534 h 6856674"/>
              <a:gd name="connsiteX210" fmla="*/ 1379555 w 9149960"/>
              <a:gd name="connsiteY210" fmla="*/ 798445 h 6856674"/>
              <a:gd name="connsiteX211" fmla="*/ 1436539 w 9149960"/>
              <a:gd name="connsiteY211" fmla="*/ 807059 h 6856674"/>
              <a:gd name="connsiteX212" fmla="*/ 1453104 w 9149960"/>
              <a:gd name="connsiteY212" fmla="*/ 809709 h 6856674"/>
              <a:gd name="connsiteX213" fmla="*/ 1459068 w 9149960"/>
              <a:gd name="connsiteY213" fmla="*/ 846153 h 6856674"/>
              <a:gd name="connsiteX214" fmla="*/ 1503463 w 9149960"/>
              <a:gd name="connsiteY214" fmla="*/ 866694 h 6856674"/>
              <a:gd name="connsiteX215" fmla="*/ 1494847 w 9149960"/>
              <a:gd name="connsiteY215" fmla="*/ 884584 h 6856674"/>
              <a:gd name="connsiteX216" fmla="*/ 1511413 w 9149960"/>
              <a:gd name="connsiteY216" fmla="*/ 897836 h 6856674"/>
              <a:gd name="connsiteX217" fmla="*/ 1498825 w 9149960"/>
              <a:gd name="connsiteY217" fmla="*/ 923678 h 6856674"/>
              <a:gd name="connsiteX218" fmla="*/ 1541894 w 9149960"/>
              <a:gd name="connsiteY218" fmla="*/ 962109 h 6856674"/>
              <a:gd name="connsiteX219" fmla="*/ 1551170 w 9149960"/>
              <a:gd name="connsiteY219" fmla="*/ 970723 h 6856674"/>
              <a:gd name="connsiteX220" fmla="*/ 1555808 w 9149960"/>
              <a:gd name="connsiteY220" fmla="*/ 981325 h 6856674"/>
              <a:gd name="connsiteX221" fmla="*/ 1590263 w 9149960"/>
              <a:gd name="connsiteY221" fmla="*/ 987951 h 6856674"/>
              <a:gd name="connsiteX222" fmla="*/ 1557133 w 9149960"/>
              <a:gd name="connsiteY222" fmla="*/ 989939 h 6856674"/>
              <a:gd name="connsiteX223" fmla="*/ 1547857 w 9149960"/>
              <a:gd name="connsiteY223" fmla="*/ 992589 h 6856674"/>
              <a:gd name="connsiteX224" fmla="*/ 1553157 w 9149960"/>
              <a:gd name="connsiteY224" fmla="*/ 1000541 h 6856674"/>
              <a:gd name="connsiteX225" fmla="*/ 1570386 w 9149960"/>
              <a:gd name="connsiteY225" fmla="*/ 1004516 h 6856674"/>
              <a:gd name="connsiteX226" fmla="*/ 1630681 w 9149960"/>
              <a:gd name="connsiteY226" fmla="*/ 1016443 h 6856674"/>
              <a:gd name="connsiteX227" fmla="*/ 1633332 w 9149960"/>
              <a:gd name="connsiteY227" fmla="*/ 1019094 h 6856674"/>
              <a:gd name="connsiteX228" fmla="*/ 1655861 w 9149960"/>
              <a:gd name="connsiteY228" fmla="*/ 1031683 h 6856674"/>
              <a:gd name="connsiteX229" fmla="*/ 1644596 w 9149960"/>
              <a:gd name="connsiteY229" fmla="*/ 1050899 h 6856674"/>
              <a:gd name="connsiteX230" fmla="*/ 1665137 w 9149960"/>
              <a:gd name="connsiteY230" fmla="*/ 1040960 h 6856674"/>
              <a:gd name="connsiteX231" fmla="*/ 1673752 w 9149960"/>
              <a:gd name="connsiteY231" fmla="*/ 1029033 h 6856674"/>
              <a:gd name="connsiteX232" fmla="*/ 1638633 w 9149960"/>
              <a:gd name="connsiteY232" fmla="*/ 1013130 h 6856674"/>
              <a:gd name="connsiteX233" fmla="*/ 1653873 w 9149960"/>
              <a:gd name="connsiteY233" fmla="*/ 972711 h 6856674"/>
              <a:gd name="connsiteX234" fmla="*/ 1689653 w 9149960"/>
              <a:gd name="connsiteY234" fmla="*/ 1021744 h 6856674"/>
              <a:gd name="connsiteX235" fmla="*/ 1700255 w 9149960"/>
              <a:gd name="connsiteY235" fmla="*/ 1031683 h 6856674"/>
              <a:gd name="connsiteX236" fmla="*/ 1724772 w 9149960"/>
              <a:gd name="connsiteY236" fmla="*/ 1059513 h 6856674"/>
              <a:gd name="connsiteX237" fmla="*/ 1713507 w 9149960"/>
              <a:gd name="connsiteY237" fmla="*/ 1070777 h 6856674"/>
              <a:gd name="connsiteX238" fmla="*/ 1792358 w 9149960"/>
              <a:gd name="connsiteY238" fmla="*/ 1093969 h 6856674"/>
              <a:gd name="connsiteX239" fmla="*/ 1831452 w 9149960"/>
              <a:gd name="connsiteY239" fmla="*/ 1098608 h 6856674"/>
              <a:gd name="connsiteX240" fmla="*/ 1841391 w 9149960"/>
              <a:gd name="connsiteY240" fmla="*/ 1125111 h 6856674"/>
              <a:gd name="connsiteX241" fmla="*/ 1882472 w 9149960"/>
              <a:gd name="connsiteY241" fmla="*/ 1161556 h 6856674"/>
              <a:gd name="connsiteX242" fmla="*/ 1900363 w 9149960"/>
              <a:gd name="connsiteY242" fmla="*/ 1178120 h 6856674"/>
              <a:gd name="connsiteX243" fmla="*/ 1940782 w 9149960"/>
              <a:gd name="connsiteY243" fmla="*/ 1199324 h 6856674"/>
              <a:gd name="connsiteX244" fmla="*/ 1950721 w 9149960"/>
              <a:gd name="connsiteY244" fmla="*/ 1200650 h 6856674"/>
              <a:gd name="connsiteX245" fmla="*/ 1975901 w 9149960"/>
              <a:gd name="connsiteY245" fmla="*/ 1202637 h 6856674"/>
              <a:gd name="connsiteX246" fmla="*/ 1969937 w 9149960"/>
              <a:gd name="connsiteY246" fmla="*/ 1223178 h 6856674"/>
              <a:gd name="connsiteX247" fmla="*/ 1970600 w 9149960"/>
              <a:gd name="connsiteY247" fmla="*/ 1235767 h 6856674"/>
              <a:gd name="connsiteX248" fmla="*/ 1999754 w 9149960"/>
              <a:gd name="connsiteY248" fmla="*/ 1258296 h 6856674"/>
              <a:gd name="connsiteX249" fmla="*/ 1989153 w 9149960"/>
              <a:gd name="connsiteY249" fmla="*/ 1201312 h 6856674"/>
              <a:gd name="connsiteX250" fmla="*/ 2003068 w 9149960"/>
              <a:gd name="connsiteY250" fmla="*/ 1237092 h 6856674"/>
              <a:gd name="connsiteX251" fmla="*/ 2011019 w 9149960"/>
              <a:gd name="connsiteY251" fmla="*/ 1262271 h 6856674"/>
              <a:gd name="connsiteX252" fmla="*/ 2030234 w 9149960"/>
              <a:gd name="connsiteY252" fmla="*/ 1274198 h 6856674"/>
              <a:gd name="connsiteX253" fmla="*/ 2071978 w 9149960"/>
              <a:gd name="connsiteY253" fmla="*/ 1319256 h 6856674"/>
              <a:gd name="connsiteX254" fmla="*/ 2069990 w 9149960"/>
              <a:gd name="connsiteY254" fmla="*/ 1335821 h 6856674"/>
              <a:gd name="connsiteX255" fmla="*/ 2063364 w 9149960"/>
              <a:gd name="connsiteY255" fmla="*/ 1350398 h 6856674"/>
              <a:gd name="connsiteX256" fmla="*/ 2082581 w 9149960"/>
              <a:gd name="connsiteY256" fmla="*/ 1350398 h 6856674"/>
              <a:gd name="connsiteX257" fmla="*/ 2097821 w 9149960"/>
              <a:gd name="connsiteY257" fmla="*/ 1340459 h 6856674"/>
              <a:gd name="connsiteX258" fmla="*/ 2109748 w 9149960"/>
              <a:gd name="connsiteY258" fmla="*/ 1333171 h 6856674"/>
              <a:gd name="connsiteX259" fmla="*/ 2095833 w 9149960"/>
              <a:gd name="connsiteY259" fmla="*/ 1330521 h 6856674"/>
              <a:gd name="connsiteX260" fmla="*/ 2082581 w 9149960"/>
              <a:gd name="connsiteY260" fmla="*/ 1325220 h 6856674"/>
              <a:gd name="connsiteX261" fmla="*/ 2094507 w 9149960"/>
              <a:gd name="connsiteY261" fmla="*/ 1315280 h 6856674"/>
              <a:gd name="connsiteX262" fmla="*/ 2128964 w 9149960"/>
              <a:gd name="connsiteY262" fmla="*/ 1327207 h 6856674"/>
              <a:gd name="connsiteX263" fmla="*/ 2146854 w 9149960"/>
              <a:gd name="connsiteY263" fmla="*/ 1328532 h 6856674"/>
              <a:gd name="connsiteX264" fmla="*/ 2177334 w 9149960"/>
              <a:gd name="connsiteY264" fmla="*/ 1340459 h 6856674"/>
              <a:gd name="connsiteX265" fmla="*/ 2201851 w 9149960"/>
              <a:gd name="connsiteY265" fmla="*/ 1339796 h 6856674"/>
              <a:gd name="connsiteX266" fmla="*/ 2229680 w 9149960"/>
              <a:gd name="connsiteY266" fmla="*/ 1368289 h 6856674"/>
              <a:gd name="connsiteX267" fmla="*/ 2240282 w 9149960"/>
              <a:gd name="connsiteY267" fmla="*/ 1367626 h 6856674"/>
              <a:gd name="connsiteX268" fmla="*/ 2256185 w 9149960"/>
              <a:gd name="connsiteY268" fmla="*/ 1372264 h 6856674"/>
              <a:gd name="connsiteX269" fmla="*/ 2260160 w 9149960"/>
              <a:gd name="connsiteY269" fmla="*/ 1382866 h 6856674"/>
              <a:gd name="connsiteX270" fmla="*/ 2283352 w 9149960"/>
              <a:gd name="connsiteY270" fmla="*/ 1376903 h 6856674"/>
              <a:gd name="connsiteX271" fmla="*/ 2297267 w 9149960"/>
              <a:gd name="connsiteY271" fmla="*/ 1389493 h 6856674"/>
              <a:gd name="connsiteX272" fmla="*/ 2350938 w 9149960"/>
              <a:gd name="connsiteY272" fmla="*/ 1415335 h 6856674"/>
              <a:gd name="connsiteX273" fmla="*/ 2354914 w 9149960"/>
              <a:gd name="connsiteY273" fmla="*/ 1415996 h 6856674"/>
              <a:gd name="connsiteX274" fmla="*/ 2394670 w 9149960"/>
              <a:gd name="connsiteY274" fmla="*/ 1394131 h 6856674"/>
              <a:gd name="connsiteX275" fmla="*/ 2415874 w 9149960"/>
              <a:gd name="connsiteY275" fmla="*/ 1414672 h 6856674"/>
              <a:gd name="connsiteX276" fmla="*/ 2441053 w 9149960"/>
              <a:gd name="connsiteY276" fmla="*/ 1404733 h 6856674"/>
              <a:gd name="connsiteX277" fmla="*/ 2452316 w 9149960"/>
              <a:gd name="connsiteY277" fmla="*/ 1423285 h 6856674"/>
              <a:gd name="connsiteX278" fmla="*/ 2472195 w 9149960"/>
              <a:gd name="connsiteY278" fmla="*/ 1459729 h 6856674"/>
              <a:gd name="connsiteX279" fmla="*/ 2492073 w 9149960"/>
              <a:gd name="connsiteY279" fmla="*/ 1463043 h 6856674"/>
              <a:gd name="connsiteX280" fmla="*/ 2545081 w 9149960"/>
              <a:gd name="connsiteY280" fmla="*/ 1498822 h 6856674"/>
              <a:gd name="connsiteX281" fmla="*/ 2604716 w 9149960"/>
              <a:gd name="connsiteY281" fmla="*/ 1533942 h 6856674"/>
              <a:gd name="connsiteX282" fmla="*/ 2541106 w 9149960"/>
              <a:gd name="connsiteY282" fmla="*/ 1502136 h 6856674"/>
              <a:gd name="connsiteX283" fmla="*/ 2447015 w 9149960"/>
              <a:gd name="connsiteY283" fmla="*/ 1474969 h 6856674"/>
              <a:gd name="connsiteX284" fmla="*/ 2435089 w 9149960"/>
              <a:gd name="connsiteY284" fmla="*/ 1476956 h 6856674"/>
              <a:gd name="connsiteX285" fmla="*/ 2442378 w 9149960"/>
              <a:gd name="connsiteY285" fmla="*/ 1484245 h 6856674"/>
              <a:gd name="connsiteX286" fmla="*/ 2547732 w 9149960"/>
              <a:gd name="connsiteY286" fmla="*/ 1551831 h 6856674"/>
              <a:gd name="connsiteX287" fmla="*/ 2606041 w 9149960"/>
              <a:gd name="connsiteY287" fmla="*/ 1587612 h 6856674"/>
              <a:gd name="connsiteX288" fmla="*/ 2640497 w 9149960"/>
              <a:gd name="connsiteY288" fmla="*/ 1598215 h 6856674"/>
              <a:gd name="connsiteX289" fmla="*/ 2666339 w 9149960"/>
              <a:gd name="connsiteY289" fmla="*/ 1612130 h 6856674"/>
              <a:gd name="connsiteX290" fmla="*/ 2678928 w 9149960"/>
              <a:gd name="connsiteY290" fmla="*/ 1606829 h 6856674"/>
              <a:gd name="connsiteX291" fmla="*/ 2687542 w 9149960"/>
              <a:gd name="connsiteY291" fmla="*/ 1596889 h 6856674"/>
              <a:gd name="connsiteX292" fmla="*/ 2686879 w 9149960"/>
              <a:gd name="connsiteY292" fmla="*/ 1619418 h 6856674"/>
              <a:gd name="connsiteX293" fmla="*/ 2701457 w 9149960"/>
              <a:gd name="connsiteY293" fmla="*/ 1638634 h 6856674"/>
              <a:gd name="connsiteX294" fmla="*/ 2729949 w 9149960"/>
              <a:gd name="connsiteY294" fmla="*/ 1669114 h 6856674"/>
              <a:gd name="connsiteX295" fmla="*/ 2769706 w 9149960"/>
              <a:gd name="connsiteY295" fmla="*/ 1710858 h 6856674"/>
              <a:gd name="connsiteX296" fmla="*/ 2792235 w 9149960"/>
              <a:gd name="connsiteY296" fmla="*/ 1747302 h 6856674"/>
              <a:gd name="connsiteX297" fmla="*/ 2833979 w 9149960"/>
              <a:gd name="connsiteY297" fmla="*/ 1787058 h 6856674"/>
              <a:gd name="connsiteX298" fmla="*/ 2855845 w 9149960"/>
              <a:gd name="connsiteY298" fmla="*/ 1778444 h 6856674"/>
              <a:gd name="connsiteX299" fmla="*/ 2871747 w 9149960"/>
              <a:gd name="connsiteY299" fmla="*/ 1804949 h 6856674"/>
              <a:gd name="connsiteX300" fmla="*/ 2880361 w 9149960"/>
              <a:gd name="connsiteY300" fmla="*/ 1819526 h 6856674"/>
              <a:gd name="connsiteX301" fmla="*/ 2890963 w 9149960"/>
              <a:gd name="connsiteY301" fmla="*/ 1824164 h 6856674"/>
              <a:gd name="connsiteX302" fmla="*/ 2898914 w 9149960"/>
              <a:gd name="connsiteY302" fmla="*/ 1826815 h 6856674"/>
              <a:gd name="connsiteX303" fmla="*/ 2917468 w 9149960"/>
              <a:gd name="connsiteY303" fmla="*/ 1833441 h 6856674"/>
              <a:gd name="connsiteX304" fmla="*/ 2926744 w 9149960"/>
              <a:gd name="connsiteY304" fmla="*/ 1834766 h 6856674"/>
              <a:gd name="connsiteX305" fmla="*/ 2938671 w 9149960"/>
              <a:gd name="connsiteY305" fmla="*/ 1833441 h 6856674"/>
              <a:gd name="connsiteX306" fmla="*/ 2938671 w 9149960"/>
              <a:gd name="connsiteY306" fmla="*/ 1840730 h 6856674"/>
              <a:gd name="connsiteX307" fmla="*/ 2945960 w 9149960"/>
              <a:gd name="connsiteY307" fmla="*/ 1916267 h 6856674"/>
              <a:gd name="connsiteX308" fmla="*/ 2977765 w 9149960"/>
              <a:gd name="connsiteY308" fmla="*/ 1880486 h 6856674"/>
              <a:gd name="connsiteX309" fmla="*/ 3004269 w 9149960"/>
              <a:gd name="connsiteY309" fmla="*/ 1901027 h 6856674"/>
              <a:gd name="connsiteX310" fmla="*/ 2967826 w 9149960"/>
              <a:gd name="connsiteY310" fmla="*/ 1903677 h 6856674"/>
              <a:gd name="connsiteX311" fmla="*/ 3009571 w 9149960"/>
              <a:gd name="connsiteY311" fmla="*/ 1907653 h 6856674"/>
              <a:gd name="connsiteX312" fmla="*/ 3020834 w 9149960"/>
              <a:gd name="connsiteY312" fmla="*/ 1920243 h 6856674"/>
              <a:gd name="connsiteX313" fmla="*/ 3032100 w 9149960"/>
              <a:gd name="connsiteY313" fmla="*/ 1931507 h 6856674"/>
              <a:gd name="connsiteX314" fmla="*/ 3038726 w 9149960"/>
              <a:gd name="connsiteY314" fmla="*/ 1936808 h 6856674"/>
              <a:gd name="connsiteX315" fmla="*/ 3074505 w 9149960"/>
              <a:gd name="connsiteY315" fmla="*/ 1946747 h 6856674"/>
              <a:gd name="connsiteX316" fmla="*/ 3081794 w 9149960"/>
              <a:gd name="connsiteY316" fmla="*/ 1938796 h 6856674"/>
              <a:gd name="connsiteX317" fmla="*/ 3053301 w 9149960"/>
              <a:gd name="connsiteY317" fmla="*/ 1922893 h 6856674"/>
              <a:gd name="connsiteX318" fmla="*/ 3068542 w 9149960"/>
              <a:gd name="connsiteY318" fmla="*/ 1912954 h 6856674"/>
              <a:gd name="connsiteX319" fmla="*/ 3055290 w 9149960"/>
              <a:gd name="connsiteY319" fmla="*/ 1899702 h 6856674"/>
              <a:gd name="connsiteX320" fmla="*/ 3028786 w 9149960"/>
              <a:gd name="connsiteY320" fmla="*/ 1888437 h 6856674"/>
              <a:gd name="connsiteX321" fmla="*/ 3067217 w 9149960"/>
              <a:gd name="connsiteY321" fmla="*/ 1875185 h 6856674"/>
              <a:gd name="connsiteX322" fmla="*/ 3109624 w 9149960"/>
              <a:gd name="connsiteY322" fmla="*/ 1874523 h 6856674"/>
              <a:gd name="connsiteX323" fmla="*/ 3115587 w 9149960"/>
              <a:gd name="connsiteY323" fmla="*/ 1875848 h 6856674"/>
              <a:gd name="connsiteX324" fmla="*/ 3156007 w 9149960"/>
              <a:gd name="connsiteY324" fmla="*/ 1906328 h 6856674"/>
              <a:gd name="connsiteX325" fmla="*/ 3173897 w 9149960"/>
              <a:gd name="connsiteY325" fmla="*/ 1908978 h 6856674"/>
              <a:gd name="connsiteX326" fmla="*/ 3203714 w 9149960"/>
              <a:gd name="connsiteY326" fmla="*/ 1921568 h 6856674"/>
              <a:gd name="connsiteX327" fmla="*/ 3231544 w 9149960"/>
              <a:gd name="connsiteY327" fmla="*/ 1930182 h 6856674"/>
              <a:gd name="connsiteX328" fmla="*/ 3235520 w 9149960"/>
              <a:gd name="connsiteY328" fmla="*/ 1942771 h 6856674"/>
              <a:gd name="connsiteX329" fmla="*/ 3222268 w 9149960"/>
              <a:gd name="connsiteY329" fmla="*/ 1956686 h 6856674"/>
              <a:gd name="connsiteX330" fmla="*/ 3254735 w 9149960"/>
              <a:gd name="connsiteY330" fmla="*/ 1955361 h 6856674"/>
              <a:gd name="connsiteX331" fmla="*/ 3297805 w 9149960"/>
              <a:gd name="connsiteY331" fmla="*/ 1955361 h 6856674"/>
              <a:gd name="connsiteX332" fmla="*/ 3338888 w 9149960"/>
              <a:gd name="connsiteY332" fmla="*/ 1953373 h 6856674"/>
              <a:gd name="connsiteX333" fmla="*/ 3354126 w 9149960"/>
              <a:gd name="connsiteY333" fmla="*/ 1954698 h 6856674"/>
              <a:gd name="connsiteX334" fmla="*/ 3362740 w 9149960"/>
              <a:gd name="connsiteY334" fmla="*/ 1992467 h 6856674"/>
              <a:gd name="connsiteX335" fmla="*/ 3373343 w 9149960"/>
              <a:gd name="connsiteY335" fmla="*/ 1993792 h 6856674"/>
              <a:gd name="connsiteX336" fmla="*/ 3407136 w 9149960"/>
              <a:gd name="connsiteY336" fmla="*/ 2017646 h 6856674"/>
              <a:gd name="connsiteX337" fmla="*/ 3409124 w 9149960"/>
              <a:gd name="connsiteY337" fmla="*/ 2039512 h 6856674"/>
              <a:gd name="connsiteX338" fmla="*/ 3425027 w 9149960"/>
              <a:gd name="connsiteY338" fmla="*/ 2046138 h 6856674"/>
              <a:gd name="connsiteX339" fmla="*/ 3412436 w 9149960"/>
              <a:gd name="connsiteY339" fmla="*/ 2053427 h 6856674"/>
              <a:gd name="connsiteX340" fmla="*/ 3414425 w 9149960"/>
              <a:gd name="connsiteY340" fmla="*/ 2054752 h 6856674"/>
              <a:gd name="connsiteX341" fmla="*/ 3414425 w 9149960"/>
              <a:gd name="connsiteY341" fmla="*/ 2056740 h 6856674"/>
              <a:gd name="connsiteX342" fmla="*/ 3397197 w 9149960"/>
              <a:gd name="connsiteY342" fmla="*/ 2062703 h 6856674"/>
              <a:gd name="connsiteX343" fmla="*/ 3366717 w 9149960"/>
              <a:gd name="connsiteY343" fmla="*/ 2067342 h 6856674"/>
              <a:gd name="connsiteX344" fmla="*/ 3392558 w 9149960"/>
              <a:gd name="connsiteY344" fmla="*/ 2071980 h 6856674"/>
              <a:gd name="connsiteX345" fmla="*/ 3405811 w 9149960"/>
              <a:gd name="connsiteY345" fmla="*/ 2077944 h 6856674"/>
              <a:gd name="connsiteX346" fmla="*/ 3427014 w 9149960"/>
              <a:gd name="connsiteY346" fmla="*/ 2097159 h 6856674"/>
              <a:gd name="connsiteX347" fmla="*/ 3438940 w 9149960"/>
              <a:gd name="connsiteY347" fmla="*/ 2126977 h 6856674"/>
              <a:gd name="connsiteX348" fmla="*/ 3440305 w 9149960"/>
              <a:gd name="connsiteY348" fmla="*/ 2129159 h 6856674"/>
              <a:gd name="connsiteX349" fmla="*/ 3465857 w 9149960"/>
              <a:gd name="connsiteY349" fmla="*/ 2132855 h 6856674"/>
              <a:gd name="connsiteX350" fmla="*/ 3493272 w 9149960"/>
              <a:gd name="connsiteY350" fmla="*/ 2136252 h 6856674"/>
              <a:gd name="connsiteX351" fmla="*/ 3467265 w 9149960"/>
              <a:gd name="connsiteY351" fmla="*/ 2141469 h 6856674"/>
              <a:gd name="connsiteX352" fmla="*/ 3443949 w 9149960"/>
              <a:gd name="connsiteY352" fmla="*/ 2134753 h 6856674"/>
              <a:gd name="connsiteX353" fmla="*/ 3446395 w 9149960"/>
              <a:gd name="connsiteY353" fmla="*/ 2138322 h 6856674"/>
              <a:gd name="connsiteX354" fmla="*/ 3443580 w 9149960"/>
              <a:gd name="connsiteY354" fmla="*/ 2144867 h 6856674"/>
              <a:gd name="connsiteX355" fmla="*/ 3463457 w 9149960"/>
              <a:gd name="connsiteY355" fmla="*/ 2163420 h 6856674"/>
              <a:gd name="connsiteX356" fmla="*/ 3492611 w 9149960"/>
              <a:gd name="connsiteY356" fmla="*/ 2160107 h 6856674"/>
              <a:gd name="connsiteX357" fmla="*/ 3500563 w 9149960"/>
              <a:gd name="connsiteY357" fmla="*/ 2199201 h 6856674"/>
              <a:gd name="connsiteX358" fmla="*/ 3548933 w 9149960"/>
              <a:gd name="connsiteY358" fmla="*/ 2221729 h 6856674"/>
              <a:gd name="connsiteX359" fmla="*/ 3535019 w 9149960"/>
              <a:gd name="connsiteY359" fmla="*/ 2237631 h 6856674"/>
              <a:gd name="connsiteX360" fmla="*/ 3549596 w 9149960"/>
              <a:gd name="connsiteY360" fmla="*/ 2246908 h 6856674"/>
              <a:gd name="connsiteX361" fmla="*/ 3552248 w 9149960"/>
              <a:gd name="connsiteY361" fmla="*/ 2264799 h 6856674"/>
              <a:gd name="connsiteX362" fmla="*/ 3560199 w 9149960"/>
              <a:gd name="connsiteY362" fmla="*/ 2297929 h 6856674"/>
              <a:gd name="connsiteX363" fmla="*/ 3584714 w 9149960"/>
              <a:gd name="connsiteY363" fmla="*/ 2329071 h 6856674"/>
              <a:gd name="connsiteX364" fmla="*/ 3590016 w 9149960"/>
              <a:gd name="connsiteY364" fmla="*/ 2334372 h 6856674"/>
              <a:gd name="connsiteX365" fmla="*/ 3609232 w 9149960"/>
              <a:gd name="connsiteY365" fmla="*/ 2336360 h 6856674"/>
              <a:gd name="connsiteX366" fmla="*/ 3614532 w 9149960"/>
              <a:gd name="connsiteY366" fmla="*/ 2351600 h 6856674"/>
              <a:gd name="connsiteX367" fmla="*/ 3646337 w 9149960"/>
              <a:gd name="connsiteY367" fmla="*/ 2352924 h 6856674"/>
              <a:gd name="connsiteX368" fmla="*/ 3659590 w 9149960"/>
              <a:gd name="connsiteY368" fmla="*/ 2377441 h 6856674"/>
              <a:gd name="connsiteX369" fmla="*/ 3657601 w 9149960"/>
              <a:gd name="connsiteY369" fmla="*/ 2387381 h 6856674"/>
              <a:gd name="connsiteX370" fmla="*/ 3670192 w 9149960"/>
              <a:gd name="connsiteY370" fmla="*/ 2388706 h 6856674"/>
              <a:gd name="connsiteX371" fmla="*/ 3713923 w 9149960"/>
              <a:gd name="connsiteY371" fmla="*/ 2384067 h 6856674"/>
              <a:gd name="connsiteX372" fmla="*/ 3772895 w 9149960"/>
              <a:gd name="connsiteY372" fmla="*/ 2384730 h 6856674"/>
              <a:gd name="connsiteX373" fmla="*/ 3774883 w 9149960"/>
              <a:gd name="connsiteY373" fmla="*/ 2385392 h 6856674"/>
              <a:gd name="connsiteX374" fmla="*/ 3779521 w 9149960"/>
              <a:gd name="connsiteY374" fmla="*/ 2384730 h 6856674"/>
              <a:gd name="connsiteX375" fmla="*/ 3779521 w 9149960"/>
              <a:gd name="connsiteY375" fmla="*/ 2380093 h 6856674"/>
              <a:gd name="connsiteX376" fmla="*/ 3758981 w 9149960"/>
              <a:gd name="connsiteY376" fmla="*/ 2364188 h 6856674"/>
              <a:gd name="connsiteX377" fmla="*/ 3800063 w 9149960"/>
              <a:gd name="connsiteY377" fmla="*/ 2345635 h 6856674"/>
              <a:gd name="connsiteX378" fmla="*/ 3827892 w 9149960"/>
              <a:gd name="connsiteY378" fmla="*/ 2384067 h 6856674"/>
              <a:gd name="connsiteX379" fmla="*/ 3852408 w 9149960"/>
              <a:gd name="connsiteY379" fmla="*/ 2413886 h 6856674"/>
              <a:gd name="connsiteX380" fmla="*/ 3827229 w 9149960"/>
              <a:gd name="connsiteY380" fmla="*/ 2401958 h 6856674"/>
              <a:gd name="connsiteX381" fmla="*/ 3793436 w 9149960"/>
              <a:gd name="connsiteY381" fmla="*/ 2393344 h 6856674"/>
              <a:gd name="connsiteX382" fmla="*/ 3797413 w 9149960"/>
              <a:gd name="connsiteY382" fmla="*/ 2414548 h 6856674"/>
              <a:gd name="connsiteX383" fmla="*/ 3839156 w 9149960"/>
              <a:gd name="connsiteY383" fmla="*/ 2456956 h 6856674"/>
              <a:gd name="connsiteX384" fmla="*/ 3858372 w 9149960"/>
              <a:gd name="connsiteY384" fmla="*/ 2465570 h 6856674"/>
              <a:gd name="connsiteX385" fmla="*/ 3889514 w 9149960"/>
              <a:gd name="connsiteY385" fmla="*/ 2477497 h 6856674"/>
              <a:gd name="connsiteX386" fmla="*/ 3941198 w 9149960"/>
              <a:gd name="connsiteY386" fmla="*/ 2507314 h 6856674"/>
              <a:gd name="connsiteX387" fmla="*/ 3948487 w 9149960"/>
              <a:gd name="connsiteY387" fmla="*/ 2504002 h 6856674"/>
              <a:gd name="connsiteX388" fmla="*/ 3956438 w 9149960"/>
              <a:gd name="connsiteY388" fmla="*/ 2501351 h 6856674"/>
              <a:gd name="connsiteX389" fmla="*/ 3973003 w 9149960"/>
              <a:gd name="connsiteY389" fmla="*/ 2494724 h 6856674"/>
              <a:gd name="connsiteX390" fmla="*/ 3980292 w 9149960"/>
              <a:gd name="connsiteY390" fmla="*/ 2490087 h 6856674"/>
              <a:gd name="connsiteX391" fmla="*/ 4012760 w 9149960"/>
              <a:gd name="connsiteY391" fmla="*/ 2500025 h 6856674"/>
              <a:gd name="connsiteX392" fmla="*/ 4018060 w 9149960"/>
              <a:gd name="connsiteY392" fmla="*/ 2497376 h 6856674"/>
              <a:gd name="connsiteX393" fmla="*/ 4020048 w 9149960"/>
              <a:gd name="connsiteY393" fmla="*/ 2451654 h 6856674"/>
              <a:gd name="connsiteX394" fmla="*/ 3978966 w 9149960"/>
              <a:gd name="connsiteY394" fmla="*/ 2428464 h 6856674"/>
              <a:gd name="connsiteX395" fmla="*/ 4025349 w 9149960"/>
              <a:gd name="connsiteY395" fmla="*/ 2447679 h 6856674"/>
              <a:gd name="connsiteX396" fmla="*/ 4033300 w 9149960"/>
              <a:gd name="connsiteY396" fmla="*/ 2439728 h 6856674"/>
              <a:gd name="connsiteX397" fmla="*/ 4026012 w 9149960"/>
              <a:gd name="connsiteY397" fmla="*/ 2423824 h 6856674"/>
              <a:gd name="connsiteX398" fmla="*/ 3953787 w 9149960"/>
              <a:gd name="connsiteY398" fmla="*/ 2380755 h 6856674"/>
              <a:gd name="connsiteX399" fmla="*/ 3945173 w 9149960"/>
              <a:gd name="connsiteY399" fmla="*/ 2377441 h 6856674"/>
              <a:gd name="connsiteX400" fmla="*/ 3929934 w 9149960"/>
              <a:gd name="connsiteY400" fmla="*/ 2375454 h 6856674"/>
              <a:gd name="connsiteX401" fmla="*/ 3859697 w 9149960"/>
              <a:gd name="connsiteY401" fmla="*/ 2335697 h 6856674"/>
              <a:gd name="connsiteX402" fmla="*/ 3780847 w 9149960"/>
              <a:gd name="connsiteY402" fmla="*/ 2309193 h 6856674"/>
              <a:gd name="connsiteX403" fmla="*/ 3772234 w 9149960"/>
              <a:gd name="connsiteY403" fmla="*/ 2303229 h 6856674"/>
              <a:gd name="connsiteX404" fmla="*/ 3766270 w 9149960"/>
              <a:gd name="connsiteY404" fmla="*/ 2292626 h 6856674"/>
              <a:gd name="connsiteX405" fmla="*/ 3735789 w 9149960"/>
              <a:gd name="connsiteY405" fmla="*/ 2284673 h 6856674"/>
              <a:gd name="connsiteX406" fmla="*/ 3725850 w 9149960"/>
              <a:gd name="connsiteY406" fmla="*/ 2262811 h 6856674"/>
              <a:gd name="connsiteX407" fmla="*/ 3742415 w 9149960"/>
              <a:gd name="connsiteY407" fmla="*/ 2261485 h 6856674"/>
              <a:gd name="connsiteX408" fmla="*/ 3766932 w 9149960"/>
              <a:gd name="connsiteY408" fmla="*/ 2263472 h 6856674"/>
              <a:gd name="connsiteX409" fmla="*/ 3790786 w 9149960"/>
              <a:gd name="connsiteY409" fmla="*/ 2275399 h 6856674"/>
              <a:gd name="connsiteX410" fmla="*/ 3816627 w 9149960"/>
              <a:gd name="connsiteY410" fmla="*/ 2275399 h 6856674"/>
              <a:gd name="connsiteX411" fmla="*/ 3847107 w 9149960"/>
              <a:gd name="connsiteY411" fmla="*/ 2302565 h 6856674"/>
              <a:gd name="connsiteX412" fmla="*/ 3876925 w 9149960"/>
              <a:gd name="connsiteY412" fmla="*/ 2319795 h 6856674"/>
              <a:gd name="connsiteX413" fmla="*/ 3891502 w 9149960"/>
              <a:gd name="connsiteY413" fmla="*/ 2300580 h 6856674"/>
              <a:gd name="connsiteX414" fmla="*/ 3934572 w 9149960"/>
              <a:gd name="connsiteY414" fmla="*/ 2331722 h 6856674"/>
              <a:gd name="connsiteX415" fmla="*/ 3958426 w 9149960"/>
              <a:gd name="connsiteY415" fmla="*/ 2337685 h 6856674"/>
              <a:gd name="connsiteX416" fmla="*/ 3983605 w 9149960"/>
              <a:gd name="connsiteY416" fmla="*/ 2351600 h 6856674"/>
              <a:gd name="connsiteX417" fmla="*/ 4010109 w 9149960"/>
              <a:gd name="connsiteY417" fmla="*/ 2328409 h 6856674"/>
              <a:gd name="connsiteX418" fmla="*/ 4029987 w 9149960"/>
              <a:gd name="connsiteY418" fmla="*/ 2350937 h 6856674"/>
              <a:gd name="connsiteX419" fmla="*/ 4053841 w 9149960"/>
              <a:gd name="connsiteY419" fmla="*/ 2340997 h 6856674"/>
              <a:gd name="connsiteX420" fmla="*/ 4066431 w 9149960"/>
              <a:gd name="connsiteY420" fmla="*/ 2359551 h 6856674"/>
              <a:gd name="connsiteX421" fmla="*/ 4086309 w 9149960"/>
              <a:gd name="connsiteY421" fmla="*/ 2395995 h 6856674"/>
              <a:gd name="connsiteX422" fmla="*/ 4106187 w 9149960"/>
              <a:gd name="connsiteY422" fmla="*/ 2397982 h 6856674"/>
              <a:gd name="connsiteX423" fmla="*/ 4143956 w 9149960"/>
              <a:gd name="connsiteY423" fmla="*/ 2425812 h 6856674"/>
              <a:gd name="connsiteX424" fmla="*/ 4283099 w 9149960"/>
              <a:gd name="connsiteY424" fmla="*/ 2500688 h 6856674"/>
              <a:gd name="connsiteX425" fmla="*/ 4299002 w 9149960"/>
              <a:gd name="connsiteY425" fmla="*/ 2510628 h 6856674"/>
              <a:gd name="connsiteX426" fmla="*/ 4281774 w 9149960"/>
              <a:gd name="connsiteY426" fmla="*/ 2503338 h 6856674"/>
              <a:gd name="connsiteX427" fmla="*/ 4139981 w 9149960"/>
              <a:gd name="connsiteY427" fmla="*/ 2429125 h 6856674"/>
              <a:gd name="connsiteX428" fmla="*/ 4057817 w 9149960"/>
              <a:gd name="connsiteY428" fmla="*/ 2409911 h 6856674"/>
              <a:gd name="connsiteX429" fmla="*/ 4048540 w 9149960"/>
              <a:gd name="connsiteY429" fmla="*/ 2411897 h 6856674"/>
              <a:gd name="connsiteX430" fmla="*/ 4051191 w 9149960"/>
              <a:gd name="connsiteY430" fmla="*/ 2419186 h 6856674"/>
              <a:gd name="connsiteX431" fmla="*/ 4076370 w 9149960"/>
              <a:gd name="connsiteY431" fmla="*/ 2436414 h 6856674"/>
              <a:gd name="connsiteX432" fmla="*/ 4184375 w 9149960"/>
              <a:gd name="connsiteY432" fmla="*/ 2502677 h 6856674"/>
              <a:gd name="connsiteX433" fmla="*/ 4238042 w 9149960"/>
              <a:gd name="connsiteY433" fmla="*/ 2527856 h 6856674"/>
              <a:gd name="connsiteX434" fmla="*/ 4254607 w 9149960"/>
              <a:gd name="connsiteY434" fmla="*/ 2533819 h 6856674"/>
              <a:gd name="connsiteX435" fmla="*/ 4302316 w 9149960"/>
              <a:gd name="connsiteY435" fmla="*/ 2531832 h 6856674"/>
              <a:gd name="connsiteX436" fmla="*/ 4320868 w 9149960"/>
              <a:gd name="connsiteY436" fmla="*/ 2593452 h 6856674"/>
              <a:gd name="connsiteX437" fmla="*/ 4328819 w 9149960"/>
              <a:gd name="connsiteY437" fmla="*/ 2598753 h 6856674"/>
              <a:gd name="connsiteX438" fmla="*/ 4391104 w 9149960"/>
              <a:gd name="connsiteY438" fmla="*/ 2665013 h 6856674"/>
              <a:gd name="connsiteX439" fmla="*/ 4399718 w 9149960"/>
              <a:gd name="connsiteY439" fmla="*/ 2674953 h 6856674"/>
              <a:gd name="connsiteX440" fmla="*/ 4435499 w 9149960"/>
              <a:gd name="connsiteY440" fmla="*/ 2706096 h 6856674"/>
              <a:gd name="connsiteX441" fmla="*/ 4458690 w 9149960"/>
              <a:gd name="connsiteY441" fmla="*/ 2710071 h 6856674"/>
              <a:gd name="connsiteX442" fmla="*/ 4471280 w 9149960"/>
              <a:gd name="connsiteY442" fmla="*/ 2718023 h 6856674"/>
              <a:gd name="connsiteX443" fmla="*/ 4488508 w 9149960"/>
              <a:gd name="connsiteY443" fmla="*/ 2686218 h 6856674"/>
              <a:gd name="connsiteX444" fmla="*/ 4485857 w 9149960"/>
              <a:gd name="connsiteY444" fmla="*/ 2741876 h 6856674"/>
              <a:gd name="connsiteX445" fmla="*/ 4489833 w 9149960"/>
              <a:gd name="connsiteY445" fmla="*/ 2747178 h 6856674"/>
              <a:gd name="connsiteX446" fmla="*/ 4509048 w 9149960"/>
              <a:gd name="connsiteY446" fmla="*/ 2764405 h 6856674"/>
              <a:gd name="connsiteX447" fmla="*/ 4526276 w 9149960"/>
              <a:gd name="connsiteY447" fmla="*/ 2745189 h 6856674"/>
              <a:gd name="connsiteX448" fmla="*/ 4509048 w 9149960"/>
              <a:gd name="connsiteY448" fmla="*/ 2660376 h 6856674"/>
              <a:gd name="connsiteX449" fmla="*/ 4491821 w 9149960"/>
              <a:gd name="connsiteY449" fmla="*/ 2651761 h 6856674"/>
              <a:gd name="connsiteX450" fmla="*/ 4487182 w 9149960"/>
              <a:gd name="connsiteY450" fmla="*/ 2637848 h 6856674"/>
              <a:gd name="connsiteX451" fmla="*/ 4499109 w 9149960"/>
              <a:gd name="connsiteY451" fmla="*/ 2641822 h 6856674"/>
              <a:gd name="connsiteX452" fmla="*/ 4509048 w 9149960"/>
              <a:gd name="connsiteY452" fmla="*/ 2640497 h 6856674"/>
              <a:gd name="connsiteX453" fmla="*/ 4522963 w 9149960"/>
              <a:gd name="connsiteY453" fmla="*/ 2640497 h 6856674"/>
              <a:gd name="connsiteX454" fmla="*/ 4527602 w 9149960"/>
              <a:gd name="connsiteY454" fmla="*/ 2631884 h 6856674"/>
              <a:gd name="connsiteX455" fmla="*/ 4539529 w 9149960"/>
              <a:gd name="connsiteY455" fmla="*/ 2592789 h 6856674"/>
              <a:gd name="connsiteX456" fmla="*/ 4560069 w 9149960"/>
              <a:gd name="connsiteY456" fmla="*/ 2511291 h 6856674"/>
              <a:gd name="connsiteX457" fmla="*/ 4571996 w 9149960"/>
              <a:gd name="connsiteY457" fmla="*/ 2497376 h 6856674"/>
              <a:gd name="connsiteX458" fmla="*/ 4579285 w 9149960"/>
              <a:gd name="connsiteY458" fmla="*/ 2511291 h 6856674"/>
              <a:gd name="connsiteX459" fmla="*/ 4561395 w 9149960"/>
              <a:gd name="connsiteY459" fmla="*/ 2622607 h 6856674"/>
              <a:gd name="connsiteX460" fmla="*/ 4552781 w 9149960"/>
              <a:gd name="connsiteY460" fmla="*/ 2690855 h 6856674"/>
              <a:gd name="connsiteX461" fmla="*/ 4545492 w 9149960"/>
              <a:gd name="connsiteY461" fmla="*/ 2805488 h 6856674"/>
              <a:gd name="connsiteX462" fmla="*/ 4552781 w 9149960"/>
              <a:gd name="connsiteY462" fmla="*/ 2849219 h 6856674"/>
              <a:gd name="connsiteX463" fmla="*/ 4579948 w 9149960"/>
              <a:gd name="connsiteY463" fmla="*/ 2906867 h 6856674"/>
              <a:gd name="connsiteX464" fmla="*/ 4580610 w 9149960"/>
              <a:gd name="connsiteY464" fmla="*/ 2909517 h 6856674"/>
              <a:gd name="connsiteX465" fmla="*/ 4585911 w 9149960"/>
              <a:gd name="connsiteY465" fmla="*/ 2915480 h 6856674"/>
              <a:gd name="connsiteX466" fmla="*/ 4600489 w 9149960"/>
              <a:gd name="connsiteY466" fmla="*/ 2918794 h 6856674"/>
              <a:gd name="connsiteX467" fmla="*/ 4601815 w 9149960"/>
              <a:gd name="connsiteY467" fmla="*/ 2900902 h 6856674"/>
              <a:gd name="connsiteX468" fmla="*/ 4587900 w 9149960"/>
              <a:gd name="connsiteY468" fmla="*/ 2867772 h 6856674"/>
              <a:gd name="connsiteX469" fmla="*/ 4569346 w 9149960"/>
              <a:gd name="connsiteY469" fmla="*/ 2841268 h 6856674"/>
              <a:gd name="connsiteX470" fmla="*/ 4571996 w 9149960"/>
              <a:gd name="connsiteY470" fmla="*/ 2839280 h 6856674"/>
              <a:gd name="connsiteX471" fmla="*/ 4597176 w 9149960"/>
              <a:gd name="connsiteY471" fmla="*/ 2861809 h 6856674"/>
              <a:gd name="connsiteX472" fmla="*/ 4607115 w 9149960"/>
              <a:gd name="connsiteY472" fmla="*/ 2875723 h 6856674"/>
              <a:gd name="connsiteX473" fmla="*/ 4615730 w 9149960"/>
              <a:gd name="connsiteY473" fmla="*/ 2857170 h 6856674"/>
              <a:gd name="connsiteX474" fmla="*/ 4628318 w 9149960"/>
              <a:gd name="connsiteY474" fmla="*/ 2868435 h 6856674"/>
              <a:gd name="connsiteX475" fmla="*/ 4637595 w 9149960"/>
              <a:gd name="connsiteY475" fmla="*/ 2858496 h 6856674"/>
              <a:gd name="connsiteX476" fmla="*/ 4648859 w 9149960"/>
              <a:gd name="connsiteY476" fmla="*/ 2877049 h 6856674"/>
              <a:gd name="connsiteX477" fmla="*/ 4647534 w 9149960"/>
              <a:gd name="connsiteY477" fmla="*/ 2906867 h 6856674"/>
              <a:gd name="connsiteX478" fmla="*/ 4642895 w 9149960"/>
              <a:gd name="connsiteY478" fmla="*/ 2928732 h 6856674"/>
              <a:gd name="connsiteX479" fmla="*/ 4632957 w 9149960"/>
              <a:gd name="connsiteY479" fmla="*/ 2935359 h 6856674"/>
              <a:gd name="connsiteX480" fmla="*/ 4615066 w 9149960"/>
              <a:gd name="connsiteY480" fmla="*/ 2916143 h 6856674"/>
              <a:gd name="connsiteX481" fmla="*/ 4609102 w 9149960"/>
              <a:gd name="connsiteY481" fmla="*/ 2939335 h 6856674"/>
              <a:gd name="connsiteX482" fmla="*/ 4619704 w 9149960"/>
              <a:gd name="connsiteY482" fmla="*/ 2945298 h 6856674"/>
              <a:gd name="connsiteX483" fmla="*/ 4609102 w 9149960"/>
              <a:gd name="connsiteY483" fmla="*/ 2941985 h 6856674"/>
              <a:gd name="connsiteX484" fmla="*/ 4626330 w 9149960"/>
              <a:gd name="connsiteY484" fmla="*/ 2967826 h 6856674"/>
              <a:gd name="connsiteX485" fmla="*/ 4604464 w 9149960"/>
              <a:gd name="connsiteY485" fmla="*/ 2975115 h 6856674"/>
              <a:gd name="connsiteX486" fmla="*/ 4616391 w 9149960"/>
              <a:gd name="connsiteY486" fmla="*/ 2999631 h 6856674"/>
              <a:gd name="connsiteX487" fmla="*/ 4605127 w 9149960"/>
              <a:gd name="connsiteY487" fmla="*/ 3026136 h 6856674"/>
              <a:gd name="connsiteX488" fmla="*/ 4544829 w 9149960"/>
              <a:gd name="connsiteY488" fmla="*/ 3107636 h 6856674"/>
              <a:gd name="connsiteX489" fmla="*/ 4297676 w 9149960"/>
              <a:gd name="connsiteY489" fmla="*/ 3451528 h 6856674"/>
              <a:gd name="connsiteX490" fmla="*/ 3913368 w 9149960"/>
              <a:gd name="connsiteY490" fmla="*/ 3988241 h 6856674"/>
              <a:gd name="connsiteX491" fmla="*/ 3956438 w 9149960"/>
              <a:gd name="connsiteY491" fmla="*/ 4014745 h 6856674"/>
              <a:gd name="connsiteX492" fmla="*/ 3994207 w 9149960"/>
              <a:gd name="connsiteY492" fmla="*/ 4041912 h 6856674"/>
              <a:gd name="connsiteX493" fmla="*/ 4006796 w 9149960"/>
              <a:gd name="connsiteY493" fmla="*/ 4047213 h 6856674"/>
              <a:gd name="connsiteX494" fmla="*/ 4008784 w 9149960"/>
              <a:gd name="connsiteY494" fmla="*/ 4034623 h 6856674"/>
              <a:gd name="connsiteX495" fmla="*/ 3998845 w 9149960"/>
              <a:gd name="connsiteY495" fmla="*/ 4025347 h 6856674"/>
              <a:gd name="connsiteX496" fmla="*/ 4020711 w 9149960"/>
              <a:gd name="connsiteY496" fmla="*/ 4026009 h 6856674"/>
              <a:gd name="connsiteX497" fmla="*/ 4063781 w 9149960"/>
              <a:gd name="connsiteY497" fmla="*/ 4040586 h 6856674"/>
              <a:gd name="connsiteX498" fmla="*/ 4073057 w 9149960"/>
              <a:gd name="connsiteY498" fmla="*/ 4063115 h 6856674"/>
              <a:gd name="connsiteX499" fmla="*/ 4124740 w 9149960"/>
              <a:gd name="connsiteY499" fmla="*/ 4075705 h 6856674"/>
              <a:gd name="connsiteX500" fmla="*/ 4204248 w 9149960"/>
              <a:gd name="connsiteY500" fmla="*/ 4096908 h 6856674"/>
              <a:gd name="connsiteX501" fmla="*/ 4218826 w 9149960"/>
              <a:gd name="connsiteY501" fmla="*/ 4118774 h 6856674"/>
              <a:gd name="connsiteX502" fmla="*/ 4206236 w 9149960"/>
              <a:gd name="connsiteY502" fmla="*/ 4133352 h 6856674"/>
              <a:gd name="connsiteX503" fmla="*/ 4236054 w 9149960"/>
              <a:gd name="connsiteY503" fmla="*/ 4133352 h 6856674"/>
              <a:gd name="connsiteX504" fmla="*/ 4316229 w 9149960"/>
              <a:gd name="connsiteY504" fmla="*/ 4141965 h 6856674"/>
              <a:gd name="connsiteX505" fmla="*/ 4359299 w 9149960"/>
              <a:gd name="connsiteY505" fmla="*/ 4143954 h 6856674"/>
              <a:gd name="connsiteX506" fmla="*/ 4397730 w 9149960"/>
              <a:gd name="connsiteY506" fmla="*/ 4149254 h 6856674"/>
              <a:gd name="connsiteX507" fmla="*/ 4397730 w 9149960"/>
              <a:gd name="connsiteY507" fmla="*/ 4183710 h 6856674"/>
              <a:gd name="connsiteX508" fmla="*/ 4449414 w 9149960"/>
              <a:gd name="connsiteY508" fmla="*/ 4220154 h 6856674"/>
              <a:gd name="connsiteX509" fmla="*/ 4459353 w 9149960"/>
              <a:gd name="connsiteY509" fmla="*/ 4226117 h 6856674"/>
              <a:gd name="connsiteX510" fmla="*/ 4489170 w 9149960"/>
              <a:gd name="connsiteY510" fmla="*/ 4287740 h 6856674"/>
              <a:gd name="connsiteX511" fmla="*/ 4546155 w 9149960"/>
              <a:gd name="connsiteY511" fmla="*/ 4309606 h 6856674"/>
              <a:gd name="connsiteX512" fmla="*/ 4536878 w 9149960"/>
              <a:gd name="connsiteY512" fmla="*/ 4327496 h 6856674"/>
              <a:gd name="connsiteX513" fmla="*/ 4574647 w 9149960"/>
              <a:gd name="connsiteY513" fmla="*/ 4340086 h 6856674"/>
              <a:gd name="connsiteX514" fmla="*/ 4537541 w 9149960"/>
              <a:gd name="connsiteY514" fmla="*/ 4370566 h 6856674"/>
              <a:gd name="connsiteX515" fmla="*/ 4585911 w 9149960"/>
              <a:gd name="connsiteY515" fmla="*/ 4381168 h 6856674"/>
              <a:gd name="connsiteX516" fmla="*/ 4558744 w 9149960"/>
              <a:gd name="connsiteY516" fmla="*/ 4383155 h 6856674"/>
              <a:gd name="connsiteX517" fmla="*/ 4590550 w 9149960"/>
              <a:gd name="connsiteY517" fmla="*/ 4389119 h 6856674"/>
              <a:gd name="connsiteX518" fmla="*/ 4643558 w 9149960"/>
              <a:gd name="connsiteY518" fmla="*/ 4405684 h 6856674"/>
              <a:gd name="connsiteX519" fmla="*/ 4672713 w 9149960"/>
              <a:gd name="connsiteY519" fmla="*/ 4438152 h 6856674"/>
              <a:gd name="connsiteX520" fmla="*/ 4690603 w 9149960"/>
              <a:gd name="connsiteY520" fmla="*/ 4464656 h 6856674"/>
              <a:gd name="connsiteX521" fmla="*/ 4697229 w 9149960"/>
              <a:gd name="connsiteY521" fmla="*/ 4468632 h 6856674"/>
              <a:gd name="connsiteX522" fmla="*/ 4746263 w 9149960"/>
              <a:gd name="connsiteY522" fmla="*/ 4481221 h 6856674"/>
              <a:gd name="connsiteX523" fmla="*/ 4780718 w 9149960"/>
              <a:gd name="connsiteY523" fmla="*/ 4490498 h 6856674"/>
              <a:gd name="connsiteX524" fmla="*/ 4781381 w 9149960"/>
              <a:gd name="connsiteY524" fmla="*/ 4501100 h 6856674"/>
              <a:gd name="connsiteX525" fmla="*/ 4729697 w 9149960"/>
              <a:gd name="connsiteY525" fmla="*/ 4496461 h 6856674"/>
              <a:gd name="connsiteX526" fmla="*/ 4757527 w 9149960"/>
              <a:gd name="connsiteY526" fmla="*/ 4517665 h 6856674"/>
              <a:gd name="connsiteX527" fmla="*/ 4874808 w 9149960"/>
              <a:gd name="connsiteY527" fmla="*/ 4543507 h 6856674"/>
              <a:gd name="connsiteX528" fmla="*/ 4893362 w 9149960"/>
              <a:gd name="connsiteY528" fmla="*/ 4561397 h 6856674"/>
              <a:gd name="connsiteX529" fmla="*/ 4879447 w 9149960"/>
              <a:gd name="connsiteY529" fmla="*/ 4566035 h 6856674"/>
              <a:gd name="connsiteX530" fmla="*/ 4864869 w 9149960"/>
              <a:gd name="connsiteY530" fmla="*/ 4577962 h 6856674"/>
              <a:gd name="connsiteX531" fmla="*/ 4883422 w 9149960"/>
              <a:gd name="connsiteY531" fmla="*/ 4583263 h 6856674"/>
              <a:gd name="connsiteX532" fmla="*/ 4963598 w 9149960"/>
              <a:gd name="connsiteY532" fmla="*/ 4587239 h 6856674"/>
              <a:gd name="connsiteX533" fmla="*/ 4919203 w 9149960"/>
              <a:gd name="connsiteY533" fmla="*/ 4566698 h 6856674"/>
              <a:gd name="connsiteX534" fmla="*/ 4905289 w 9149960"/>
              <a:gd name="connsiteY534" fmla="*/ 4536881 h 6856674"/>
              <a:gd name="connsiteX535" fmla="*/ 4947033 w 9149960"/>
              <a:gd name="connsiteY535" fmla="*/ 4538206 h 6856674"/>
              <a:gd name="connsiteX536" fmla="*/ 4945045 w 9149960"/>
              <a:gd name="connsiteY536" fmla="*/ 4534230 h 6856674"/>
              <a:gd name="connsiteX537" fmla="*/ 4962273 w 9149960"/>
              <a:gd name="connsiteY537" fmla="*/ 4525616 h 6856674"/>
              <a:gd name="connsiteX538" fmla="*/ 5023233 w 9149960"/>
              <a:gd name="connsiteY538" fmla="*/ 4521641 h 6856674"/>
              <a:gd name="connsiteX539" fmla="*/ 5104071 w 9149960"/>
              <a:gd name="connsiteY539" fmla="*/ 4565373 h 6856674"/>
              <a:gd name="connsiteX540" fmla="*/ 5136539 w 9149960"/>
              <a:gd name="connsiteY540" fmla="*/ 4553446 h 6856674"/>
              <a:gd name="connsiteX541" fmla="*/ 5212077 w 9149960"/>
              <a:gd name="connsiteY541" fmla="*/ 4581276 h 6856674"/>
              <a:gd name="connsiteX542" fmla="*/ 5162381 w 9149960"/>
              <a:gd name="connsiteY542" fmla="*/ 4570674 h 6856674"/>
              <a:gd name="connsiteX543" fmla="*/ 5206113 w 9149960"/>
              <a:gd name="connsiteY543" fmla="*/ 4587902 h 6856674"/>
              <a:gd name="connsiteX544" fmla="*/ 5231955 w 9149960"/>
              <a:gd name="connsiteY544" fmla="*/ 4601816 h 6856674"/>
              <a:gd name="connsiteX545" fmla="*/ 5223341 w 9149960"/>
              <a:gd name="connsiteY545" fmla="*/ 4605792 h 6856674"/>
              <a:gd name="connsiteX546" fmla="*/ 5233944 w 9149960"/>
              <a:gd name="connsiteY546" fmla="*/ 4605792 h 6856674"/>
              <a:gd name="connsiteX547" fmla="*/ 5252495 w 9149960"/>
              <a:gd name="connsiteY547" fmla="*/ 4608442 h 6856674"/>
              <a:gd name="connsiteX548" fmla="*/ 5243219 w 9149960"/>
              <a:gd name="connsiteY548" fmla="*/ 4595190 h 6856674"/>
              <a:gd name="connsiteX549" fmla="*/ 5243882 w 9149960"/>
              <a:gd name="connsiteY549" fmla="*/ 4583926 h 6856674"/>
              <a:gd name="connsiteX550" fmla="*/ 5263760 w 9149960"/>
              <a:gd name="connsiteY550" fmla="*/ 4591877 h 6856674"/>
              <a:gd name="connsiteX551" fmla="*/ 5280988 w 9149960"/>
              <a:gd name="connsiteY551" fmla="*/ 4624345 h 6856674"/>
              <a:gd name="connsiteX552" fmla="*/ 5277012 w 9149960"/>
              <a:gd name="connsiteY552" fmla="*/ 4623682 h 6856674"/>
              <a:gd name="connsiteX553" fmla="*/ 5303285 w 9149960"/>
              <a:gd name="connsiteY553" fmla="*/ 4636944 h 6856674"/>
              <a:gd name="connsiteX554" fmla="*/ 5290926 w 9149960"/>
              <a:gd name="connsiteY554" fmla="*/ 4628320 h 6856674"/>
              <a:gd name="connsiteX555" fmla="*/ 5277011 w 9149960"/>
              <a:gd name="connsiteY555" fmla="*/ 4591214 h 6856674"/>
              <a:gd name="connsiteX556" fmla="*/ 5288276 w 9149960"/>
              <a:gd name="connsiteY556" fmla="*/ 4580612 h 6856674"/>
              <a:gd name="connsiteX557" fmla="*/ 5328695 w 9149960"/>
              <a:gd name="connsiteY557" fmla="*/ 4628983 h 6856674"/>
              <a:gd name="connsiteX558" fmla="*/ 5335321 w 9149960"/>
              <a:gd name="connsiteY558" fmla="*/ 4644886 h 6856674"/>
              <a:gd name="connsiteX559" fmla="*/ 5313455 w 9149960"/>
              <a:gd name="connsiteY559" fmla="*/ 4632296 h 6856674"/>
              <a:gd name="connsiteX560" fmla="*/ 5317356 w 9149960"/>
              <a:gd name="connsiteY560" fmla="*/ 4642700 h 6856674"/>
              <a:gd name="connsiteX561" fmla="*/ 5351887 w 9149960"/>
              <a:gd name="connsiteY561" fmla="*/ 4651512 h 6856674"/>
              <a:gd name="connsiteX562" fmla="*/ 5332671 w 9149960"/>
              <a:gd name="connsiteY562" fmla="*/ 4625008 h 6856674"/>
              <a:gd name="connsiteX563" fmla="*/ 5331346 w 9149960"/>
              <a:gd name="connsiteY563" fmla="*/ 4623682 h 6856674"/>
              <a:gd name="connsiteX564" fmla="*/ 5335984 w 9149960"/>
              <a:gd name="connsiteY564" fmla="*/ 4621694 h 6856674"/>
              <a:gd name="connsiteX565" fmla="*/ 5310805 w 9149960"/>
              <a:gd name="connsiteY565" fmla="*/ 4583926 h 6856674"/>
              <a:gd name="connsiteX566" fmla="*/ 5322732 w 9149960"/>
              <a:gd name="connsiteY566" fmla="*/ 4583263 h 6856674"/>
              <a:gd name="connsiteX567" fmla="*/ 5324720 w 9149960"/>
              <a:gd name="connsiteY567" fmla="*/ 4581938 h 6856674"/>
              <a:gd name="connsiteX568" fmla="*/ 5324058 w 9149960"/>
              <a:gd name="connsiteY568" fmla="*/ 4579950 h 6856674"/>
              <a:gd name="connsiteX569" fmla="*/ 5322069 w 9149960"/>
              <a:gd name="connsiteY569" fmla="*/ 4576637 h 6856674"/>
              <a:gd name="connsiteX570" fmla="*/ 5332010 w 9149960"/>
              <a:gd name="connsiteY570" fmla="*/ 4578625 h 6856674"/>
              <a:gd name="connsiteX571" fmla="*/ 5373753 w 9149960"/>
              <a:gd name="connsiteY571" fmla="*/ 4647536 h 6856674"/>
              <a:gd name="connsiteX572" fmla="*/ 5383692 w 9149960"/>
              <a:gd name="connsiteY572" fmla="*/ 4650849 h 6856674"/>
              <a:gd name="connsiteX573" fmla="*/ 5384355 w 9149960"/>
              <a:gd name="connsiteY573" fmla="*/ 4651512 h 6856674"/>
              <a:gd name="connsiteX574" fmla="*/ 5384355 w 9149960"/>
              <a:gd name="connsiteY574" fmla="*/ 4662776 h 6856674"/>
              <a:gd name="connsiteX575" fmla="*/ 5407546 w 9149960"/>
              <a:gd name="connsiteY575" fmla="*/ 4676691 h 6856674"/>
              <a:gd name="connsiteX576" fmla="*/ 5406883 w 9149960"/>
              <a:gd name="connsiteY576" fmla="*/ 4676028 h 6856674"/>
              <a:gd name="connsiteX577" fmla="*/ 5406221 w 9149960"/>
              <a:gd name="connsiteY577" fmla="*/ 4670065 h 6856674"/>
              <a:gd name="connsiteX578" fmla="*/ 5472482 w 9149960"/>
              <a:gd name="connsiteY578" fmla="*/ 4685305 h 6856674"/>
              <a:gd name="connsiteX579" fmla="*/ 5474469 w 9149960"/>
              <a:gd name="connsiteY579" fmla="*/ 4678679 h 6856674"/>
              <a:gd name="connsiteX580" fmla="*/ 5502299 w 9149960"/>
              <a:gd name="connsiteY580" fmla="*/ 4692594 h 6856674"/>
              <a:gd name="connsiteX581" fmla="*/ 5593077 w 9149960"/>
              <a:gd name="connsiteY581" fmla="*/ 4750903 h 6856674"/>
              <a:gd name="connsiteX582" fmla="*/ 5597715 w 9149960"/>
              <a:gd name="connsiteY582" fmla="*/ 4751566 h 6856674"/>
              <a:gd name="connsiteX583" fmla="*/ 5661325 w 9149960"/>
              <a:gd name="connsiteY583" fmla="*/ 4797948 h 6856674"/>
              <a:gd name="connsiteX584" fmla="*/ 5669939 w 9149960"/>
              <a:gd name="connsiteY584" fmla="*/ 4788009 h 6856674"/>
              <a:gd name="connsiteX585" fmla="*/ 5699094 w 9149960"/>
              <a:gd name="connsiteY585" fmla="*/ 4774094 h 6856674"/>
              <a:gd name="connsiteX586" fmla="*/ 5685842 w 9149960"/>
              <a:gd name="connsiteY586" fmla="*/ 4772769 h 6856674"/>
              <a:gd name="connsiteX587" fmla="*/ 5717647 w 9149960"/>
              <a:gd name="connsiteY587" fmla="*/ 4755542 h 6856674"/>
              <a:gd name="connsiteX588" fmla="*/ 5716322 w 9149960"/>
              <a:gd name="connsiteY588" fmla="*/ 4780721 h 6856674"/>
              <a:gd name="connsiteX589" fmla="*/ 5763367 w 9149960"/>
              <a:gd name="connsiteY589" fmla="*/ 4764155 h 6856674"/>
              <a:gd name="connsiteX590" fmla="*/ 5769330 w 9149960"/>
              <a:gd name="connsiteY590" fmla="*/ 4789334 h 6856674"/>
              <a:gd name="connsiteX591" fmla="*/ 5738850 w 9149960"/>
              <a:gd name="connsiteY591" fmla="*/ 4802587 h 6856674"/>
              <a:gd name="connsiteX592" fmla="*/ 5835591 w 9149960"/>
              <a:gd name="connsiteY592" fmla="*/ 4809876 h 6856674"/>
              <a:gd name="connsiteX593" fmla="*/ 5768668 w 9149960"/>
              <a:gd name="connsiteY593" fmla="*/ 4817164 h 6856674"/>
              <a:gd name="connsiteX594" fmla="*/ 5810412 w 9149960"/>
              <a:gd name="connsiteY594" fmla="*/ 4863547 h 6856674"/>
              <a:gd name="connsiteX595" fmla="*/ 5825652 w 9149960"/>
              <a:gd name="connsiteY595" fmla="*/ 4901315 h 6856674"/>
              <a:gd name="connsiteX596" fmla="*/ 5823664 w 9149960"/>
              <a:gd name="connsiteY596" fmla="*/ 4915230 h 6856674"/>
              <a:gd name="connsiteX597" fmla="*/ 5818363 w 9149960"/>
              <a:gd name="connsiteY597" fmla="*/ 4924507 h 6856674"/>
              <a:gd name="connsiteX598" fmla="*/ 5897877 w 9149960"/>
              <a:gd name="connsiteY598" fmla="*/ 4936434 h 6856674"/>
              <a:gd name="connsiteX599" fmla="*/ 5922393 w 9149960"/>
              <a:gd name="connsiteY599" fmla="*/ 4940409 h 6856674"/>
              <a:gd name="connsiteX600" fmla="*/ 5929019 w 9149960"/>
              <a:gd name="connsiteY600" fmla="*/ 4977515 h 6856674"/>
              <a:gd name="connsiteX601" fmla="*/ 5992629 w 9149960"/>
              <a:gd name="connsiteY601" fmla="*/ 5003357 h 6856674"/>
              <a:gd name="connsiteX602" fmla="*/ 5978715 w 9149960"/>
              <a:gd name="connsiteY602" fmla="*/ 5020585 h 6856674"/>
              <a:gd name="connsiteX603" fmla="*/ 6001906 w 9149960"/>
              <a:gd name="connsiteY603" fmla="*/ 5035162 h 6856674"/>
              <a:gd name="connsiteX604" fmla="*/ 5981365 w 9149960"/>
              <a:gd name="connsiteY604" fmla="*/ 5059679 h 6856674"/>
              <a:gd name="connsiteX605" fmla="*/ 5999256 w 9149960"/>
              <a:gd name="connsiteY605" fmla="*/ 5077569 h 6856674"/>
              <a:gd name="connsiteX606" fmla="*/ 6011845 w 9149960"/>
              <a:gd name="connsiteY606" fmla="*/ 5083533 h 6856674"/>
              <a:gd name="connsiteX607" fmla="*/ 6027085 w 9149960"/>
              <a:gd name="connsiteY607" fmla="*/ 5093472 h 6856674"/>
              <a:gd name="connsiteX608" fmla="*/ 6042325 w 9149960"/>
              <a:gd name="connsiteY608" fmla="*/ 5102086 h 6856674"/>
              <a:gd name="connsiteX609" fmla="*/ 6055577 w 9149960"/>
              <a:gd name="connsiteY609" fmla="*/ 5112025 h 6856674"/>
              <a:gd name="connsiteX610" fmla="*/ 6061541 w 9149960"/>
              <a:gd name="connsiteY610" fmla="*/ 5123289 h 6856674"/>
              <a:gd name="connsiteX611" fmla="*/ 6111899 w 9149960"/>
              <a:gd name="connsiteY611" fmla="*/ 5133891 h 6856674"/>
              <a:gd name="connsiteX612" fmla="*/ 6063529 w 9149960"/>
              <a:gd name="connsiteY612" fmla="*/ 5132566 h 6856674"/>
              <a:gd name="connsiteX613" fmla="*/ 6048951 w 9149960"/>
              <a:gd name="connsiteY613" fmla="*/ 5133891 h 6856674"/>
              <a:gd name="connsiteX614" fmla="*/ 6056240 w 9149960"/>
              <a:gd name="connsiteY614" fmla="*/ 5142505 h 6856674"/>
              <a:gd name="connsiteX615" fmla="*/ 6081419 w 9149960"/>
              <a:gd name="connsiteY615" fmla="*/ 5148468 h 6856674"/>
              <a:gd name="connsiteX616" fmla="*/ 6169546 w 9149960"/>
              <a:gd name="connsiteY616" fmla="*/ 5167021 h 6856674"/>
              <a:gd name="connsiteX617" fmla="*/ 6172859 w 9149960"/>
              <a:gd name="connsiteY617" fmla="*/ 5169672 h 6856674"/>
              <a:gd name="connsiteX618" fmla="*/ 6204664 w 9149960"/>
              <a:gd name="connsiteY618" fmla="*/ 5184249 h 6856674"/>
              <a:gd name="connsiteX619" fmla="*/ 6186111 w 9149960"/>
              <a:gd name="connsiteY619" fmla="*/ 5202140 h 6856674"/>
              <a:gd name="connsiteX620" fmla="*/ 6217254 w 9149960"/>
              <a:gd name="connsiteY620" fmla="*/ 5194851 h 6856674"/>
              <a:gd name="connsiteX621" fmla="*/ 6231169 w 9149960"/>
              <a:gd name="connsiteY621" fmla="*/ 5183587 h 6856674"/>
              <a:gd name="connsiteX622" fmla="*/ 6180810 w 9149960"/>
              <a:gd name="connsiteY622" fmla="*/ 5164371 h 6856674"/>
              <a:gd name="connsiteX623" fmla="*/ 6205990 w 9149960"/>
              <a:gd name="connsiteY623" fmla="*/ 5125277 h 6856674"/>
              <a:gd name="connsiteX624" fmla="*/ 6255023 w 9149960"/>
              <a:gd name="connsiteY624" fmla="*/ 5178286 h 6856674"/>
              <a:gd name="connsiteX625" fmla="*/ 6269600 w 9149960"/>
              <a:gd name="connsiteY625" fmla="*/ 5189550 h 6856674"/>
              <a:gd name="connsiteX626" fmla="*/ 6303393 w 9149960"/>
              <a:gd name="connsiteY626" fmla="*/ 5220030 h 6856674"/>
              <a:gd name="connsiteX627" fmla="*/ 6286165 w 9149960"/>
              <a:gd name="connsiteY627" fmla="*/ 5230632 h 6856674"/>
              <a:gd name="connsiteX628" fmla="*/ 6400134 w 9149960"/>
              <a:gd name="connsiteY628" fmla="*/ 5262437 h 6856674"/>
              <a:gd name="connsiteX629" fmla="*/ 6457781 w 9149960"/>
              <a:gd name="connsiteY629" fmla="*/ 5271051 h 6856674"/>
              <a:gd name="connsiteX630" fmla="*/ 6470370 w 9149960"/>
              <a:gd name="connsiteY630" fmla="*/ 5298881 h 6856674"/>
              <a:gd name="connsiteX631" fmla="*/ 6528017 w 9149960"/>
              <a:gd name="connsiteY631" fmla="*/ 5339300 h 6856674"/>
              <a:gd name="connsiteX632" fmla="*/ 6553196 w 9149960"/>
              <a:gd name="connsiteY632" fmla="*/ 5357853 h 6856674"/>
              <a:gd name="connsiteX633" fmla="*/ 6611506 w 9149960"/>
              <a:gd name="connsiteY633" fmla="*/ 5383032 h 6856674"/>
              <a:gd name="connsiteX634" fmla="*/ 6626746 w 9149960"/>
              <a:gd name="connsiteY634" fmla="*/ 5385020 h 6856674"/>
              <a:gd name="connsiteX635" fmla="*/ 6663852 w 9149960"/>
              <a:gd name="connsiteY635" fmla="*/ 5389658 h 6856674"/>
              <a:gd name="connsiteX636" fmla="*/ 6653913 w 9149960"/>
              <a:gd name="connsiteY636" fmla="*/ 5409536 h 6856674"/>
              <a:gd name="connsiteX637" fmla="*/ 6653913 w 9149960"/>
              <a:gd name="connsiteY637" fmla="*/ 5422126 h 6856674"/>
              <a:gd name="connsiteX638" fmla="*/ 6694995 w 9149960"/>
              <a:gd name="connsiteY638" fmla="*/ 5447968 h 6856674"/>
              <a:gd name="connsiteX639" fmla="*/ 6683068 w 9149960"/>
              <a:gd name="connsiteY639" fmla="*/ 5390321 h 6856674"/>
              <a:gd name="connsiteX640" fmla="*/ 6700958 w 9149960"/>
              <a:gd name="connsiteY640" fmla="*/ 5427426 h 6856674"/>
              <a:gd name="connsiteX641" fmla="*/ 6710897 w 9149960"/>
              <a:gd name="connsiteY641" fmla="*/ 5453268 h 6856674"/>
              <a:gd name="connsiteX642" fmla="*/ 6738727 w 9149960"/>
              <a:gd name="connsiteY642" fmla="*/ 5467183 h 6856674"/>
              <a:gd name="connsiteX643" fmla="*/ 6797036 w 9149960"/>
              <a:gd name="connsiteY643" fmla="*/ 5516216 h 6856674"/>
              <a:gd name="connsiteX644" fmla="*/ 6793061 w 9149960"/>
              <a:gd name="connsiteY644" fmla="*/ 5532781 h 6856674"/>
              <a:gd name="connsiteX645" fmla="*/ 6782459 w 9149960"/>
              <a:gd name="connsiteY645" fmla="*/ 5546696 h 6856674"/>
              <a:gd name="connsiteX646" fmla="*/ 6810951 w 9149960"/>
              <a:gd name="connsiteY646" fmla="*/ 5548684 h 6856674"/>
              <a:gd name="connsiteX647" fmla="*/ 6834143 w 9149960"/>
              <a:gd name="connsiteY647" fmla="*/ 5540070 h 6856674"/>
              <a:gd name="connsiteX648" fmla="*/ 6852695 w 9149960"/>
              <a:gd name="connsiteY648" fmla="*/ 5534107 h 6856674"/>
              <a:gd name="connsiteX649" fmla="*/ 6832817 w 9149960"/>
              <a:gd name="connsiteY649" fmla="*/ 5530131 h 6856674"/>
              <a:gd name="connsiteX650" fmla="*/ 6813602 w 9149960"/>
              <a:gd name="connsiteY650" fmla="*/ 5523505 h 6856674"/>
              <a:gd name="connsiteX651" fmla="*/ 6831492 w 9149960"/>
              <a:gd name="connsiteY651" fmla="*/ 5514891 h 6856674"/>
              <a:gd name="connsiteX652" fmla="*/ 6881188 w 9149960"/>
              <a:gd name="connsiteY652" fmla="*/ 5530131 h 6856674"/>
              <a:gd name="connsiteX653" fmla="*/ 6907692 w 9149960"/>
              <a:gd name="connsiteY653" fmla="*/ 5533444 h 6856674"/>
              <a:gd name="connsiteX654" fmla="*/ 6951424 w 9149960"/>
              <a:gd name="connsiteY654" fmla="*/ 5548684 h 6856674"/>
              <a:gd name="connsiteX655" fmla="*/ 6987205 w 9149960"/>
              <a:gd name="connsiteY655" fmla="*/ 5550672 h 6856674"/>
              <a:gd name="connsiteX656" fmla="*/ 6988530 w 9149960"/>
              <a:gd name="connsiteY656" fmla="*/ 5551997 h 6856674"/>
              <a:gd name="connsiteX657" fmla="*/ 6993831 w 9149960"/>
              <a:gd name="connsiteY657" fmla="*/ 5551997 h 6856674"/>
              <a:gd name="connsiteX658" fmla="*/ 7005758 w 9149960"/>
              <a:gd name="connsiteY658" fmla="*/ 5567900 h 6856674"/>
              <a:gd name="connsiteX659" fmla="*/ 7014372 w 9149960"/>
              <a:gd name="connsiteY659" fmla="*/ 5573863 h 6856674"/>
              <a:gd name="connsiteX660" fmla="*/ 7031600 w 9149960"/>
              <a:gd name="connsiteY660" fmla="*/ 5559948 h 6856674"/>
              <a:gd name="connsiteX661" fmla="*/ 7034250 w 9149960"/>
              <a:gd name="connsiteY661" fmla="*/ 5557960 h 6856674"/>
              <a:gd name="connsiteX662" fmla="*/ 7036901 w 9149960"/>
              <a:gd name="connsiteY662" fmla="*/ 5577839 h 6856674"/>
              <a:gd name="connsiteX663" fmla="*/ 7039551 w 9149960"/>
              <a:gd name="connsiteY663" fmla="*/ 5581815 h 6856674"/>
              <a:gd name="connsiteX664" fmla="*/ 7040214 w 9149960"/>
              <a:gd name="connsiteY664" fmla="*/ 5581815 h 6856674"/>
              <a:gd name="connsiteX665" fmla="*/ 7063405 w 9149960"/>
              <a:gd name="connsiteY665" fmla="*/ 5588441 h 6856674"/>
              <a:gd name="connsiteX666" fmla="*/ 7068043 w 9149960"/>
              <a:gd name="connsiteY666" fmla="*/ 5599705 h 6856674"/>
              <a:gd name="connsiteX667" fmla="*/ 7092560 w 9149960"/>
              <a:gd name="connsiteY667" fmla="*/ 5588441 h 6856674"/>
              <a:gd name="connsiteX668" fmla="*/ 7096536 w 9149960"/>
              <a:gd name="connsiteY668" fmla="*/ 5536094 h 6856674"/>
              <a:gd name="connsiteX669" fmla="*/ 7105812 w 9149960"/>
              <a:gd name="connsiteY669" fmla="*/ 5580489 h 6856674"/>
              <a:gd name="connsiteX670" fmla="*/ 7104487 w 9149960"/>
              <a:gd name="connsiteY670" fmla="*/ 5599705 h 6856674"/>
              <a:gd name="connsiteX671" fmla="*/ 7121715 w 9149960"/>
              <a:gd name="connsiteY671" fmla="*/ 5610969 h 6856674"/>
              <a:gd name="connsiteX672" fmla="*/ 7198577 w 9149960"/>
              <a:gd name="connsiteY672" fmla="*/ 5642774 h 6856674"/>
              <a:gd name="connsiteX673" fmla="*/ 7204541 w 9149960"/>
              <a:gd name="connsiteY673" fmla="*/ 5644100 h 6856674"/>
              <a:gd name="connsiteX674" fmla="*/ 7264176 w 9149960"/>
              <a:gd name="connsiteY674" fmla="*/ 5626209 h 6856674"/>
              <a:gd name="connsiteX675" fmla="*/ 7293330 w 9149960"/>
              <a:gd name="connsiteY675" fmla="*/ 5649400 h 6856674"/>
              <a:gd name="connsiteX676" fmla="*/ 7331099 w 9149960"/>
              <a:gd name="connsiteY676" fmla="*/ 5642112 h 6856674"/>
              <a:gd name="connsiteX677" fmla="*/ 7347002 w 9149960"/>
              <a:gd name="connsiteY677" fmla="*/ 5661990 h 6856674"/>
              <a:gd name="connsiteX678" fmla="*/ 7372843 w 9149960"/>
              <a:gd name="connsiteY678" fmla="*/ 5700421 h 6856674"/>
              <a:gd name="connsiteX679" fmla="*/ 7401998 w 9149960"/>
              <a:gd name="connsiteY679" fmla="*/ 5705722 h 6856674"/>
              <a:gd name="connsiteX680" fmla="*/ 7476873 w 9149960"/>
              <a:gd name="connsiteY680" fmla="*/ 5746804 h 6856674"/>
              <a:gd name="connsiteX681" fmla="*/ 7470247 w 9149960"/>
              <a:gd name="connsiteY681" fmla="*/ 5750117 h 6856674"/>
              <a:gd name="connsiteX682" fmla="*/ 7333749 w 9149960"/>
              <a:gd name="connsiteY682" fmla="*/ 5713011 h 6856674"/>
              <a:gd name="connsiteX683" fmla="*/ 7315859 w 9149960"/>
              <a:gd name="connsiteY683" fmla="*/ 5713674 h 6856674"/>
              <a:gd name="connsiteX684" fmla="*/ 7325798 w 9149960"/>
              <a:gd name="connsiteY684" fmla="*/ 5721625 h 6856674"/>
              <a:gd name="connsiteX685" fmla="*/ 7476210 w 9149960"/>
              <a:gd name="connsiteY685" fmla="*/ 5800476 h 6856674"/>
              <a:gd name="connsiteX686" fmla="*/ 7559699 w 9149960"/>
              <a:gd name="connsiteY686" fmla="*/ 5842220 h 6856674"/>
              <a:gd name="connsiteX687" fmla="*/ 7609395 w 9149960"/>
              <a:gd name="connsiteY687" fmla="*/ 5856134 h 6856674"/>
              <a:gd name="connsiteX688" fmla="*/ 7645838 w 9149960"/>
              <a:gd name="connsiteY688" fmla="*/ 5873362 h 6856674"/>
              <a:gd name="connsiteX689" fmla="*/ 7664391 w 9149960"/>
              <a:gd name="connsiteY689" fmla="*/ 5869387 h 6856674"/>
              <a:gd name="connsiteX690" fmla="*/ 7678306 w 9149960"/>
              <a:gd name="connsiteY690" fmla="*/ 5860110 h 6856674"/>
              <a:gd name="connsiteX691" fmla="*/ 7675656 w 9149960"/>
              <a:gd name="connsiteY691" fmla="*/ 5881976 h 6856674"/>
              <a:gd name="connsiteX692" fmla="*/ 7695534 w 9149960"/>
              <a:gd name="connsiteY692" fmla="*/ 5902517 h 6856674"/>
              <a:gd name="connsiteX693" fmla="*/ 7735953 w 9149960"/>
              <a:gd name="connsiteY693" fmla="*/ 5935647 h 6856674"/>
              <a:gd name="connsiteX694" fmla="*/ 7791612 w 9149960"/>
              <a:gd name="connsiteY694" fmla="*/ 5981368 h 6856674"/>
              <a:gd name="connsiteX695" fmla="*/ 7821430 w 9149960"/>
              <a:gd name="connsiteY695" fmla="*/ 6019799 h 6856674"/>
              <a:gd name="connsiteX696" fmla="*/ 7879739 w 9149960"/>
              <a:gd name="connsiteY696" fmla="*/ 6064194 h 6856674"/>
              <a:gd name="connsiteX697" fmla="*/ 7912207 w 9149960"/>
              <a:gd name="connsiteY697" fmla="*/ 6058230 h 6856674"/>
              <a:gd name="connsiteX698" fmla="*/ 7933410 w 9149960"/>
              <a:gd name="connsiteY698" fmla="*/ 6086060 h 6856674"/>
              <a:gd name="connsiteX699" fmla="*/ 7945337 w 9149960"/>
              <a:gd name="connsiteY699" fmla="*/ 6101962 h 6856674"/>
              <a:gd name="connsiteX700" fmla="*/ 7961240 w 9149960"/>
              <a:gd name="connsiteY700" fmla="*/ 6107926 h 6856674"/>
              <a:gd name="connsiteX701" fmla="*/ 7972504 w 9149960"/>
              <a:gd name="connsiteY701" fmla="*/ 6111239 h 6856674"/>
              <a:gd name="connsiteX702" fmla="*/ 7991057 w 9149960"/>
              <a:gd name="connsiteY702" fmla="*/ 6108589 h 6856674"/>
              <a:gd name="connsiteX703" fmla="*/ 7955276 w 9149960"/>
              <a:gd name="connsiteY703" fmla="*/ 6079434 h 6856674"/>
              <a:gd name="connsiteX704" fmla="*/ 7940699 w 9149960"/>
              <a:gd name="connsiteY704" fmla="*/ 6058893 h 6856674"/>
              <a:gd name="connsiteX705" fmla="*/ 7956602 w 9149960"/>
              <a:gd name="connsiteY705" fmla="*/ 6035039 h 6856674"/>
              <a:gd name="connsiteX706" fmla="*/ 7978468 w 9149960"/>
              <a:gd name="connsiteY706" fmla="*/ 6052267 h 6856674"/>
              <a:gd name="connsiteX707" fmla="*/ 7994370 w 9149960"/>
              <a:gd name="connsiteY707" fmla="*/ 6027087 h 6856674"/>
              <a:gd name="connsiteX708" fmla="*/ 7995033 w 9149960"/>
              <a:gd name="connsiteY708" fmla="*/ 6025762 h 6856674"/>
              <a:gd name="connsiteX709" fmla="*/ 7966541 w 9149960"/>
              <a:gd name="connsiteY709" fmla="*/ 6031726 h 6856674"/>
              <a:gd name="connsiteX710" fmla="*/ 7937386 w 9149960"/>
              <a:gd name="connsiteY710" fmla="*/ 5995282 h 6856674"/>
              <a:gd name="connsiteX711" fmla="*/ 7945337 w 9149960"/>
              <a:gd name="connsiteY711" fmla="*/ 5986668 h 6856674"/>
              <a:gd name="connsiteX712" fmla="*/ 7963228 w 9149960"/>
              <a:gd name="connsiteY712" fmla="*/ 5987331 h 6856674"/>
              <a:gd name="connsiteX713" fmla="*/ 7939374 w 9149960"/>
              <a:gd name="connsiteY713" fmla="*/ 5953538 h 6856674"/>
              <a:gd name="connsiteX714" fmla="*/ 7938049 w 9149960"/>
              <a:gd name="connsiteY714" fmla="*/ 5952213 h 6856674"/>
              <a:gd name="connsiteX715" fmla="*/ 7942687 w 9149960"/>
              <a:gd name="connsiteY715" fmla="*/ 5950225 h 6856674"/>
              <a:gd name="connsiteX716" fmla="*/ 7917508 w 9149960"/>
              <a:gd name="connsiteY716" fmla="*/ 5912456 h 6856674"/>
              <a:gd name="connsiteX717" fmla="*/ 7929435 w 9149960"/>
              <a:gd name="connsiteY717" fmla="*/ 5911794 h 6856674"/>
              <a:gd name="connsiteX718" fmla="*/ 7931423 w 9149960"/>
              <a:gd name="connsiteY718" fmla="*/ 5910468 h 6856674"/>
              <a:gd name="connsiteX719" fmla="*/ 7930760 w 9149960"/>
              <a:gd name="connsiteY719" fmla="*/ 5908481 h 6856674"/>
              <a:gd name="connsiteX720" fmla="*/ 7928772 w 9149960"/>
              <a:gd name="connsiteY720" fmla="*/ 5905168 h 6856674"/>
              <a:gd name="connsiteX721" fmla="*/ 7938711 w 9149960"/>
              <a:gd name="connsiteY721" fmla="*/ 5907155 h 6856674"/>
              <a:gd name="connsiteX722" fmla="*/ 7980456 w 9149960"/>
              <a:gd name="connsiteY722" fmla="*/ 5976067 h 6856674"/>
              <a:gd name="connsiteX723" fmla="*/ 7990395 w 9149960"/>
              <a:gd name="connsiteY723" fmla="*/ 5979380 h 6856674"/>
              <a:gd name="connsiteX724" fmla="*/ 7995033 w 9149960"/>
              <a:gd name="connsiteY724" fmla="*/ 6001908 h 6856674"/>
              <a:gd name="connsiteX725" fmla="*/ 7997021 w 9149960"/>
              <a:gd name="connsiteY725" fmla="*/ 6024437 h 6856674"/>
              <a:gd name="connsiteX726" fmla="*/ 7997683 w 9149960"/>
              <a:gd name="connsiteY726" fmla="*/ 6024437 h 6856674"/>
              <a:gd name="connsiteX727" fmla="*/ 7997683 w 9149960"/>
              <a:gd name="connsiteY727" fmla="*/ 6025100 h 6856674"/>
              <a:gd name="connsiteX728" fmla="*/ 8008285 w 9149960"/>
              <a:gd name="connsiteY728" fmla="*/ 6041665 h 6856674"/>
              <a:gd name="connsiteX729" fmla="*/ 8013586 w 9149960"/>
              <a:gd name="connsiteY729" fmla="*/ 6044978 h 6856674"/>
              <a:gd name="connsiteX730" fmla="*/ 8036115 w 9149960"/>
              <a:gd name="connsiteY730" fmla="*/ 6071482 h 6856674"/>
              <a:gd name="connsiteX731" fmla="*/ 8055993 w 9149960"/>
              <a:gd name="connsiteY731" fmla="*/ 6083409 h 6856674"/>
              <a:gd name="connsiteX732" fmla="*/ 8057318 w 9149960"/>
              <a:gd name="connsiteY732" fmla="*/ 6072808 h 6856674"/>
              <a:gd name="connsiteX733" fmla="*/ 8067920 w 9149960"/>
              <a:gd name="connsiteY733" fmla="*/ 6067507 h 6856674"/>
              <a:gd name="connsiteX734" fmla="*/ 8076534 w 9149960"/>
              <a:gd name="connsiteY734" fmla="*/ 6048954 h 6856674"/>
              <a:gd name="connsiteX735" fmla="*/ 8045391 w 9149960"/>
              <a:gd name="connsiteY735" fmla="*/ 5978055 h 6856674"/>
              <a:gd name="connsiteX736" fmla="*/ 8072558 w 9149960"/>
              <a:gd name="connsiteY736" fmla="*/ 6014498 h 6856674"/>
              <a:gd name="connsiteX737" fmla="*/ 8079847 w 9149960"/>
              <a:gd name="connsiteY737" fmla="*/ 6043653 h 6856674"/>
              <a:gd name="connsiteX738" fmla="*/ 8091774 w 9149960"/>
              <a:gd name="connsiteY738" fmla="*/ 6068832 h 6856674"/>
              <a:gd name="connsiteX739" fmla="*/ 8105026 w 9149960"/>
              <a:gd name="connsiteY739" fmla="*/ 6073470 h 6856674"/>
              <a:gd name="connsiteX740" fmla="*/ 8118278 w 9149960"/>
              <a:gd name="connsiteY740" fmla="*/ 6072145 h 6856674"/>
              <a:gd name="connsiteX741" fmla="*/ 8118941 w 9149960"/>
              <a:gd name="connsiteY741" fmla="*/ 6084072 h 6856674"/>
              <a:gd name="connsiteX742" fmla="*/ 8111652 w 9149960"/>
              <a:gd name="connsiteY742" fmla="*/ 6115877 h 6856674"/>
              <a:gd name="connsiteX743" fmla="*/ 8107676 w 9149960"/>
              <a:gd name="connsiteY743" fmla="*/ 6117202 h 6856674"/>
              <a:gd name="connsiteX744" fmla="*/ 8110990 w 9149960"/>
              <a:gd name="connsiteY744" fmla="*/ 6129129 h 6856674"/>
              <a:gd name="connsiteX745" fmla="*/ 8156047 w 9149960"/>
              <a:gd name="connsiteY745" fmla="*/ 6170211 h 6856674"/>
              <a:gd name="connsiteX746" fmla="*/ 8185202 w 9149960"/>
              <a:gd name="connsiteY746" fmla="*/ 6162922 h 6856674"/>
              <a:gd name="connsiteX747" fmla="*/ 8154059 w 9149960"/>
              <a:gd name="connsiteY747" fmla="*/ 6225208 h 6856674"/>
              <a:gd name="connsiteX748" fmla="*/ 8175263 w 9149960"/>
              <a:gd name="connsiteY748" fmla="*/ 6221232 h 6856674"/>
              <a:gd name="connsiteX749" fmla="*/ 8165986 w 9149960"/>
              <a:gd name="connsiteY749" fmla="*/ 6236472 h 6856674"/>
              <a:gd name="connsiteX750" fmla="*/ 8163998 w 9149960"/>
              <a:gd name="connsiteY750" fmla="*/ 6242435 h 6856674"/>
              <a:gd name="connsiteX751" fmla="*/ 8211043 w 9149960"/>
              <a:gd name="connsiteY751" fmla="*/ 6270265 h 6856674"/>
              <a:gd name="connsiteX752" fmla="*/ 8236885 w 9149960"/>
              <a:gd name="connsiteY752" fmla="*/ 6283517 h 6856674"/>
              <a:gd name="connsiteX753" fmla="*/ 8258089 w 9149960"/>
              <a:gd name="connsiteY753" fmla="*/ 6296769 h 6856674"/>
              <a:gd name="connsiteX754" fmla="*/ 8267365 w 9149960"/>
              <a:gd name="connsiteY754" fmla="*/ 6300745 h 6856674"/>
              <a:gd name="connsiteX755" fmla="*/ 8295857 w 9149960"/>
              <a:gd name="connsiteY755" fmla="*/ 6315322 h 6856674"/>
              <a:gd name="connsiteX756" fmla="*/ 8281280 w 9149960"/>
              <a:gd name="connsiteY756" fmla="*/ 6286830 h 6856674"/>
              <a:gd name="connsiteX757" fmla="*/ 8279955 w 9149960"/>
              <a:gd name="connsiteY757" fmla="*/ 6268940 h 6856674"/>
              <a:gd name="connsiteX758" fmla="*/ 8285918 w 9149960"/>
              <a:gd name="connsiteY758" fmla="*/ 6275566 h 6856674"/>
              <a:gd name="connsiteX759" fmla="*/ 8338927 w 9149960"/>
              <a:gd name="connsiteY759" fmla="*/ 6305383 h 6856674"/>
              <a:gd name="connsiteX760" fmla="*/ 8304471 w 9149960"/>
              <a:gd name="connsiteY760" fmla="*/ 6272915 h 6856674"/>
              <a:gd name="connsiteX761" fmla="*/ 8330313 w 9149960"/>
              <a:gd name="connsiteY761" fmla="*/ 6269602 h 6856674"/>
              <a:gd name="connsiteX762" fmla="*/ 8369407 w 9149960"/>
              <a:gd name="connsiteY762" fmla="*/ 6300745 h 6856674"/>
              <a:gd name="connsiteX763" fmla="*/ 8427054 w 9149960"/>
              <a:gd name="connsiteY763" fmla="*/ 6327249 h 6856674"/>
              <a:gd name="connsiteX764" fmla="*/ 8383322 w 9149960"/>
              <a:gd name="connsiteY764" fmla="*/ 6282855 h 6856674"/>
              <a:gd name="connsiteX765" fmla="*/ 8427054 w 9149960"/>
              <a:gd name="connsiteY765" fmla="*/ 6300082 h 6856674"/>
              <a:gd name="connsiteX766" fmla="*/ 8446270 w 9149960"/>
              <a:gd name="connsiteY766" fmla="*/ 6319298 h 6856674"/>
              <a:gd name="connsiteX767" fmla="*/ 8480063 w 9149960"/>
              <a:gd name="connsiteY767" fmla="*/ 6323274 h 6856674"/>
              <a:gd name="connsiteX768" fmla="*/ 8500603 w 9149960"/>
              <a:gd name="connsiteY768" fmla="*/ 6315985 h 6856674"/>
              <a:gd name="connsiteX769" fmla="*/ 8513856 w 9149960"/>
              <a:gd name="connsiteY769" fmla="*/ 6263639 h 6856674"/>
              <a:gd name="connsiteX770" fmla="*/ 8509217 w 9149960"/>
              <a:gd name="connsiteY770" fmla="*/ 6243098 h 6856674"/>
              <a:gd name="connsiteX771" fmla="*/ 8499941 w 9149960"/>
              <a:gd name="connsiteY771" fmla="*/ 6226533 h 6856674"/>
              <a:gd name="connsiteX772" fmla="*/ 8513856 w 9149960"/>
              <a:gd name="connsiteY772" fmla="*/ 6181476 h 6856674"/>
              <a:gd name="connsiteX773" fmla="*/ 8525783 w 9149960"/>
              <a:gd name="connsiteY773" fmla="*/ 6168223 h 6856674"/>
              <a:gd name="connsiteX774" fmla="*/ 8601983 w 9149960"/>
              <a:gd name="connsiteY774" fmla="*/ 6141719 h 6856674"/>
              <a:gd name="connsiteX775" fmla="*/ 8650353 w 9149960"/>
              <a:gd name="connsiteY775" fmla="*/ 6155634 h 6856674"/>
              <a:gd name="connsiteX776" fmla="*/ 8652341 w 9149960"/>
              <a:gd name="connsiteY776" fmla="*/ 6161597 h 6856674"/>
              <a:gd name="connsiteX777" fmla="*/ 8647040 w 9149960"/>
              <a:gd name="connsiteY777" fmla="*/ 6182800 h 6856674"/>
              <a:gd name="connsiteX778" fmla="*/ 8629812 w 9149960"/>
              <a:gd name="connsiteY778" fmla="*/ 6221894 h 6856674"/>
              <a:gd name="connsiteX779" fmla="*/ 8613247 w 9149960"/>
              <a:gd name="connsiteY779" fmla="*/ 6322611 h 6856674"/>
              <a:gd name="connsiteX780" fmla="*/ 8615235 w 9149960"/>
              <a:gd name="connsiteY780" fmla="*/ 6340502 h 6856674"/>
              <a:gd name="connsiteX781" fmla="*/ 8609934 w 9149960"/>
              <a:gd name="connsiteY781" fmla="*/ 6365681 h 6856674"/>
              <a:gd name="connsiteX782" fmla="*/ 8604633 w 9149960"/>
              <a:gd name="connsiteY782" fmla="*/ 6379595 h 6856674"/>
              <a:gd name="connsiteX783" fmla="*/ 8587405 w 9149960"/>
              <a:gd name="connsiteY783" fmla="*/ 6422665 h 6856674"/>
              <a:gd name="connsiteX784" fmla="*/ 8605296 w 9149960"/>
              <a:gd name="connsiteY784" fmla="*/ 6431942 h 6856674"/>
              <a:gd name="connsiteX785" fmla="*/ 8642402 w 9149960"/>
              <a:gd name="connsiteY785" fmla="*/ 6438568 h 6856674"/>
              <a:gd name="connsiteX786" fmla="*/ 8662280 w 9149960"/>
              <a:gd name="connsiteY786" fmla="*/ 6429954 h 6856674"/>
              <a:gd name="connsiteX787" fmla="*/ 8669569 w 9149960"/>
              <a:gd name="connsiteY787" fmla="*/ 6437242 h 6856674"/>
              <a:gd name="connsiteX788" fmla="*/ 8660292 w 9149960"/>
              <a:gd name="connsiteY788" fmla="*/ 6436580 h 6856674"/>
              <a:gd name="connsiteX789" fmla="*/ 8645715 w 9149960"/>
              <a:gd name="connsiteY789" fmla="*/ 6455795 h 6856674"/>
              <a:gd name="connsiteX790" fmla="*/ 8653003 w 9149960"/>
              <a:gd name="connsiteY790" fmla="*/ 6461759 h 6856674"/>
              <a:gd name="connsiteX791" fmla="*/ 8675532 w 9149960"/>
              <a:gd name="connsiteY791" fmla="*/ 6459771 h 6856674"/>
              <a:gd name="connsiteX792" fmla="*/ 8681496 w 9149960"/>
              <a:gd name="connsiteY792" fmla="*/ 6459108 h 6856674"/>
              <a:gd name="connsiteX793" fmla="*/ 8713301 w 9149960"/>
              <a:gd name="connsiteY793" fmla="*/ 6461759 h 6856674"/>
              <a:gd name="connsiteX794" fmla="*/ 8727878 w 9149960"/>
              <a:gd name="connsiteY794" fmla="*/ 6473023 h 6856674"/>
              <a:gd name="connsiteX795" fmla="*/ 8712638 w 9149960"/>
              <a:gd name="connsiteY795" fmla="*/ 6483625 h 6856674"/>
              <a:gd name="connsiteX796" fmla="*/ 8747757 w 9149960"/>
              <a:gd name="connsiteY796" fmla="*/ 6476336 h 6856674"/>
              <a:gd name="connsiteX797" fmla="*/ 8717939 w 9149960"/>
              <a:gd name="connsiteY797" fmla="*/ 6522719 h 6856674"/>
              <a:gd name="connsiteX798" fmla="*/ 8763659 w 9149960"/>
              <a:gd name="connsiteY798" fmla="*/ 6525369 h 6856674"/>
              <a:gd name="connsiteX799" fmla="*/ 8768960 w 9149960"/>
              <a:gd name="connsiteY799" fmla="*/ 6506816 h 6856674"/>
              <a:gd name="connsiteX800" fmla="*/ 8786850 w 9149960"/>
              <a:gd name="connsiteY800" fmla="*/ 6528682 h 6856674"/>
              <a:gd name="connsiteX801" fmla="*/ 8808717 w 9149960"/>
              <a:gd name="connsiteY801" fmla="*/ 6528020 h 6856674"/>
              <a:gd name="connsiteX802" fmla="*/ 8809379 w 9149960"/>
              <a:gd name="connsiteY802" fmla="*/ 6510129 h 6856674"/>
              <a:gd name="connsiteX803" fmla="*/ 8823957 w 9149960"/>
              <a:gd name="connsiteY803" fmla="*/ 6522056 h 6856674"/>
              <a:gd name="connsiteX804" fmla="*/ 8841847 w 9149960"/>
              <a:gd name="connsiteY804" fmla="*/ 6541934 h 6856674"/>
              <a:gd name="connsiteX805" fmla="*/ 8841847 w 9149960"/>
              <a:gd name="connsiteY805" fmla="*/ 6661867 h 6856674"/>
              <a:gd name="connsiteX806" fmla="*/ 8841847 w 9149960"/>
              <a:gd name="connsiteY806" fmla="*/ 6692347 h 6856674"/>
              <a:gd name="connsiteX807" fmla="*/ 8855099 w 9149960"/>
              <a:gd name="connsiteY807" fmla="*/ 6689696 h 6856674"/>
              <a:gd name="connsiteX808" fmla="*/ 8885579 w 9149960"/>
              <a:gd name="connsiteY808" fmla="*/ 6700960 h 6856674"/>
              <a:gd name="connsiteX809" fmla="*/ 8849798 w 9149960"/>
              <a:gd name="connsiteY809" fmla="*/ 6732103 h 6856674"/>
              <a:gd name="connsiteX810" fmla="*/ 8874977 w 9149960"/>
              <a:gd name="connsiteY810" fmla="*/ 6732766 h 6856674"/>
              <a:gd name="connsiteX811" fmla="*/ 8933950 w 9149960"/>
              <a:gd name="connsiteY811" fmla="*/ 6720839 h 6856674"/>
              <a:gd name="connsiteX812" fmla="*/ 8935937 w 9149960"/>
              <a:gd name="connsiteY812" fmla="*/ 6722164 h 6856674"/>
              <a:gd name="connsiteX813" fmla="*/ 9004186 w 9149960"/>
              <a:gd name="connsiteY813" fmla="*/ 6735416 h 6856674"/>
              <a:gd name="connsiteX814" fmla="*/ 9036654 w 9149960"/>
              <a:gd name="connsiteY814" fmla="*/ 6734091 h 6856674"/>
              <a:gd name="connsiteX815" fmla="*/ 9097614 w 9149960"/>
              <a:gd name="connsiteY815" fmla="*/ 6741380 h 6856674"/>
              <a:gd name="connsiteX816" fmla="*/ 9100927 w 9149960"/>
              <a:gd name="connsiteY816" fmla="*/ 6799026 h 6856674"/>
              <a:gd name="connsiteX817" fmla="*/ 9149960 w 9149960"/>
              <a:gd name="connsiteY817" fmla="*/ 6820230 h 6856674"/>
              <a:gd name="connsiteX818" fmla="*/ 9136045 w 9149960"/>
              <a:gd name="connsiteY818" fmla="*/ 6856674 h 6856674"/>
              <a:gd name="connsiteX819" fmla="*/ 0 w 9149960"/>
              <a:gd name="connsiteY819" fmla="*/ 6856011 h 6856674"/>
              <a:gd name="connsiteX820" fmla="*/ 0 w 9149960"/>
              <a:gd name="connsiteY820" fmla="*/ 29156 h 6856674"/>
              <a:gd name="connsiteX821" fmla="*/ 0 w 9149960"/>
              <a:gd name="connsiteY821" fmla="*/ 5965 h 6856674"/>
              <a:gd name="connsiteX822" fmla="*/ 41911 w 9149960"/>
              <a:gd name="connsiteY822" fmla="*/ 3812 h 6856674"/>
              <a:gd name="connsiteX823" fmla="*/ 99388 w 9149960"/>
              <a:gd name="connsiteY823" fmla="*/ 0 h 6856674"/>
              <a:gd name="connsiteX824" fmla="*/ 116616 w 9149960"/>
              <a:gd name="connsiteY824" fmla="*/ 26504 h 6856674"/>
              <a:gd name="connsiteX825" fmla="*/ 99388 w 9149960"/>
              <a:gd name="connsiteY825" fmla="*/ 0 h 68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</a:cxnLst>
            <a:rect l="l" t="t" r="r" b="b"/>
            <a:pathLst>
              <a:path w="9149960" h="6856674">
                <a:moveTo>
                  <a:pt x="8040090" y="6130455"/>
                </a:moveTo>
                <a:cubicBezTo>
                  <a:pt x="8036115" y="6131117"/>
                  <a:pt x="8032139" y="6131780"/>
                  <a:pt x="8028163" y="6132442"/>
                </a:cubicBezTo>
                <a:cubicBezTo>
                  <a:pt x="8027501" y="6133105"/>
                  <a:pt x="8026176" y="6134430"/>
                  <a:pt x="8024850" y="6135093"/>
                </a:cubicBezTo>
                <a:cubicBezTo>
                  <a:pt x="8012261" y="6145032"/>
                  <a:pt x="8007623" y="6161597"/>
                  <a:pt x="8010936" y="6178162"/>
                </a:cubicBezTo>
                <a:cubicBezTo>
                  <a:pt x="8012923" y="6176174"/>
                  <a:pt x="8014911" y="6174187"/>
                  <a:pt x="8016899" y="6172199"/>
                </a:cubicBezTo>
                <a:cubicBezTo>
                  <a:pt x="8017562" y="6171536"/>
                  <a:pt x="8018887" y="6171536"/>
                  <a:pt x="8019549" y="6171536"/>
                </a:cubicBezTo>
                <a:cubicBezTo>
                  <a:pt x="8026176" y="6157621"/>
                  <a:pt x="8033464" y="6144369"/>
                  <a:pt x="8040090" y="6130455"/>
                </a:cubicBezTo>
                <a:close/>
                <a:moveTo>
                  <a:pt x="8094424" y="6123828"/>
                </a:moveTo>
                <a:cubicBezTo>
                  <a:pt x="8083160" y="6126479"/>
                  <a:pt x="8071233" y="6127804"/>
                  <a:pt x="8059306" y="6129129"/>
                </a:cubicBezTo>
                <a:cubicBezTo>
                  <a:pt x="8062619" y="6137081"/>
                  <a:pt x="8065932" y="6145032"/>
                  <a:pt x="8072558" y="6151658"/>
                </a:cubicBezTo>
                <a:cubicBezTo>
                  <a:pt x="8077859" y="6155634"/>
                  <a:pt x="8083160" y="6160272"/>
                  <a:pt x="8088461" y="6164247"/>
                </a:cubicBezTo>
                <a:cubicBezTo>
                  <a:pt x="8092436" y="6167560"/>
                  <a:pt x="8098400" y="6171536"/>
                  <a:pt x="8102376" y="6168886"/>
                </a:cubicBezTo>
                <a:cubicBezTo>
                  <a:pt x="8105689" y="6166235"/>
                  <a:pt x="8108339" y="6157621"/>
                  <a:pt x="8107014" y="6154308"/>
                </a:cubicBezTo>
                <a:cubicBezTo>
                  <a:pt x="8102376" y="6144369"/>
                  <a:pt x="8103038" y="6131780"/>
                  <a:pt x="8094424" y="6123828"/>
                </a:cubicBezTo>
                <a:close/>
                <a:moveTo>
                  <a:pt x="8095749" y="6017811"/>
                </a:moveTo>
                <a:cubicBezTo>
                  <a:pt x="8103700" y="6025762"/>
                  <a:pt x="8117615" y="6021786"/>
                  <a:pt x="8117615" y="6036364"/>
                </a:cubicBezTo>
                <a:cubicBezTo>
                  <a:pt x="8117615" y="6039015"/>
                  <a:pt x="8114965" y="6041002"/>
                  <a:pt x="8113639" y="6043652"/>
                </a:cubicBezTo>
                <a:cubicBezTo>
                  <a:pt x="8104363" y="6038352"/>
                  <a:pt x="8094424" y="6033713"/>
                  <a:pt x="8095749" y="6017811"/>
                </a:cubicBezTo>
                <a:close/>
                <a:moveTo>
                  <a:pt x="7979792" y="5943599"/>
                </a:moveTo>
                <a:cubicBezTo>
                  <a:pt x="7989732" y="5944261"/>
                  <a:pt x="7997020" y="5944261"/>
                  <a:pt x="8005634" y="5953538"/>
                </a:cubicBezTo>
                <a:cubicBezTo>
                  <a:pt x="8013586" y="5962815"/>
                  <a:pt x="8016236" y="5975404"/>
                  <a:pt x="8025512" y="5982693"/>
                </a:cubicBezTo>
                <a:cubicBezTo>
                  <a:pt x="8025512" y="5984681"/>
                  <a:pt x="8026175" y="5987331"/>
                  <a:pt x="8026175" y="5989319"/>
                </a:cubicBezTo>
                <a:cubicBezTo>
                  <a:pt x="8026838" y="5992632"/>
                  <a:pt x="8024850" y="5992632"/>
                  <a:pt x="8021537" y="5993295"/>
                </a:cubicBezTo>
                <a:cubicBezTo>
                  <a:pt x="8009610" y="5993957"/>
                  <a:pt x="8000333" y="5989982"/>
                  <a:pt x="7991719" y="5982030"/>
                </a:cubicBezTo>
                <a:cubicBezTo>
                  <a:pt x="7995032" y="5967453"/>
                  <a:pt x="7979130" y="5958176"/>
                  <a:pt x="7979792" y="5943599"/>
                </a:cubicBezTo>
                <a:close/>
                <a:moveTo>
                  <a:pt x="7847270" y="5917757"/>
                </a:moveTo>
                <a:cubicBezTo>
                  <a:pt x="7853897" y="5921733"/>
                  <a:pt x="7861185" y="5925046"/>
                  <a:pt x="7867811" y="5929021"/>
                </a:cubicBezTo>
                <a:cubicBezTo>
                  <a:pt x="7875763" y="5937635"/>
                  <a:pt x="7891665" y="5942274"/>
                  <a:pt x="7883051" y="5958839"/>
                </a:cubicBezTo>
                <a:cubicBezTo>
                  <a:pt x="7879738" y="5958839"/>
                  <a:pt x="7875763" y="5955526"/>
                  <a:pt x="7874437" y="5960827"/>
                </a:cubicBezTo>
                <a:cubicBezTo>
                  <a:pt x="7871787" y="5966128"/>
                  <a:pt x="7869137" y="5971429"/>
                  <a:pt x="7865161" y="5962152"/>
                </a:cubicBezTo>
                <a:cubicBezTo>
                  <a:pt x="7859860" y="5950887"/>
                  <a:pt x="7853234" y="5939623"/>
                  <a:pt x="7845283" y="5929684"/>
                </a:cubicBezTo>
                <a:cubicBezTo>
                  <a:pt x="7842632" y="5926371"/>
                  <a:pt x="7837994" y="5920408"/>
                  <a:pt x="7847270" y="5917757"/>
                </a:cubicBezTo>
                <a:close/>
                <a:moveTo>
                  <a:pt x="7878992" y="5907901"/>
                </a:moveTo>
                <a:cubicBezTo>
                  <a:pt x="7881063" y="5906161"/>
                  <a:pt x="7885370" y="5906824"/>
                  <a:pt x="7891665" y="5909806"/>
                </a:cubicBezTo>
                <a:cubicBezTo>
                  <a:pt x="7902267" y="5928359"/>
                  <a:pt x="7917507" y="5942936"/>
                  <a:pt x="7931422" y="5958176"/>
                </a:cubicBezTo>
                <a:cubicBezTo>
                  <a:pt x="7934072" y="5963477"/>
                  <a:pt x="7940698" y="5966790"/>
                  <a:pt x="7938048" y="5974078"/>
                </a:cubicBezTo>
                <a:cubicBezTo>
                  <a:pt x="7929434" y="5972754"/>
                  <a:pt x="7926783" y="5959501"/>
                  <a:pt x="7916182" y="5961489"/>
                </a:cubicBezTo>
                <a:cubicBezTo>
                  <a:pt x="7917507" y="5965465"/>
                  <a:pt x="7918832" y="5969441"/>
                  <a:pt x="7922145" y="5977391"/>
                </a:cubicBezTo>
                <a:cubicBezTo>
                  <a:pt x="7910218" y="5969441"/>
                  <a:pt x="7902267" y="5963477"/>
                  <a:pt x="7893653" y="5957513"/>
                </a:cubicBezTo>
                <a:cubicBezTo>
                  <a:pt x="7881726" y="5948237"/>
                  <a:pt x="7889677" y="5931009"/>
                  <a:pt x="7879738" y="5920407"/>
                </a:cubicBezTo>
                <a:cubicBezTo>
                  <a:pt x="7877087" y="5913781"/>
                  <a:pt x="7876922" y="5909640"/>
                  <a:pt x="7878992" y="5907901"/>
                </a:cubicBezTo>
                <a:close/>
                <a:moveTo>
                  <a:pt x="5711683" y="4827766"/>
                </a:moveTo>
                <a:cubicBezTo>
                  <a:pt x="5713009" y="4828428"/>
                  <a:pt x="5714996" y="4829754"/>
                  <a:pt x="5716322" y="4830416"/>
                </a:cubicBezTo>
                <a:cubicBezTo>
                  <a:pt x="5722948" y="4832404"/>
                  <a:pt x="5725598" y="4836380"/>
                  <a:pt x="5728911" y="4841018"/>
                </a:cubicBezTo>
                <a:cubicBezTo>
                  <a:pt x="5728911" y="4839030"/>
                  <a:pt x="5728911" y="4837705"/>
                  <a:pt x="5727586" y="4835717"/>
                </a:cubicBezTo>
                <a:cubicBezTo>
                  <a:pt x="5724273" y="4829754"/>
                  <a:pt x="5718309" y="4827103"/>
                  <a:pt x="5711683" y="4827766"/>
                </a:cubicBezTo>
                <a:close/>
                <a:moveTo>
                  <a:pt x="5377728" y="4613743"/>
                </a:moveTo>
                <a:cubicBezTo>
                  <a:pt x="5387667" y="4614406"/>
                  <a:pt x="5394956" y="4615068"/>
                  <a:pt x="5402907" y="4623682"/>
                </a:cubicBezTo>
                <a:cubicBezTo>
                  <a:pt x="5410859" y="4632959"/>
                  <a:pt x="5413509" y="4645548"/>
                  <a:pt x="5422786" y="4652837"/>
                </a:cubicBezTo>
                <a:cubicBezTo>
                  <a:pt x="5422786" y="4654825"/>
                  <a:pt x="5423448" y="4657475"/>
                  <a:pt x="5423448" y="4659463"/>
                </a:cubicBezTo>
                <a:cubicBezTo>
                  <a:pt x="5423448" y="4663439"/>
                  <a:pt x="5422123" y="4663439"/>
                  <a:pt x="5418147" y="4664102"/>
                </a:cubicBezTo>
                <a:cubicBezTo>
                  <a:pt x="5406220" y="4664764"/>
                  <a:pt x="5396944" y="4660788"/>
                  <a:pt x="5388993" y="4652837"/>
                </a:cubicBezTo>
                <a:cubicBezTo>
                  <a:pt x="5388993" y="4652837"/>
                  <a:pt x="5388993" y="4652174"/>
                  <a:pt x="5388993" y="4652174"/>
                </a:cubicBezTo>
                <a:cubicBezTo>
                  <a:pt x="5392306" y="4637597"/>
                  <a:pt x="5377065" y="4628983"/>
                  <a:pt x="5377065" y="4614406"/>
                </a:cubicBezTo>
                <a:cubicBezTo>
                  <a:pt x="5377065" y="4613743"/>
                  <a:pt x="5377728" y="4613743"/>
                  <a:pt x="5377728" y="4613743"/>
                </a:cubicBezTo>
                <a:close/>
                <a:moveTo>
                  <a:pt x="4652834" y="2823376"/>
                </a:moveTo>
                <a:cubicBezTo>
                  <a:pt x="4662773" y="2831990"/>
                  <a:pt x="4678014" y="2838615"/>
                  <a:pt x="4670062" y="2857831"/>
                </a:cubicBezTo>
                <a:cubicBezTo>
                  <a:pt x="4663436" y="2845241"/>
                  <a:pt x="4658136" y="2833977"/>
                  <a:pt x="4652834" y="2823376"/>
                </a:cubicBezTo>
                <a:close/>
                <a:moveTo>
                  <a:pt x="4357974" y="2515926"/>
                </a:moveTo>
                <a:cubicBezTo>
                  <a:pt x="4353998" y="2531166"/>
                  <a:pt x="4352673" y="2543094"/>
                  <a:pt x="4363937" y="2551708"/>
                </a:cubicBezTo>
                <a:cubicBezTo>
                  <a:pt x="4375202" y="2560320"/>
                  <a:pt x="4387129" y="2568272"/>
                  <a:pt x="4398393" y="2576886"/>
                </a:cubicBezTo>
                <a:cubicBezTo>
                  <a:pt x="4382490" y="2574898"/>
                  <a:pt x="4369901" y="2564959"/>
                  <a:pt x="4357311" y="2553695"/>
                </a:cubicBezTo>
                <a:cubicBezTo>
                  <a:pt x="4340083" y="2555682"/>
                  <a:pt x="4334120" y="2539780"/>
                  <a:pt x="4322193" y="2532491"/>
                </a:cubicBezTo>
                <a:cubicBezTo>
                  <a:pt x="4333458" y="2524540"/>
                  <a:pt x="4337433" y="2541768"/>
                  <a:pt x="4346709" y="2537791"/>
                </a:cubicBezTo>
                <a:cubicBezTo>
                  <a:pt x="4351348" y="2531829"/>
                  <a:pt x="4346709" y="2522553"/>
                  <a:pt x="4357974" y="2515926"/>
                </a:cubicBezTo>
                <a:close/>
                <a:moveTo>
                  <a:pt x="3910713" y="2390692"/>
                </a:moveTo>
                <a:cubicBezTo>
                  <a:pt x="3920652" y="2395993"/>
                  <a:pt x="3929929" y="2401956"/>
                  <a:pt x="3939868" y="2407256"/>
                </a:cubicBezTo>
                <a:cubicBezTo>
                  <a:pt x="3927941" y="2405932"/>
                  <a:pt x="3916014" y="2403944"/>
                  <a:pt x="3910713" y="2390692"/>
                </a:cubicBezTo>
                <a:close/>
                <a:moveTo>
                  <a:pt x="3548931" y="2174682"/>
                </a:moveTo>
                <a:cubicBezTo>
                  <a:pt x="3560195" y="2172031"/>
                  <a:pt x="3560859" y="2183296"/>
                  <a:pt x="3564832" y="2189258"/>
                </a:cubicBezTo>
                <a:cubicBezTo>
                  <a:pt x="3558208" y="2184621"/>
                  <a:pt x="3547606" y="2189258"/>
                  <a:pt x="3544291" y="2178657"/>
                </a:cubicBezTo>
                <a:cubicBezTo>
                  <a:pt x="3544291" y="2177332"/>
                  <a:pt x="3546943" y="2174682"/>
                  <a:pt x="3548931" y="2174682"/>
                </a:cubicBezTo>
                <a:close/>
                <a:moveTo>
                  <a:pt x="3407132" y="1969936"/>
                </a:moveTo>
                <a:cubicBezTo>
                  <a:pt x="3418396" y="1965960"/>
                  <a:pt x="3419059" y="1977887"/>
                  <a:pt x="3424360" y="1983188"/>
                </a:cubicBezTo>
                <a:cubicBezTo>
                  <a:pt x="3417071" y="1980537"/>
                  <a:pt x="3407132" y="1983850"/>
                  <a:pt x="3403156" y="1974574"/>
                </a:cubicBezTo>
                <a:cubicBezTo>
                  <a:pt x="3402494" y="1973911"/>
                  <a:pt x="3405807" y="1970598"/>
                  <a:pt x="3407132" y="1969936"/>
                </a:cubicBezTo>
                <a:close/>
                <a:moveTo>
                  <a:pt x="3071188" y="1835426"/>
                </a:moveTo>
                <a:cubicBezTo>
                  <a:pt x="3085767" y="1838739"/>
                  <a:pt x="3091068" y="1848678"/>
                  <a:pt x="3095706" y="1859280"/>
                </a:cubicBezTo>
                <a:cubicBezTo>
                  <a:pt x="3086430" y="1853317"/>
                  <a:pt x="3076490" y="1849341"/>
                  <a:pt x="3071188" y="1835426"/>
                </a:cubicBezTo>
                <a:close/>
                <a:moveTo>
                  <a:pt x="2953908" y="1831451"/>
                </a:moveTo>
                <a:cubicBezTo>
                  <a:pt x="2967160" y="1827476"/>
                  <a:pt x="2973124" y="1838740"/>
                  <a:pt x="2982400" y="1840065"/>
                </a:cubicBezTo>
                <a:cubicBezTo>
                  <a:pt x="2967823" y="1853980"/>
                  <a:pt x="2961859" y="1841391"/>
                  <a:pt x="2953908" y="1831451"/>
                </a:cubicBezTo>
                <a:close/>
                <a:moveTo>
                  <a:pt x="2988396" y="1813955"/>
                </a:moveTo>
                <a:cubicBezTo>
                  <a:pt x="3006132" y="1812899"/>
                  <a:pt x="3019673" y="1824329"/>
                  <a:pt x="3032098" y="1838741"/>
                </a:cubicBezTo>
                <a:cubicBezTo>
                  <a:pt x="3038725" y="1846693"/>
                  <a:pt x="3057941" y="1851994"/>
                  <a:pt x="3045348" y="1867234"/>
                </a:cubicBezTo>
                <a:cubicBezTo>
                  <a:pt x="3031435" y="1881811"/>
                  <a:pt x="3028784" y="1854644"/>
                  <a:pt x="3013545" y="1861933"/>
                </a:cubicBezTo>
                <a:cubicBezTo>
                  <a:pt x="3020170" y="1851994"/>
                  <a:pt x="3028784" y="1857293"/>
                  <a:pt x="3031435" y="1851994"/>
                </a:cubicBezTo>
                <a:cubicBezTo>
                  <a:pt x="3024146" y="1837416"/>
                  <a:pt x="3010895" y="1838741"/>
                  <a:pt x="3001617" y="1842717"/>
                </a:cubicBezTo>
                <a:cubicBezTo>
                  <a:pt x="2993004" y="1846030"/>
                  <a:pt x="2989029" y="1841392"/>
                  <a:pt x="2983064" y="1840729"/>
                </a:cubicBezTo>
                <a:cubicBezTo>
                  <a:pt x="2984389" y="1830127"/>
                  <a:pt x="2975776" y="1825489"/>
                  <a:pt x="2969150" y="1819526"/>
                </a:cubicBezTo>
                <a:cubicBezTo>
                  <a:pt x="2976107" y="1816047"/>
                  <a:pt x="2982485" y="1814308"/>
                  <a:pt x="2988396" y="1813955"/>
                </a:cubicBezTo>
                <a:close/>
                <a:moveTo>
                  <a:pt x="2717357" y="1594237"/>
                </a:moveTo>
                <a:cubicBezTo>
                  <a:pt x="2718682" y="1593574"/>
                  <a:pt x="2721995" y="1593574"/>
                  <a:pt x="2723320" y="1594237"/>
                </a:cubicBezTo>
                <a:cubicBezTo>
                  <a:pt x="2743861" y="1604839"/>
                  <a:pt x="2738561" y="1618091"/>
                  <a:pt x="2723983" y="1633994"/>
                </a:cubicBezTo>
                <a:cubicBezTo>
                  <a:pt x="2731935" y="1620079"/>
                  <a:pt x="2733922" y="1606827"/>
                  <a:pt x="2715369" y="1599538"/>
                </a:cubicBezTo>
                <a:cubicBezTo>
                  <a:pt x="2715369" y="1599538"/>
                  <a:pt x="2716032" y="1594900"/>
                  <a:pt x="2717357" y="1594237"/>
                </a:cubicBezTo>
                <a:close/>
                <a:moveTo>
                  <a:pt x="2604051" y="1535929"/>
                </a:moveTo>
                <a:cubicBezTo>
                  <a:pt x="2609353" y="1535266"/>
                  <a:pt x="2613991" y="1538578"/>
                  <a:pt x="2618629" y="1538578"/>
                </a:cubicBezTo>
                <a:cubicBezTo>
                  <a:pt x="2639832" y="1540567"/>
                  <a:pt x="2651760" y="1567734"/>
                  <a:pt x="2677602" y="1559781"/>
                </a:cubicBezTo>
                <a:cubicBezTo>
                  <a:pt x="2684889" y="1557794"/>
                  <a:pt x="2680252" y="1567734"/>
                  <a:pt x="2680915" y="1572372"/>
                </a:cubicBezTo>
                <a:cubicBezTo>
                  <a:pt x="2682239" y="1580985"/>
                  <a:pt x="2676277" y="1578335"/>
                  <a:pt x="2672301" y="1576348"/>
                </a:cubicBezTo>
                <a:cubicBezTo>
                  <a:pt x="2650435" y="1561108"/>
                  <a:pt x="2624593" y="1553155"/>
                  <a:pt x="2604051" y="1535929"/>
                </a:cubicBezTo>
                <a:close/>
                <a:moveTo>
                  <a:pt x="1740670" y="1052222"/>
                </a:moveTo>
                <a:cubicBezTo>
                  <a:pt x="1750609" y="1050234"/>
                  <a:pt x="1751934" y="1059511"/>
                  <a:pt x="1756572" y="1065474"/>
                </a:cubicBezTo>
                <a:cubicBezTo>
                  <a:pt x="1748621" y="1064149"/>
                  <a:pt x="1740007" y="1065474"/>
                  <a:pt x="1736031" y="1056860"/>
                </a:cubicBezTo>
                <a:cubicBezTo>
                  <a:pt x="1736031" y="1056198"/>
                  <a:pt x="1738682" y="1052885"/>
                  <a:pt x="1740670" y="1052222"/>
                </a:cubicBezTo>
                <a:close/>
                <a:moveTo>
                  <a:pt x="1622730" y="907775"/>
                </a:moveTo>
                <a:cubicBezTo>
                  <a:pt x="1626044" y="925665"/>
                  <a:pt x="1635320" y="939580"/>
                  <a:pt x="1645259" y="955483"/>
                </a:cubicBezTo>
                <a:cubicBezTo>
                  <a:pt x="1632007" y="959459"/>
                  <a:pt x="1621406" y="963434"/>
                  <a:pt x="1610141" y="966747"/>
                </a:cubicBezTo>
                <a:cubicBezTo>
                  <a:pt x="1598215" y="970723"/>
                  <a:pt x="1592251" y="964759"/>
                  <a:pt x="1587613" y="958133"/>
                </a:cubicBezTo>
                <a:cubicBezTo>
                  <a:pt x="1582974" y="951507"/>
                  <a:pt x="1586950" y="944218"/>
                  <a:pt x="1594238" y="938918"/>
                </a:cubicBezTo>
                <a:cubicBezTo>
                  <a:pt x="1599540" y="935605"/>
                  <a:pt x="1603515" y="930966"/>
                  <a:pt x="1603515" y="924340"/>
                </a:cubicBezTo>
                <a:cubicBezTo>
                  <a:pt x="1603515" y="917714"/>
                  <a:pt x="1604178" y="917051"/>
                  <a:pt x="1607491" y="919702"/>
                </a:cubicBezTo>
                <a:cubicBezTo>
                  <a:pt x="1627369" y="936267"/>
                  <a:pt x="1616104" y="913076"/>
                  <a:pt x="1622730" y="907775"/>
                </a:cubicBezTo>
                <a:close/>
                <a:moveTo>
                  <a:pt x="1565497" y="845241"/>
                </a:moveTo>
                <a:cubicBezTo>
                  <a:pt x="1567567" y="845987"/>
                  <a:pt x="1569721" y="847478"/>
                  <a:pt x="1571709" y="848140"/>
                </a:cubicBezTo>
                <a:cubicBezTo>
                  <a:pt x="1576348" y="850128"/>
                  <a:pt x="1581649" y="852115"/>
                  <a:pt x="1590262" y="855428"/>
                </a:cubicBezTo>
                <a:cubicBezTo>
                  <a:pt x="1570384" y="860067"/>
                  <a:pt x="1574360" y="868018"/>
                  <a:pt x="1582310" y="876632"/>
                </a:cubicBezTo>
                <a:cubicBezTo>
                  <a:pt x="1594238" y="879282"/>
                  <a:pt x="1585623" y="865368"/>
                  <a:pt x="1592249" y="864042"/>
                </a:cubicBezTo>
                <a:cubicBezTo>
                  <a:pt x="1610140" y="871331"/>
                  <a:pt x="1588937" y="894522"/>
                  <a:pt x="1606165" y="902474"/>
                </a:cubicBezTo>
                <a:cubicBezTo>
                  <a:pt x="1596226" y="898498"/>
                  <a:pt x="1581649" y="907112"/>
                  <a:pt x="1577010" y="890547"/>
                </a:cubicBezTo>
                <a:cubicBezTo>
                  <a:pt x="1561107" y="885908"/>
                  <a:pt x="1565084" y="869343"/>
                  <a:pt x="1558457" y="859404"/>
                </a:cubicBezTo>
                <a:cubicBezTo>
                  <a:pt x="1556469" y="856754"/>
                  <a:pt x="1557794" y="850128"/>
                  <a:pt x="1559782" y="846815"/>
                </a:cubicBezTo>
                <a:cubicBezTo>
                  <a:pt x="1561439" y="844496"/>
                  <a:pt x="1563427" y="844496"/>
                  <a:pt x="1565497" y="845241"/>
                </a:cubicBezTo>
                <a:close/>
                <a:moveTo>
                  <a:pt x="1508760" y="819647"/>
                </a:moveTo>
                <a:cubicBezTo>
                  <a:pt x="1519360" y="816334"/>
                  <a:pt x="1520024" y="827598"/>
                  <a:pt x="1525324" y="833562"/>
                </a:cubicBezTo>
                <a:cubicBezTo>
                  <a:pt x="1518699" y="828923"/>
                  <a:pt x="1508096" y="834887"/>
                  <a:pt x="1504121" y="826273"/>
                </a:cubicBezTo>
                <a:cubicBezTo>
                  <a:pt x="1503458" y="824948"/>
                  <a:pt x="1506771" y="820310"/>
                  <a:pt x="1508760" y="819647"/>
                </a:cubicBezTo>
                <a:close/>
                <a:moveTo>
                  <a:pt x="739472" y="508222"/>
                </a:moveTo>
                <a:cubicBezTo>
                  <a:pt x="738809" y="508885"/>
                  <a:pt x="738147" y="509548"/>
                  <a:pt x="737484" y="510210"/>
                </a:cubicBezTo>
                <a:cubicBezTo>
                  <a:pt x="738147" y="510210"/>
                  <a:pt x="738809" y="510873"/>
                  <a:pt x="739472" y="510873"/>
                </a:cubicBezTo>
                <a:cubicBezTo>
                  <a:pt x="740135" y="510210"/>
                  <a:pt x="739472" y="508885"/>
                  <a:pt x="739472" y="508222"/>
                </a:cubicBezTo>
                <a:close/>
                <a:moveTo>
                  <a:pt x="1017765" y="502258"/>
                </a:moveTo>
                <a:cubicBezTo>
                  <a:pt x="1029030" y="509547"/>
                  <a:pt x="1042944" y="512197"/>
                  <a:pt x="1050234" y="525449"/>
                </a:cubicBezTo>
                <a:cubicBezTo>
                  <a:pt x="1044933" y="526112"/>
                  <a:pt x="1041620" y="526112"/>
                  <a:pt x="1037643" y="526775"/>
                </a:cubicBezTo>
                <a:cubicBezTo>
                  <a:pt x="1033668" y="516835"/>
                  <a:pt x="1015778" y="519486"/>
                  <a:pt x="1017765" y="502258"/>
                </a:cubicBezTo>
                <a:close/>
                <a:moveTo>
                  <a:pt x="854765" y="418108"/>
                </a:moveTo>
                <a:cubicBezTo>
                  <a:pt x="871992" y="428047"/>
                  <a:pt x="887233" y="443287"/>
                  <a:pt x="909099" y="447925"/>
                </a:cubicBezTo>
                <a:cubicBezTo>
                  <a:pt x="894521" y="463165"/>
                  <a:pt x="882595" y="447925"/>
                  <a:pt x="870667" y="445275"/>
                </a:cubicBezTo>
                <a:cubicBezTo>
                  <a:pt x="860728" y="442625"/>
                  <a:pt x="860728" y="441962"/>
                  <a:pt x="854765" y="418108"/>
                </a:cubicBezTo>
                <a:close/>
                <a:moveTo>
                  <a:pt x="499604" y="237213"/>
                </a:moveTo>
                <a:cubicBezTo>
                  <a:pt x="510206" y="235225"/>
                  <a:pt x="510868" y="245827"/>
                  <a:pt x="515507" y="251128"/>
                </a:cubicBezTo>
                <a:cubicBezTo>
                  <a:pt x="507555" y="247815"/>
                  <a:pt x="498279" y="250465"/>
                  <a:pt x="494966" y="241189"/>
                </a:cubicBezTo>
                <a:cubicBezTo>
                  <a:pt x="494966" y="240526"/>
                  <a:pt x="497616" y="237213"/>
                  <a:pt x="499604" y="237213"/>
                </a:cubicBezTo>
                <a:close/>
                <a:moveTo>
                  <a:pt x="434006" y="139809"/>
                </a:moveTo>
                <a:cubicBezTo>
                  <a:pt x="445271" y="136497"/>
                  <a:pt x="444607" y="148424"/>
                  <a:pt x="450571" y="153062"/>
                </a:cubicBezTo>
                <a:cubicBezTo>
                  <a:pt x="442620" y="152399"/>
                  <a:pt x="435331" y="151075"/>
                  <a:pt x="430030" y="144449"/>
                </a:cubicBezTo>
                <a:cubicBezTo>
                  <a:pt x="430030" y="143786"/>
                  <a:pt x="432018" y="140472"/>
                  <a:pt x="434006" y="139809"/>
                </a:cubicBezTo>
                <a:close/>
                <a:moveTo>
                  <a:pt x="41911" y="3812"/>
                </a:moveTo>
                <a:cubicBezTo>
                  <a:pt x="55495" y="6462"/>
                  <a:pt x="68250" y="13585"/>
                  <a:pt x="78851" y="28494"/>
                </a:cubicBezTo>
                <a:cubicBezTo>
                  <a:pt x="85477" y="37770"/>
                  <a:pt x="96741" y="44396"/>
                  <a:pt x="105355" y="53010"/>
                </a:cubicBezTo>
                <a:cubicBezTo>
                  <a:pt x="108006" y="55661"/>
                  <a:pt x="109993" y="60299"/>
                  <a:pt x="113970" y="57649"/>
                </a:cubicBezTo>
                <a:cubicBezTo>
                  <a:pt x="117945" y="54998"/>
                  <a:pt x="117283" y="49035"/>
                  <a:pt x="114632" y="45059"/>
                </a:cubicBezTo>
                <a:cubicBezTo>
                  <a:pt x="112644" y="41746"/>
                  <a:pt x="104693" y="43071"/>
                  <a:pt x="107344" y="36445"/>
                </a:cubicBezTo>
                <a:cubicBezTo>
                  <a:pt x="111981" y="31144"/>
                  <a:pt x="115957" y="38433"/>
                  <a:pt x="122583" y="35782"/>
                </a:cubicBezTo>
                <a:cubicBezTo>
                  <a:pt x="133848" y="31144"/>
                  <a:pt x="141799" y="44396"/>
                  <a:pt x="152400" y="47047"/>
                </a:cubicBezTo>
                <a:cubicBezTo>
                  <a:pt x="135835" y="60962"/>
                  <a:pt x="160352" y="60299"/>
                  <a:pt x="159689" y="68913"/>
                </a:cubicBezTo>
                <a:lnTo>
                  <a:pt x="195470" y="77527"/>
                </a:lnTo>
                <a:cubicBezTo>
                  <a:pt x="208722" y="100718"/>
                  <a:pt x="231251" y="90779"/>
                  <a:pt x="250467" y="93429"/>
                </a:cubicBezTo>
                <a:cubicBezTo>
                  <a:pt x="240528" y="107344"/>
                  <a:pt x="274983" y="98068"/>
                  <a:pt x="261731" y="114633"/>
                </a:cubicBezTo>
                <a:cubicBezTo>
                  <a:pt x="257755" y="119271"/>
                  <a:pt x="247816" y="121922"/>
                  <a:pt x="253780" y="129873"/>
                </a:cubicBezTo>
                <a:cubicBezTo>
                  <a:pt x="259744" y="137162"/>
                  <a:pt x="269019" y="130535"/>
                  <a:pt x="274321" y="127885"/>
                </a:cubicBezTo>
                <a:cubicBezTo>
                  <a:pt x="294199" y="117283"/>
                  <a:pt x="317390" y="119934"/>
                  <a:pt x="328654" y="131198"/>
                </a:cubicBezTo>
                <a:cubicBezTo>
                  <a:pt x="343232" y="145113"/>
                  <a:pt x="349196" y="137162"/>
                  <a:pt x="357809" y="130535"/>
                </a:cubicBezTo>
                <a:cubicBezTo>
                  <a:pt x="368411" y="122584"/>
                  <a:pt x="375700" y="126560"/>
                  <a:pt x="384313" y="133186"/>
                </a:cubicBezTo>
                <a:cubicBezTo>
                  <a:pt x="398891" y="143788"/>
                  <a:pt x="388289" y="155715"/>
                  <a:pt x="386302" y="167642"/>
                </a:cubicBezTo>
                <a:cubicBezTo>
                  <a:pt x="422745" y="158365"/>
                  <a:pt x="428045" y="163003"/>
                  <a:pt x="422745" y="200772"/>
                </a:cubicBezTo>
                <a:cubicBezTo>
                  <a:pt x="422083" y="207398"/>
                  <a:pt x="427383" y="204085"/>
                  <a:pt x="430034" y="206073"/>
                </a:cubicBezTo>
                <a:cubicBezTo>
                  <a:pt x="447924" y="220650"/>
                  <a:pt x="458526" y="247817"/>
                  <a:pt x="453225" y="265045"/>
                </a:cubicBezTo>
                <a:cubicBezTo>
                  <a:pt x="474428" y="252455"/>
                  <a:pt x="479067" y="277635"/>
                  <a:pt x="492981" y="282936"/>
                </a:cubicBezTo>
                <a:cubicBezTo>
                  <a:pt x="505571" y="288236"/>
                  <a:pt x="485030" y="293537"/>
                  <a:pt x="487680" y="301489"/>
                </a:cubicBezTo>
                <a:cubicBezTo>
                  <a:pt x="497619" y="303476"/>
                  <a:pt x="514848" y="305464"/>
                  <a:pt x="514185" y="310765"/>
                </a:cubicBezTo>
                <a:cubicBezTo>
                  <a:pt x="512197" y="323355"/>
                  <a:pt x="506234" y="337932"/>
                  <a:pt x="490993" y="343896"/>
                </a:cubicBezTo>
                <a:cubicBezTo>
                  <a:pt x="508884" y="343233"/>
                  <a:pt x="508884" y="343233"/>
                  <a:pt x="524124" y="350522"/>
                </a:cubicBezTo>
                <a:cubicBezTo>
                  <a:pt x="518161" y="353835"/>
                  <a:pt x="510872" y="348534"/>
                  <a:pt x="505571" y="354497"/>
                </a:cubicBezTo>
                <a:cubicBezTo>
                  <a:pt x="515510" y="365762"/>
                  <a:pt x="515510" y="365762"/>
                  <a:pt x="527437" y="358473"/>
                </a:cubicBezTo>
                <a:cubicBezTo>
                  <a:pt x="542677" y="348534"/>
                  <a:pt x="566531" y="355822"/>
                  <a:pt x="563880" y="371062"/>
                </a:cubicBezTo>
                <a:cubicBezTo>
                  <a:pt x="560567" y="392266"/>
                  <a:pt x="576470" y="392266"/>
                  <a:pt x="585084" y="401542"/>
                </a:cubicBezTo>
                <a:cubicBezTo>
                  <a:pt x="591710" y="408169"/>
                  <a:pt x="619540" y="404855"/>
                  <a:pt x="598336" y="426722"/>
                </a:cubicBezTo>
                <a:cubicBezTo>
                  <a:pt x="595023" y="430697"/>
                  <a:pt x="601649" y="430035"/>
                  <a:pt x="602974" y="430035"/>
                </a:cubicBezTo>
                <a:cubicBezTo>
                  <a:pt x="614902" y="431360"/>
                  <a:pt x="624178" y="440636"/>
                  <a:pt x="636767" y="439311"/>
                </a:cubicBezTo>
                <a:cubicBezTo>
                  <a:pt x="636767" y="437323"/>
                  <a:pt x="637430" y="434673"/>
                  <a:pt x="637430" y="432685"/>
                </a:cubicBezTo>
                <a:cubicBezTo>
                  <a:pt x="652008" y="437986"/>
                  <a:pt x="669235" y="435335"/>
                  <a:pt x="680500" y="450576"/>
                </a:cubicBezTo>
                <a:cubicBezTo>
                  <a:pt x="692427" y="466478"/>
                  <a:pt x="711642" y="473767"/>
                  <a:pt x="728208" y="469791"/>
                </a:cubicBezTo>
                <a:cubicBezTo>
                  <a:pt x="740797" y="466478"/>
                  <a:pt x="752061" y="459852"/>
                  <a:pt x="765976" y="463165"/>
                </a:cubicBezTo>
                <a:cubicBezTo>
                  <a:pt x="767964" y="463828"/>
                  <a:pt x="771939" y="463828"/>
                  <a:pt x="770614" y="461177"/>
                </a:cubicBezTo>
                <a:cubicBezTo>
                  <a:pt x="767964" y="456539"/>
                  <a:pt x="763326" y="450576"/>
                  <a:pt x="772602" y="451238"/>
                </a:cubicBezTo>
                <a:cubicBezTo>
                  <a:pt x="779891" y="451901"/>
                  <a:pt x="786517" y="457864"/>
                  <a:pt x="784529" y="467803"/>
                </a:cubicBezTo>
                <a:cubicBezTo>
                  <a:pt x="797119" y="461177"/>
                  <a:pt x="810371" y="455876"/>
                  <a:pt x="825610" y="459189"/>
                </a:cubicBezTo>
                <a:cubicBezTo>
                  <a:pt x="828924" y="457202"/>
                  <a:pt x="823623" y="446600"/>
                  <a:pt x="834887" y="452563"/>
                </a:cubicBezTo>
                <a:cubicBezTo>
                  <a:pt x="857416" y="463828"/>
                  <a:pt x="880607" y="472442"/>
                  <a:pt x="903799" y="482381"/>
                </a:cubicBezTo>
                <a:cubicBezTo>
                  <a:pt x="918376" y="496958"/>
                  <a:pt x="943555" y="485031"/>
                  <a:pt x="956145" y="504909"/>
                </a:cubicBezTo>
                <a:cubicBezTo>
                  <a:pt x="943555" y="509548"/>
                  <a:pt x="934278" y="496296"/>
                  <a:pt x="922352" y="498283"/>
                </a:cubicBezTo>
                <a:cubicBezTo>
                  <a:pt x="932954" y="514849"/>
                  <a:pt x="932954" y="513523"/>
                  <a:pt x="952832" y="512198"/>
                </a:cubicBezTo>
                <a:cubicBezTo>
                  <a:pt x="960120" y="511535"/>
                  <a:pt x="968735" y="515511"/>
                  <a:pt x="971384" y="524125"/>
                </a:cubicBezTo>
                <a:cubicBezTo>
                  <a:pt x="971384" y="525450"/>
                  <a:pt x="964096" y="525450"/>
                  <a:pt x="965422" y="528763"/>
                </a:cubicBezTo>
                <a:cubicBezTo>
                  <a:pt x="967409" y="532739"/>
                  <a:pt x="970059" y="528101"/>
                  <a:pt x="972710" y="527438"/>
                </a:cubicBezTo>
                <a:cubicBezTo>
                  <a:pt x="984637" y="524788"/>
                  <a:pt x="993913" y="533402"/>
                  <a:pt x="1000539" y="539365"/>
                </a:cubicBezTo>
                <a:cubicBezTo>
                  <a:pt x="1019093" y="557256"/>
                  <a:pt x="1041622" y="562556"/>
                  <a:pt x="1065476" y="565207"/>
                </a:cubicBezTo>
                <a:cubicBezTo>
                  <a:pt x="1065476" y="565207"/>
                  <a:pt x="1065476" y="565207"/>
                  <a:pt x="1065476" y="564544"/>
                </a:cubicBezTo>
                <a:cubicBezTo>
                  <a:pt x="1042284" y="542678"/>
                  <a:pt x="1010478" y="533402"/>
                  <a:pt x="984637" y="513523"/>
                </a:cubicBezTo>
                <a:cubicBezTo>
                  <a:pt x="1000539" y="526113"/>
                  <a:pt x="1019755" y="526113"/>
                  <a:pt x="1038308" y="528101"/>
                </a:cubicBezTo>
                <a:cubicBezTo>
                  <a:pt x="1049574" y="535389"/>
                  <a:pt x="1060174" y="542678"/>
                  <a:pt x="1071440" y="549967"/>
                </a:cubicBezTo>
                <a:cubicBezTo>
                  <a:pt x="1070115" y="545329"/>
                  <a:pt x="1066140" y="540690"/>
                  <a:pt x="1068790" y="534064"/>
                </a:cubicBezTo>
                <a:cubicBezTo>
                  <a:pt x="1094632" y="546654"/>
                  <a:pt x="1117159" y="562556"/>
                  <a:pt x="1139026" y="579784"/>
                </a:cubicBezTo>
                <a:cubicBezTo>
                  <a:pt x="1145653" y="583760"/>
                  <a:pt x="1151615" y="589061"/>
                  <a:pt x="1158243" y="591711"/>
                </a:cubicBezTo>
                <a:cubicBezTo>
                  <a:pt x="1185408" y="601650"/>
                  <a:pt x="1196011" y="632130"/>
                  <a:pt x="1222516" y="643395"/>
                </a:cubicBezTo>
                <a:cubicBezTo>
                  <a:pt x="1219202" y="637431"/>
                  <a:pt x="1215889" y="631468"/>
                  <a:pt x="1211914" y="625504"/>
                </a:cubicBezTo>
                <a:cubicBezTo>
                  <a:pt x="1213239" y="624179"/>
                  <a:pt x="1214564" y="622854"/>
                  <a:pt x="1215889" y="621529"/>
                </a:cubicBezTo>
                <a:cubicBezTo>
                  <a:pt x="1254982" y="657309"/>
                  <a:pt x="1302691" y="683814"/>
                  <a:pt x="1333172" y="729534"/>
                </a:cubicBezTo>
                <a:cubicBezTo>
                  <a:pt x="1345098" y="755376"/>
                  <a:pt x="1359012" y="781217"/>
                  <a:pt x="1379555" y="798445"/>
                </a:cubicBezTo>
                <a:cubicBezTo>
                  <a:pt x="1390819" y="807722"/>
                  <a:pt x="1413347" y="835551"/>
                  <a:pt x="1436539" y="807059"/>
                </a:cubicBezTo>
                <a:cubicBezTo>
                  <a:pt x="1441840" y="801096"/>
                  <a:pt x="1448465" y="807059"/>
                  <a:pt x="1453104" y="809709"/>
                </a:cubicBezTo>
                <a:cubicBezTo>
                  <a:pt x="1470332" y="818323"/>
                  <a:pt x="1465031" y="832901"/>
                  <a:pt x="1459068" y="846153"/>
                </a:cubicBezTo>
                <a:cubicBezTo>
                  <a:pt x="1476959" y="846816"/>
                  <a:pt x="1491535" y="855429"/>
                  <a:pt x="1503463" y="866694"/>
                </a:cubicBezTo>
                <a:cubicBezTo>
                  <a:pt x="1510752" y="873982"/>
                  <a:pt x="1492861" y="875308"/>
                  <a:pt x="1494847" y="884584"/>
                </a:cubicBezTo>
                <a:cubicBezTo>
                  <a:pt x="1506775" y="879946"/>
                  <a:pt x="1509427" y="890548"/>
                  <a:pt x="1511413" y="897836"/>
                </a:cubicBezTo>
                <a:cubicBezTo>
                  <a:pt x="1513402" y="908438"/>
                  <a:pt x="1514064" y="920365"/>
                  <a:pt x="1498825" y="923678"/>
                </a:cubicBezTo>
                <a:cubicBezTo>
                  <a:pt x="1507438" y="942231"/>
                  <a:pt x="1525991" y="950845"/>
                  <a:pt x="1541894" y="962109"/>
                </a:cubicBezTo>
                <a:cubicBezTo>
                  <a:pt x="1545207" y="964760"/>
                  <a:pt x="1557133" y="966085"/>
                  <a:pt x="1551170" y="970723"/>
                </a:cubicBezTo>
                <a:cubicBezTo>
                  <a:pt x="1539244" y="981988"/>
                  <a:pt x="1550507" y="981325"/>
                  <a:pt x="1555808" y="981325"/>
                </a:cubicBezTo>
                <a:cubicBezTo>
                  <a:pt x="1567734" y="981988"/>
                  <a:pt x="1578337" y="988614"/>
                  <a:pt x="1590263" y="987951"/>
                </a:cubicBezTo>
                <a:cubicBezTo>
                  <a:pt x="1578999" y="989276"/>
                  <a:pt x="1569060" y="999216"/>
                  <a:pt x="1557133" y="989939"/>
                </a:cubicBezTo>
                <a:cubicBezTo>
                  <a:pt x="1553820" y="987289"/>
                  <a:pt x="1549182" y="988614"/>
                  <a:pt x="1547857" y="992589"/>
                </a:cubicBezTo>
                <a:cubicBezTo>
                  <a:pt x="1545870" y="997228"/>
                  <a:pt x="1550507" y="998553"/>
                  <a:pt x="1553157" y="1000541"/>
                </a:cubicBezTo>
                <a:cubicBezTo>
                  <a:pt x="1558458" y="1003854"/>
                  <a:pt x="1564421" y="1005179"/>
                  <a:pt x="1570386" y="1004516"/>
                </a:cubicBezTo>
                <a:cubicBezTo>
                  <a:pt x="1591589" y="1002529"/>
                  <a:pt x="1608154" y="1025057"/>
                  <a:pt x="1630681" y="1016443"/>
                </a:cubicBezTo>
                <a:cubicBezTo>
                  <a:pt x="1631344" y="1016443"/>
                  <a:pt x="1633332" y="1018431"/>
                  <a:pt x="1633332" y="1019094"/>
                </a:cubicBezTo>
                <a:cubicBezTo>
                  <a:pt x="1629356" y="1043610"/>
                  <a:pt x="1649898" y="1025057"/>
                  <a:pt x="1655861" y="1031683"/>
                </a:cubicBezTo>
                <a:cubicBezTo>
                  <a:pt x="1651224" y="1038309"/>
                  <a:pt x="1633995" y="1038972"/>
                  <a:pt x="1644596" y="1050899"/>
                </a:cubicBezTo>
                <a:cubicBezTo>
                  <a:pt x="1649235" y="1056200"/>
                  <a:pt x="1659836" y="1046923"/>
                  <a:pt x="1665137" y="1040960"/>
                </a:cubicBezTo>
                <a:cubicBezTo>
                  <a:pt x="1668451" y="1037647"/>
                  <a:pt x="1679714" y="1037647"/>
                  <a:pt x="1673752" y="1029033"/>
                </a:cubicBezTo>
                <a:cubicBezTo>
                  <a:pt x="1666462" y="1019094"/>
                  <a:pt x="1661825" y="1003854"/>
                  <a:pt x="1638633" y="1013130"/>
                </a:cubicBezTo>
                <a:cubicBezTo>
                  <a:pt x="1651224" y="998553"/>
                  <a:pt x="1662488" y="988614"/>
                  <a:pt x="1653873" y="972711"/>
                </a:cubicBezTo>
                <a:cubicBezTo>
                  <a:pt x="1670439" y="986626"/>
                  <a:pt x="1701581" y="988614"/>
                  <a:pt x="1689653" y="1021744"/>
                </a:cubicBezTo>
                <a:cubicBezTo>
                  <a:pt x="1686340" y="1030358"/>
                  <a:pt x="1694292" y="1033671"/>
                  <a:pt x="1700255" y="1031683"/>
                </a:cubicBezTo>
                <a:cubicBezTo>
                  <a:pt x="1726097" y="1024395"/>
                  <a:pt x="1708869" y="1055538"/>
                  <a:pt x="1724772" y="1059513"/>
                </a:cubicBezTo>
                <a:cubicBezTo>
                  <a:pt x="1729410" y="1060838"/>
                  <a:pt x="1710857" y="1057525"/>
                  <a:pt x="1713507" y="1070777"/>
                </a:cubicBezTo>
                <a:cubicBezTo>
                  <a:pt x="1742000" y="1069453"/>
                  <a:pt x="1765853" y="1085356"/>
                  <a:pt x="1792358" y="1093969"/>
                </a:cubicBezTo>
                <a:cubicBezTo>
                  <a:pt x="1804947" y="1097944"/>
                  <a:pt x="1815549" y="1114510"/>
                  <a:pt x="1831452" y="1098608"/>
                </a:cubicBezTo>
                <a:cubicBezTo>
                  <a:pt x="1835427" y="1108546"/>
                  <a:pt x="1827476" y="1123123"/>
                  <a:pt x="1841391" y="1125111"/>
                </a:cubicBezTo>
                <a:cubicBezTo>
                  <a:pt x="1863256" y="1128425"/>
                  <a:pt x="1875845" y="1141015"/>
                  <a:pt x="1882472" y="1161556"/>
                </a:cubicBezTo>
                <a:cubicBezTo>
                  <a:pt x="1885123" y="1168844"/>
                  <a:pt x="1893737" y="1177458"/>
                  <a:pt x="1900363" y="1178120"/>
                </a:cubicBezTo>
                <a:cubicBezTo>
                  <a:pt x="1917591" y="1178782"/>
                  <a:pt x="1927530" y="1192036"/>
                  <a:pt x="1940782" y="1199324"/>
                </a:cubicBezTo>
                <a:cubicBezTo>
                  <a:pt x="1944758" y="1201312"/>
                  <a:pt x="1946083" y="1205288"/>
                  <a:pt x="1950721" y="1200650"/>
                </a:cubicBezTo>
                <a:cubicBezTo>
                  <a:pt x="1959336" y="1193360"/>
                  <a:pt x="1970600" y="1197336"/>
                  <a:pt x="1975901" y="1202637"/>
                </a:cubicBezTo>
                <a:cubicBezTo>
                  <a:pt x="1981864" y="1208601"/>
                  <a:pt x="1979214" y="1217877"/>
                  <a:pt x="1969937" y="1223178"/>
                </a:cubicBezTo>
                <a:cubicBezTo>
                  <a:pt x="1963974" y="1226490"/>
                  <a:pt x="1967287" y="1230466"/>
                  <a:pt x="1970600" y="1235767"/>
                </a:cubicBezTo>
                <a:cubicBezTo>
                  <a:pt x="1976562" y="1245706"/>
                  <a:pt x="1985176" y="1249682"/>
                  <a:pt x="1999754" y="1258296"/>
                </a:cubicBezTo>
                <a:cubicBezTo>
                  <a:pt x="1987827" y="1236430"/>
                  <a:pt x="1975237" y="1220528"/>
                  <a:pt x="1989153" y="1201312"/>
                </a:cubicBezTo>
                <a:cubicBezTo>
                  <a:pt x="2013669" y="1217877"/>
                  <a:pt x="2013006" y="1217877"/>
                  <a:pt x="2003068" y="1237092"/>
                </a:cubicBezTo>
                <a:cubicBezTo>
                  <a:pt x="1997766" y="1247694"/>
                  <a:pt x="2003068" y="1256308"/>
                  <a:pt x="2011019" y="1262271"/>
                </a:cubicBezTo>
                <a:cubicBezTo>
                  <a:pt x="2016981" y="1266909"/>
                  <a:pt x="2023608" y="1271549"/>
                  <a:pt x="2030234" y="1274198"/>
                </a:cubicBezTo>
                <a:cubicBezTo>
                  <a:pt x="2052101" y="1282149"/>
                  <a:pt x="2057400" y="1305341"/>
                  <a:pt x="2071978" y="1319256"/>
                </a:cubicBezTo>
                <a:cubicBezTo>
                  <a:pt x="2080592" y="1327207"/>
                  <a:pt x="2063364" y="1328532"/>
                  <a:pt x="2069990" y="1335821"/>
                </a:cubicBezTo>
                <a:cubicBezTo>
                  <a:pt x="2076616" y="1343109"/>
                  <a:pt x="2075292" y="1345760"/>
                  <a:pt x="2063364" y="1350398"/>
                </a:cubicBezTo>
                <a:cubicBezTo>
                  <a:pt x="2071316" y="1350398"/>
                  <a:pt x="2077279" y="1350398"/>
                  <a:pt x="2082581" y="1350398"/>
                </a:cubicBezTo>
                <a:cubicBezTo>
                  <a:pt x="2081255" y="1337810"/>
                  <a:pt x="2090532" y="1341122"/>
                  <a:pt x="2097821" y="1340459"/>
                </a:cubicBezTo>
                <a:cubicBezTo>
                  <a:pt x="2103122" y="1339796"/>
                  <a:pt x="2111737" y="1344436"/>
                  <a:pt x="2109748" y="1333171"/>
                </a:cubicBezTo>
                <a:cubicBezTo>
                  <a:pt x="2107760" y="1324556"/>
                  <a:pt x="2102460" y="1325883"/>
                  <a:pt x="2095833" y="1330521"/>
                </a:cubicBezTo>
                <a:cubicBezTo>
                  <a:pt x="2089869" y="1335158"/>
                  <a:pt x="2083243" y="1333834"/>
                  <a:pt x="2082581" y="1325220"/>
                </a:cubicBezTo>
                <a:cubicBezTo>
                  <a:pt x="2081255" y="1317268"/>
                  <a:pt x="2086556" y="1314617"/>
                  <a:pt x="2094507" y="1315280"/>
                </a:cubicBezTo>
                <a:cubicBezTo>
                  <a:pt x="2096495" y="1315280"/>
                  <a:pt x="2126976" y="1325883"/>
                  <a:pt x="2128964" y="1327207"/>
                </a:cubicBezTo>
                <a:cubicBezTo>
                  <a:pt x="2134928" y="1330521"/>
                  <a:pt x="2138903" y="1333834"/>
                  <a:pt x="2146854" y="1328532"/>
                </a:cubicBezTo>
                <a:cubicBezTo>
                  <a:pt x="2160107" y="1319919"/>
                  <a:pt x="2172034" y="1323231"/>
                  <a:pt x="2177334" y="1340459"/>
                </a:cubicBezTo>
                <a:cubicBezTo>
                  <a:pt x="2186611" y="1325883"/>
                  <a:pt x="2191912" y="1319256"/>
                  <a:pt x="2201851" y="1339796"/>
                </a:cubicBezTo>
                <a:cubicBezTo>
                  <a:pt x="2207152" y="1351062"/>
                  <a:pt x="2219741" y="1359013"/>
                  <a:pt x="2229680" y="1368289"/>
                </a:cubicBezTo>
                <a:cubicBezTo>
                  <a:pt x="2232993" y="1370939"/>
                  <a:pt x="2236969" y="1370276"/>
                  <a:pt x="2240282" y="1367626"/>
                </a:cubicBezTo>
                <a:cubicBezTo>
                  <a:pt x="2249559" y="1361000"/>
                  <a:pt x="2253534" y="1361664"/>
                  <a:pt x="2256185" y="1372264"/>
                </a:cubicBezTo>
                <a:cubicBezTo>
                  <a:pt x="2257510" y="1376903"/>
                  <a:pt x="2256185" y="1381541"/>
                  <a:pt x="2260160" y="1382866"/>
                </a:cubicBezTo>
                <a:cubicBezTo>
                  <a:pt x="2270763" y="1385516"/>
                  <a:pt x="2272088" y="1356363"/>
                  <a:pt x="2283352" y="1376903"/>
                </a:cubicBezTo>
                <a:cubicBezTo>
                  <a:pt x="2287328" y="1384191"/>
                  <a:pt x="2291303" y="1387504"/>
                  <a:pt x="2297267" y="1389493"/>
                </a:cubicBezTo>
                <a:cubicBezTo>
                  <a:pt x="2315820" y="1396782"/>
                  <a:pt x="2335697" y="1400757"/>
                  <a:pt x="2350938" y="1415335"/>
                </a:cubicBezTo>
                <a:cubicBezTo>
                  <a:pt x="2351600" y="1415996"/>
                  <a:pt x="2353589" y="1415996"/>
                  <a:pt x="2354914" y="1415996"/>
                </a:cubicBezTo>
                <a:cubicBezTo>
                  <a:pt x="2371479" y="1414672"/>
                  <a:pt x="2390695" y="1418647"/>
                  <a:pt x="2394670" y="1394131"/>
                </a:cubicBezTo>
                <a:cubicBezTo>
                  <a:pt x="2403284" y="1400757"/>
                  <a:pt x="2390032" y="1427261"/>
                  <a:pt x="2415874" y="1414672"/>
                </a:cubicBezTo>
                <a:cubicBezTo>
                  <a:pt x="2435752" y="1445814"/>
                  <a:pt x="2434427" y="1414672"/>
                  <a:pt x="2441053" y="1404733"/>
                </a:cubicBezTo>
                <a:cubicBezTo>
                  <a:pt x="2445691" y="1411358"/>
                  <a:pt x="2452316" y="1414672"/>
                  <a:pt x="2452316" y="1423285"/>
                </a:cubicBezTo>
                <a:cubicBezTo>
                  <a:pt x="2452979" y="1437863"/>
                  <a:pt x="2463581" y="1448464"/>
                  <a:pt x="2472195" y="1459729"/>
                </a:cubicBezTo>
                <a:cubicBezTo>
                  <a:pt x="2479484" y="1469005"/>
                  <a:pt x="2492073" y="1461716"/>
                  <a:pt x="2492073" y="1463043"/>
                </a:cubicBezTo>
                <a:cubicBezTo>
                  <a:pt x="2501349" y="1487558"/>
                  <a:pt x="2528516" y="1484908"/>
                  <a:pt x="2545081" y="1498822"/>
                </a:cubicBezTo>
                <a:cubicBezTo>
                  <a:pt x="2566285" y="1508099"/>
                  <a:pt x="2589476" y="1514063"/>
                  <a:pt x="2604716" y="1533942"/>
                </a:cubicBezTo>
                <a:cubicBezTo>
                  <a:pt x="2582187" y="1526652"/>
                  <a:pt x="2561647" y="1514063"/>
                  <a:pt x="2541106" y="1502136"/>
                </a:cubicBezTo>
                <a:cubicBezTo>
                  <a:pt x="2510626" y="1488883"/>
                  <a:pt x="2480809" y="1475631"/>
                  <a:pt x="2447015" y="1474969"/>
                </a:cubicBezTo>
                <a:cubicBezTo>
                  <a:pt x="2443041" y="1474969"/>
                  <a:pt x="2437077" y="1470993"/>
                  <a:pt x="2435089" y="1476956"/>
                </a:cubicBezTo>
                <a:cubicBezTo>
                  <a:pt x="2432439" y="1484245"/>
                  <a:pt x="2439727" y="1481596"/>
                  <a:pt x="2442378" y="1484245"/>
                </a:cubicBezTo>
                <a:cubicBezTo>
                  <a:pt x="2473520" y="1512737"/>
                  <a:pt x="2514601" y="1526652"/>
                  <a:pt x="2547732" y="1551831"/>
                </a:cubicBezTo>
                <a:cubicBezTo>
                  <a:pt x="2565622" y="1565746"/>
                  <a:pt x="2586163" y="1576348"/>
                  <a:pt x="2606041" y="1587612"/>
                </a:cubicBezTo>
                <a:cubicBezTo>
                  <a:pt x="2616643" y="1593576"/>
                  <a:pt x="2631221" y="1586288"/>
                  <a:pt x="2640497" y="1598215"/>
                </a:cubicBezTo>
                <a:cubicBezTo>
                  <a:pt x="2646460" y="1605503"/>
                  <a:pt x="2662363" y="1596226"/>
                  <a:pt x="2666339" y="1612130"/>
                </a:cubicBezTo>
                <a:cubicBezTo>
                  <a:pt x="2667664" y="1616767"/>
                  <a:pt x="2676940" y="1616104"/>
                  <a:pt x="2678928" y="1606829"/>
                </a:cubicBezTo>
                <a:cubicBezTo>
                  <a:pt x="2679591" y="1602190"/>
                  <a:pt x="2679591" y="1595563"/>
                  <a:pt x="2687542" y="1596889"/>
                </a:cubicBezTo>
                <a:cubicBezTo>
                  <a:pt x="2690855" y="1604841"/>
                  <a:pt x="2684892" y="1612791"/>
                  <a:pt x="2686879" y="1619418"/>
                </a:cubicBezTo>
                <a:cubicBezTo>
                  <a:pt x="2689530" y="1626707"/>
                  <a:pt x="2701457" y="1632008"/>
                  <a:pt x="2701457" y="1638634"/>
                </a:cubicBezTo>
                <a:cubicBezTo>
                  <a:pt x="2701457" y="1659837"/>
                  <a:pt x="2718022" y="1660500"/>
                  <a:pt x="2729949" y="1669114"/>
                </a:cubicBezTo>
                <a:cubicBezTo>
                  <a:pt x="2745852" y="1680378"/>
                  <a:pt x="2767718" y="1690317"/>
                  <a:pt x="2769706" y="1710858"/>
                </a:cubicBezTo>
                <a:cubicBezTo>
                  <a:pt x="2771694" y="1728749"/>
                  <a:pt x="2781633" y="1737363"/>
                  <a:pt x="2792235" y="1747302"/>
                </a:cubicBezTo>
                <a:cubicBezTo>
                  <a:pt x="2806150" y="1760554"/>
                  <a:pt x="2822714" y="1771818"/>
                  <a:pt x="2833979" y="1787058"/>
                </a:cubicBezTo>
                <a:cubicBezTo>
                  <a:pt x="2841930" y="1785733"/>
                  <a:pt x="2838618" y="1765855"/>
                  <a:pt x="2855845" y="1778444"/>
                </a:cubicBezTo>
                <a:cubicBezTo>
                  <a:pt x="2867772" y="1787058"/>
                  <a:pt x="2868434" y="1794347"/>
                  <a:pt x="2871747" y="1804949"/>
                </a:cubicBezTo>
                <a:cubicBezTo>
                  <a:pt x="2873073" y="1810250"/>
                  <a:pt x="2870422" y="1822177"/>
                  <a:pt x="2880361" y="1819526"/>
                </a:cubicBezTo>
                <a:cubicBezTo>
                  <a:pt x="2887651" y="1817538"/>
                  <a:pt x="2892289" y="1808924"/>
                  <a:pt x="2890963" y="1824164"/>
                </a:cubicBezTo>
                <a:cubicBezTo>
                  <a:pt x="2890300" y="1830128"/>
                  <a:pt x="2895601" y="1830128"/>
                  <a:pt x="2898914" y="1826815"/>
                </a:cubicBezTo>
                <a:cubicBezTo>
                  <a:pt x="2910842" y="1813563"/>
                  <a:pt x="2916805" y="1829465"/>
                  <a:pt x="2917468" y="1833441"/>
                </a:cubicBezTo>
                <a:cubicBezTo>
                  <a:pt x="2920781" y="1846031"/>
                  <a:pt x="2922106" y="1840067"/>
                  <a:pt x="2926744" y="1834766"/>
                </a:cubicBezTo>
                <a:cubicBezTo>
                  <a:pt x="2929394" y="1831453"/>
                  <a:pt x="2934033" y="1829465"/>
                  <a:pt x="2938671" y="1833441"/>
                </a:cubicBezTo>
                <a:cubicBezTo>
                  <a:pt x="2941984" y="1836091"/>
                  <a:pt x="2940659" y="1838079"/>
                  <a:pt x="2938671" y="1840730"/>
                </a:cubicBezTo>
                <a:cubicBezTo>
                  <a:pt x="2924756" y="1859283"/>
                  <a:pt x="2928069" y="1898377"/>
                  <a:pt x="2945960" y="1916267"/>
                </a:cubicBezTo>
                <a:cubicBezTo>
                  <a:pt x="2945960" y="1894401"/>
                  <a:pt x="2961200" y="1885787"/>
                  <a:pt x="2977765" y="1880486"/>
                </a:cubicBezTo>
                <a:cubicBezTo>
                  <a:pt x="2994330" y="1875848"/>
                  <a:pt x="2994330" y="1895064"/>
                  <a:pt x="3004269" y="1901027"/>
                </a:cubicBezTo>
                <a:cubicBezTo>
                  <a:pt x="2992342" y="1899039"/>
                  <a:pt x="2982403" y="1901690"/>
                  <a:pt x="2967826" y="1903677"/>
                </a:cubicBezTo>
                <a:cubicBezTo>
                  <a:pt x="2983728" y="1910303"/>
                  <a:pt x="2996981" y="1908316"/>
                  <a:pt x="3009571" y="1907653"/>
                </a:cubicBezTo>
                <a:cubicBezTo>
                  <a:pt x="3022159" y="1906990"/>
                  <a:pt x="3020171" y="1913616"/>
                  <a:pt x="3020834" y="1920243"/>
                </a:cubicBezTo>
                <a:cubicBezTo>
                  <a:pt x="3023484" y="1924881"/>
                  <a:pt x="3046675" y="1909641"/>
                  <a:pt x="3032100" y="1931507"/>
                </a:cubicBezTo>
                <a:cubicBezTo>
                  <a:pt x="3030774" y="1932832"/>
                  <a:pt x="3034088" y="1935483"/>
                  <a:pt x="3038726" y="1936808"/>
                </a:cubicBezTo>
                <a:cubicBezTo>
                  <a:pt x="3050651" y="1940783"/>
                  <a:pt x="3064567" y="1934820"/>
                  <a:pt x="3074505" y="1946747"/>
                </a:cubicBezTo>
                <a:cubicBezTo>
                  <a:pt x="3077819" y="1950723"/>
                  <a:pt x="3082458" y="1948072"/>
                  <a:pt x="3081794" y="1938796"/>
                </a:cubicBezTo>
                <a:cubicBezTo>
                  <a:pt x="3080469" y="1918255"/>
                  <a:pt x="3061917" y="1929519"/>
                  <a:pt x="3053301" y="1922893"/>
                </a:cubicBezTo>
                <a:cubicBezTo>
                  <a:pt x="3056616" y="1916267"/>
                  <a:pt x="3068542" y="1924881"/>
                  <a:pt x="3068542" y="1912954"/>
                </a:cubicBezTo>
                <a:cubicBezTo>
                  <a:pt x="3068542" y="1903677"/>
                  <a:pt x="3060592" y="1903015"/>
                  <a:pt x="3055290" y="1899702"/>
                </a:cubicBezTo>
                <a:cubicBezTo>
                  <a:pt x="3047338" y="1895064"/>
                  <a:pt x="3035413" y="1900364"/>
                  <a:pt x="3028786" y="1888437"/>
                </a:cubicBezTo>
                <a:cubicBezTo>
                  <a:pt x="3042038" y="1883137"/>
                  <a:pt x="3054627" y="1875185"/>
                  <a:pt x="3067217" y="1875185"/>
                </a:cubicBezTo>
                <a:cubicBezTo>
                  <a:pt x="3081133" y="1875185"/>
                  <a:pt x="3095047" y="1897714"/>
                  <a:pt x="3109624" y="1874523"/>
                </a:cubicBezTo>
                <a:cubicBezTo>
                  <a:pt x="3110287" y="1873860"/>
                  <a:pt x="3115587" y="1874523"/>
                  <a:pt x="3115587" y="1875848"/>
                </a:cubicBezTo>
                <a:cubicBezTo>
                  <a:pt x="3122876" y="1895726"/>
                  <a:pt x="3144742" y="1895064"/>
                  <a:pt x="3156007" y="1906328"/>
                </a:cubicBezTo>
                <a:cubicBezTo>
                  <a:pt x="3164621" y="1914279"/>
                  <a:pt x="3171909" y="1899702"/>
                  <a:pt x="3173897" y="1908978"/>
                </a:cubicBezTo>
                <a:cubicBezTo>
                  <a:pt x="3178535" y="1927531"/>
                  <a:pt x="3193114" y="1918917"/>
                  <a:pt x="3203714" y="1921568"/>
                </a:cubicBezTo>
                <a:cubicBezTo>
                  <a:pt x="3215642" y="1918255"/>
                  <a:pt x="3222931" y="1928194"/>
                  <a:pt x="3231544" y="1930182"/>
                </a:cubicBezTo>
                <a:cubicBezTo>
                  <a:pt x="3246784" y="1933495"/>
                  <a:pt x="3240821" y="1936808"/>
                  <a:pt x="3235520" y="1942771"/>
                </a:cubicBezTo>
                <a:cubicBezTo>
                  <a:pt x="3230881" y="1947410"/>
                  <a:pt x="3226906" y="1952048"/>
                  <a:pt x="3222268" y="1956686"/>
                </a:cubicBezTo>
                <a:cubicBezTo>
                  <a:pt x="3232869" y="1959999"/>
                  <a:pt x="3242808" y="1959337"/>
                  <a:pt x="3254735" y="1955361"/>
                </a:cubicBezTo>
                <a:cubicBezTo>
                  <a:pt x="3267987" y="1950723"/>
                  <a:pt x="3283890" y="1948072"/>
                  <a:pt x="3297805" y="1955361"/>
                </a:cubicBezTo>
                <a:cubicBezTo>
                  <a:pt x="3312382" y="1962650"/>
                  <a:pt x="3325634" y="1972589"/>
                  <a:pt x="3338888" y="1953373"/>
                </a:cubicBezTo>
                <a:cubicBezTo>
                  <a:pt x="3341538" y="1949397"/>
                  <a:pt x="3348826" y="1952711"/>
                  <a:pt x="3354126" y="1954698"/>
                </a:cubicBezTo>
                <a:cubicBezTo>
                  <a:pt x="3373343" y="1963312"/>
                  <a:pt x="3368704" y="1976564"/>
                  <a:pt x="3362740" y="1992467"/>
                </a:cubicBezTo>
                <a:cubicBezTo>
                  <a:pt x="3366717" y="1993130"/>
                  <a:pt x="3370693" y="1991804"/>
                  <a:pt x="3373343" y="1993792"/>
                </a:cubicBezTo>
                <a:cubicBezTo>
                  <a:pt x="3385269" y="2001081"/>
                  <a:pt x="3401173" y="2001744"/>
                  <a:pt x="3407136" y="2017646"/>
                </a:cubicBezTo>
                <a:cubicBezTo>
                  <a:pt x="3407799" y="2019634"/>
                  <a:pt x="3408461" y="2038850"/>
                  <a:pt x="3409124" y="2039512"/>
                </a:cubicBezTo>
                <a:cubicBezTo>
                  <a:pt x="3413100" y="2044813"/>
                  <a:pt x="3419063" y="2044813"/>
                  <a:pt x="3425027" y="2046138"/>
                </a:cubicBezTo>
                <a:cubicBezTo>
                  <a:pt x="3421714" y="2050777"/>
                  <a:pt x="3413761" y="2045476"/>
                  <a:pt x="3412436" y="2053427"/>
                </a:cubicBezTo>
                <a:cubicBezTo>
                  <a:pt x="3413100" y="2054090"/>
                  <a:pt x="3413761" y="2054090"/>
                  <a:pt x="3414425" y="2054752"/>
                </a:cubicBezTo>
                <a:cubicBezTo>
                  <a:pt x="3414425" y="2055415"/>
                  <a:pt x="3415088" y="2056077"/>
                  <a:pt x="3414425" y="2056740"/>
                </a:cubicBezTo>
                <a:cubicBezTo>
                  <a:pt x="3410449" y="2064029"/>
                  <a:pt x="3403823" y="2066016"/>
                  <a:pt x="3397197" y="2062703"/>
                </a:cubicBezTo>
                <a:cubicBezTo>
                  <a:pt x="3385933" y="2056740"/>
                  <a:pt x="3377318" y="2061378"/>
                  <a:pt x="3366717" y="2067342"/>
                </a:cubicBezTo>
                <a:cubicBezTo>
                  <a:pt x="3375993" y="2071980"/>
                  <a:pt x="3384608" y="2073305"/>
                  <a:pt x="3392558" y="2071980"/>
                </a:cubicBezTo>
                <a:cubicBezTo>
                  <a:pt x="3399185" y="2071316"/>
                  <a:pt x="3405148" y="2073305"/>
                  <a:pt x="3405811" y="2077944"/>
                </a:cubicBezTo>
                <a:cubicBezTo>
                  <a:pt x="3407799" y="2091196"/>
                  <a:pt x="3418400" y="2091857"/>
                  <a:pt x="3427014" y="2097159"/>
                </a:cubicBezTo>
                <a:cubicBezTo>
                  <a:pt x="3436954" y="2103123"/>
                  <a:pt x="3454182" y="2109749"/>
                  <a:pt x="3438940" y="2126977"/>
                </a:cubicBezTo>
                <a:lnTo>
                  <a:pt x="3440305" y="2129159"/>
                </a:lnTo>
                <a:lnTo>
                  <a:pt x="3465857" y="2132855"/>
                </a:lnTo>
                <a:cubicBezTo>
                  <a:pt x="3474720" y="2135092"/>
                  <a:pt x="3483665" y="2137244"/>
                  <a:pt x="3493272" y="2136252"/>
                </a:cubicBezTo>
                <a:cubicBezTo>
                  <a:pt x="3484327" y="2142215"/>
                  <a:pt x="3475713" y="2142878"/>
                  <a:pt x="3467265" y="2141469"/>
                </a:cubicBezTo>
                <a:lnTo>
                  <a:pt x="3443949" y="2134753"/>
                </a:lnTo>
                <a:lnTo>
                  <a:pt x="3446395" y="2138322"/>
                </a:lnTo>
                <a:cubicBezTo>
                  <a:pt x="3446892" y="2140394"/>
                  <a:pt x="3446230" y="2142548"/>
                  <a:pt x="3443580" y="2144867"/>
                </a:cubicBezTo>
                <a:cubicBezTo>
                  <a:pt x="3453519" y="2147517"/>
                  <a:pt x="3459482" y="2154806"/>
                  <a:pt x="3463457" y="2163420"/>
                </a:cubicBezTo>
                <a:cubicBezTo>
                  <a:pt x="3470746" y="2142878"/>
                  <a:pt x="3483336" y="2156794"/>
                  <a:pt x="3492611" y="2160107"/>
                </a:cubicBezTo>
                <a:cubicBezTo>
                  <a:pt x="3513815" y="2168058"/>
                  <a:pt x="3507188" y="2183961"/>
                  <a:pt x="3500563" y="2199201"/>
                </a:cubicBezTo>
                <a:cubicBezTo>
                  <a:pt x="3516465" y="2197875"/>
                  <a:pt x="3523755" y="2201188"/>
                  <a:pt x="3548933" y="2221729"/>
                </a:cubicBezTo>
                <a:cubicBezTo>
                  <a:pt x="3543633" y="2226367"/>
                  <a:pt x="3535019" y="2228356"/>
                  <a:pt x="3535019" y="2237631"/>
                </a:cubicBezTo>
                <a:cubicBezTo>
                  <a:pt x="3544296" y="2233656"/>
                  <a:pt x="3550259" y="2235643"/>
                  <a:pt x="3549596" y="2246908"/>
                </a:cubicBezTo>
                <a:cubicBezTo>
                  <a:pt x="3556884" y="2252208"/>
                  <a:pt x="3554895" y="2259498"/>
                  <a:pt x="3552248" y="2264799"/>
                </a:cubicBezTo>
                <a:cubicBezTo>
                  <a:pt x="3546282" y="2278048"/>
                  <a:pt x="3548933" y="2292626"/>
                  <a:pt x="3560199" y="2297929"/>
                </a:cubicBezTo>
                <a:cubicBezTo>
                  <a:pt x="3578751" y="2307205"/>
                  <a:pt x="3580739" y="2311181"/>
                  <a:pt x="3584714" y="2329071"/>
                </a:cubicBezTo>
                <a:cubicBezTo>
                  <a:pt x="3585377" y="2331059"/>
                  <a:pt x="3588691" y="2335035"/>
                  <a:pt x="3590016" y="2334372"/>
                </a:cubicBezTo>
                <a:cubicBezTo>
                  <a:pt x="3595979" y="2333047"/>
                  <a:pt x="3601942" y="2333710"/>
                  <a:pt x="3609232" y="2336360"/>
                </a:cubicBezTo>
                <a:cubicBezTo>
                  <a:pt x="3597304" y="2346298"/>
                  <a:pt x="3596641" y="2352924"/>
                  <a:pt x="3614532" y="2351600"/>
                </a:cubicBezTo>
                <a:cubicBezTo>
                  <a:pt x="3625134" y="2350937"/>
                  <a:pt x="3636399" y="2349612"/>
                  <a:pt x="3646337" y="2352924"/>
                </a:cubicBezTo>
                <a:cubicBezTo>
                  <a:pt x="3656939" y="2356238"/>
                  <a:pt x="3676817" y="2358225"/>
                  <a:pt x="3659590" y="2377441"/>
                </a:cubicBezTo>
                <a:cubicBezTo>
                  <a:pt x="3657601" y="2380093"/>
                  <a:pt x="3652963" y="2383405"/>
                  <a:pt x="3657601" y="2387381"/>
                </a:cubicBezTo>
                <a:cubicBezTo>
                  <a:pt x="3660914" y="2390031"/>
                  <a:pt x="3665553" y="2391356"/>
                  <a:pt x="3670192" y="2388706"/>
                </a:cubicBezTo>
                <a:cubicBezTo>
                  <a:pt x="3684107" y="2381416"/>
                  <a:pt x="3699346" y="2382080"/>
                  <a:pt x="3713923" y="2384067"/>
                </a:cubicBezTo>
                <a:cubicBezTo>
                  <a:pt x="3733801" y="2387381"/>
                  <a:pt x="3753017" y="2399970"/>
                  <a:pt x="3772895" y="2384730"/>
                </a:cubicBezTo>
                <a:cubicBezTo>
                  <a:pt x="3772895" y="2384730"/>
                  <a:pt x="3774221" y="2385392"/>
                  <a:pt x="3774883" y="2385392"/>
                </a:cubicBezTo>
                <a:cubicBezTo>
                  <a:pt x="3776208" y="2385392"/>
                  <a:pt x="3778196" y="2385392"/>
                  <a:pt x="3779521" y="2384730"/>
                </a:cubicBezTo>
                <a:cubicBezTo>
                  <a:pt x="3784160" y="2383405"/>
                  <a:pt x="3784160" y="2381416"/>
                  <a:pt x="3779521" y="2380093"/>
                </a:cubicBezTo>
                <a:cubicBezTo>
                  <a:pt x="3773558" y="2378767"/>
                  <a:pt x="3768257" y="2376779"/>
                  <a:pt x="3758981" y="2364188"/>
                </a:cubicBezTo>
                <a:cubicBezTo>
                  <a:pt x="3788799" y="2381416"/>
                  <a:pt x="3796749" y="2367502"/>
                  <a:pt x="3800063" y="2345635"/>
                </a:cubicBezTo>
                <a:cubicBezTo>
                  <a:pt x="3799400" y="2367502"/>
                  <a:pt x="3803375" y="2380755"/>
                  <a:pt x="3827892" y="2384067"/>
                </a:cubicBezTo>
                <a:cubicBezTo>
                  <a:pt x="3835181" y="2384730"/>
                  <a:pt x="3852408" y="2394669"/>
                  <a:pt x="3852408" y="2413886"/>
                </a:cubicBezTo>
                <a:cubicBezTo>
                  <a:pt x="3843132" y="2407259"/>
                  <a:pt x="3834518" y="2404609"/>
                  <a:pt x="3827229" y="2401958"/>
                </a:cubicBezTo>
                <a:cubicBezTo>
                  <a:pt x="3816627" y="2398645"/>
                  <a:pt x="3807352" y="2384730"/>
                  <a:pt x="3793436" y="2393344"/>
                </a:cubicBezTo>
                <a:cubicBezTo>
                  <a:pt x="3796749" y="2399970"/>
                  <a:pt x="3789460" y="2409247"/>
                  <a:pt x="3797413" y="2414548"/>
                </a:cubicBezTo>
                <a:cubicBezTo>
                  <a:pt x="3813977" y="2425812"/>
                  <a:pt x="3830542" y="2436414"/>
                  <a:pt x="3839156" y="2456956"/>
                </a:cubicBezTo>
                <a:cubicBezTo>
                  <a:pt x="3841145" y="2462257"/>
                  <a:pt x="3852408" y="2469544"/>
                  <a:pt x="3858372" y="2465570"/>
                </a:cubicBezTo>
                <a:cubicBezTo>
                  <a:pt x="3875600" y="2455631"/>
                  <a:pt x="3881563" y="2468220"/>
                  <a:pt x="3889514" y="2477497"/>
                </a:cubicBezTo>
                <a:cubicBezTo>
                  <a:pt x="3902766" y="2494062"/>
                  <a:pt x="3927946" y="2490087"/>
                  <a:pt x="3941198" y="2507314"/>
                </a:cubicBezTo>
                <a:cubicBezTo>
                  <a:pt x="3941860" y="2507978"/>
                  <a:pt x="3947161" y="2505988"/>
                  <a:pt x="3948487" y="2504002"/>
                </a:cubicBezTo>
                <a:cubicBezTo>
                  <a:pt x="3950474" y="2500025"/>
                  <a:pt x="3952462" y="2496712"/>
                  <a:pt x="3956438" y="2501351"/>
                </a:cubicBezTo>
                <a:cubicBezTo>
                  <a:pt x="3967702" y="2514604"/>
                  <a:pt x="3971015" y="2505326"/>
                  <a:pt x="3973003" y="2494724"/>
                </a:cubicBezTo>
                <a:cubicBezTo>
                  <a:pt x="3973666" y="2490087"/>
                  <a:pt x="3976979" y="2486112"/>
                  <a:pt x="3980292" y="2490087"/>
                </a:cubicBezTo>
                <a:cubicBezTo>
                  <a:pt x="3989568" y="2501351"/>
                  <a:pt x="4008784" y="2474846"/>
                  <a:pt x="4012760" y="2500025"/>
                </a:cubicBezTo>
                <a:cubicBezTo>
                  <a:pt x="4014747" y="2499363"/>
                  <a:pt x="4017398" y="2498700"/>
                  <a:pt x="4018060" y="2497376"/>
                </a:cubicBezTo>
                <a:cubicBezTo>
                  <a:pt x="4025349" y="2482135"/>
                  <a:pt x="4024687" y="2466895"/>
                  <a:pt x="4020048" y="2451654"/>
                </a:cubicBezTo>
                <a:cubicBezTo>
                  <a:pt x="4006134" y="2443703"/>
                  <a:pt x="3992881" y="2435752"/>
                  <a:pt x="3978966" y="2428464"/>
                </a:cubicBezTo>
                <a:cubicBezTo>
                  <a:pt x="3998845" y="2426475"/>
                  <a:pt x="4010772" y="2440389"/>
                  <a:pt x="4025349" y="2447679"/>
                </a:cubicBezTo>
                <a:cubicBezTo>
                  <a:pt x="4029325" y="2446353"/>
                  <a:pt x="4026674" y="2438403"/>
                  <a:pt x="4033300" y="2439728"/>
                </a:cubicBezTo>
                <a:cubicBezTo>
                  <a:pt x="4043240" y="2428464"/>
                  <a:pt x="4029325" y="2428464"/>
                  <a:pt x="4026012" y="2423824"/>
                </a:cubicBezTo>
                <a:cubicBezTo>
                  <a:pt x="4007459" y="2401296"/>
                  <a:pt x="3969027" y="2410572"/>
                  <a:pt x="3953787" y="2380755"/>
                </a:cubicBezTo>
                <a:cubicBezTo>
                  <a:pt x="3953125" y="2378767"/>
                  <a:pt x="3947824" y="2378767"/>
                  <a:pt x="3945173" y="2377441"/>
                </a:cubicBezTo>
                <a:cubicBezTo>
                  <a:pt x="3940535" y="2374791"/>
                  <a:pt x="3933247" y="2380755"/>
                  <a:pt x="3929934" y="2375454"/>
                </a:cubicBezTo>
                <a:cubicBezTo>
                  <a:pt x="3914031" y="2348286"/>
                  <a:pt x="3885539" y="2340997"/>
                  <a:pt x="3859697" y="2335697"/>
                </a:cubicBezTo>
                <a:cubicBezTo>
                  <a:pt x="3831868" y="2329735"/>
                  <a:pt x="3811989" y="2303892"/>
                  <a:pt x="3780847" y="2309193"/>
                </a:cubicBezTo>
                <a:cubicBezTo>
                  <a:pt x="3778196" y="2309855"/>
                  <a:pt x="3774883" y="2305215"/>
                  <a:pt x="3772234" y="2303229"/>
                </a:cubicBezTo>
                <a:cubicBezTo>
                  <a:pt x="3782835" y="2292626"/>
                  <a:pt x="3771570" y="2291966"/>
                  <a:pt x="3766270" y="2292626"/>
                </a:cubicBezTo>
                <a:cubicBezTo>
                  <a:pt x="3755006" y="2293953"/>
                  <a:pt x="3747053" y="2285339"/>
                  <a:pt x="3735789" y="2284673"/>
                </a:cubicBezTo>
                <a:cubicBezTo>
                  <a:pt x="3723863" y="2284011"/>
                  <a:pt x="3724525" y="2269435"/>
                  <a:pt x="3725850" y="2262811"/>
                </a:cubicBezTo>
                <a:cubicBezTo>
                  <a:pt x="3727175" y="2254197"/>
                  <a:pt x="3737114" y="2257509"/>
                  <a:pt x="3742415" y="2261485"/>
                </a:cubicBezTo>
                <a:cubicBezTo>
                  <a:pt x="3750366" y="2268112"/>
                  <a:pt x="3758981" y="2268776"/>
                  <a:pt x="3766932" y="2263472"/>
                </a:cubicBezTo>
                <a:cubicBezTo>
                  <a:pt x="3781509" y="2254197"/>
                  <a:pt x="3788135" y="2260161"/>
                  <a:pt x="3790786" y="2275399"/>
                </a:cubicBezTo>
                <a:cubicBezTo>
                  <a:pt x="3804700" y="2258172"/>
                  <a:pt x="3804038" y="2259498"/>
                  <a:pt x="3816627" y="2275399"/>
                </a:cubicBezTo>
                <a:cubicBezTo>
                  <a:pt x="3825241" y="2286662"/>
                  <a:pt x="3843132" y="2305215"/>
                  <a:pt x="3847107" y="2302565"/>
                </a:cubicBezTo>
                <a:cubicBezTo>
                  <a:pt x="3868311" y="2290639"/>
                  <a:pt x="3867648" y="2311843"/>
                  <a:pt x="3876925" y="2319795"/>
                </a:cubicBezTo>
                <a:cubicBezTo>
                  <a:pt x="3882226" y="2313168"/>
                  <a:pt x="3886201" y="2307866"/>
                  <a:pt x="3891502" y="2300580"/>
                </a:cubicBezTo>
                <a:cubicBezTo>
                  <a:pt x="3897466" y="2323769"/>
                  <a:pt x="3918007" y="2324432"/>
                  <a:pt x="3934572" y="2331722"/>
                </a:cubicBezTo>
                <a:cubicBezTo>
                  <a:pt x="3941860" y="2335035"/>
                  <a:pt x="3947161" y="2348950"/>
                  <a:pt x="3958426" y="2337685"/>
                </a:cubicBezTo>
                <a:cubicBezTo>
                  <a:pt x="3959751" y="2354250"/>
                  <a:pt x="3976316" y="2351600"/>
                  <a:pt x="3983605" y="2351600"/>
                </a:cubicBezTo>
                <a:cubicBezTo>
                  <a:pt x="3994207" y="2351600"/>
                  <a:pt x="4005471" y="2343650"/>
                  <a:pt x="4010109" y="2328409"/>
                </a:cubicBezTo>
                <a:cubicBezTo>
                  <a:pt x="4011434" y="2333710"/>
                  <a:pt x="4026674" y="2346961"/>
                  <a:pt x="4029987" y="2350937"/>
                </a:cubicBezTo>
                <a:cubicBezTo>
                  <a:pt x="4049203" y="2376779"/>
                  <a:pt x="4049866" y="2354250"/>
                  <a:pt x="4053841" y="2340997"/>
                </a:cubicBezTo>
                <a:cubicBezTo>
                  <a:pt x="4061130" y="2346298"/>
                  <a:pt x="4065768" y="2350275"/>
                  <a:pt x="4066431" y="2359551"/>
                </a:cubicBezTo>
                <a:cubicBezTo>
                  <a:pt x="4068419" y="2373466"/>
                  <a:pt x="4076370" y="2385392"/>
                  <a:pt x="4086309" y="2395995"/>
                </a:cubicBezTo>
                <a:cubicBezTo>
                  <a:pt x="4093598" y="2404609"/>
                  <a:pt x="4106187" y="2395995"/>
                  <a:pt x="4106187" y="2397982"/>
                </a:cubicBezTo>
                <a:cubicBezTo>
                  <a:pt x="4110826" y="2418523"/>
                  <a:pt x="4132029" y="2415873"/>
                  <a:pt x="4143956" y="2425812"/>
                </a:cubicBezTo>
                <a:cubicBezTo>
                  <a:pt x="4192326" y="2447679"/>
                  <a:pt x="4238704" y="2472196"/>
                  <a:pt x="4283099" y="2500688"/>
                </a:cubicBezTo>
                <a:cubicBezTo>
                  <a:pt x="4304965" y="2479485"/>
                  <a:pt x="4290387" y="2511952"/>
                  <a:pt x="4299002" y="2510628"/>
                </a:cubicBezTo>
                <a:cubicBezTo>
                  <a:pt x="4291050" y="2513277"/>
                  <a:pt x="4285750" y="2509302"/>
                  <a:pt x="4281774" y="2503338"/>
                </a:cubicBezTo>
                <a:cubicBezTo>
                  <a:pt x="4234729" y="2478822"/>
                  <a:pt x="4187026" y="2453642"/>
                  <a:pt x="4139981" y="2429125"/>
                </a:cubicBezTo>
                <a:cubicBezTo>
                  <a:pt x="4113476" y="2419186"/>
                  <a:pt x="4086309" y="2411897"/>
                  <a:pt x="4057817" y="2409911"/>
                </a:cubicBezTo>
                <a:cubicBezTo>
                  <a:pt x="4054504" y="2409911"/>
                  <a:pt x="4050528" y="2405271"/>
                  <a:pt x="4048540" y="2411897"/>
                </a:cubicBezTo>
                <a:cubicBezTo>
                  <a:pt x="4047878" y="2414548"/>
                  <a:pt x="4046553" y="2419186"/>
                  <a:pt x="4051191" y="2419186"/>
                </a:cubicBezTo>
                <a:cubicBezTo>
                  <a:pt x="4064443" y="2417198"/>
                  <a:pt x="4067094" y="2431113"/>
                  <a:pt x="4076370" y="2436414"/>
                </a:cubicBezTo>
                <a:cubicBezTo>
                  <a:pt x="4112813" y="2456956"/>
                  <a:pt x="4148594" y="2480810"/>
                  <a:pt x="4184375" y="2502677"/>
                </a:cubicBezTo>
                <a:cubicBezTo>
                  <a:pt x="4204248" y="2507314"/>
                  <a:pt x="4215513" y="2530506"/>
                  <a:pt x="4238042" y="2527856"/>
                </a:cubicBezTo>
                <a:cubicBezTo>
                  <a:pt x="4245993" y="2527193"/>
                  <a:pt x="4248643" y="2530506"/>
                  <a:pt x="4254607" y="2533819"/>
                </a:cubicBezTo>
                <a:cubicBezTo>
                  <a:pt x="4267859" y="2541107"/>
                  <a:pt x="4283099" y="2566950"/>
                  <a:pt x="4302316" y="2531832"/>
                </a:cubicBezTo>
                <a:cubicBezTo>
                  <a:pt x="4287737" y="2562311"/>
                  <a:pt x="4322193" y="2570925"/>
                  <a:pt x="4320868" y="2593452"/>
                </a:cubicBezTo>
                <a:cubicBezTo>
                  <a:pt x="4320868" y="2598753"/>
                  <a:pt x="4324843" y="2597428"/>
                  <a:pt x="4328819" y="2598753"/>
                </a:cubicBezTo>
                <a:cubicBezTo>
                  <a:pt x="4360624" y="2610681"/>
                  <a:pt x="4385141" y="2629233"/>
                  <a:pt x="4391104" y="2665013"/>
                </a:cubicBezTo>
                <a:cubicBezTo>
                  <a:pt x="4391767" y="2668989"/>
                  <a:pt x="4396405" y="2672301"/>
                  <a:pt x="4399718" y="2674953"/>
                </a:cubicBezTo>
                <a:cubicBezTo>
                  <a:pt x="4411646" y="2685554"/>
                  <a:pt x="4422909" y="2696819"/>
                  <a:pt x="4435499" y="2706096"/>
                </a:cubicBezTo>
                <a:cubicBezTo>
                  <a:pt x="4441463" y="2710734"/>
                  <a:pt x="4446101" y="2732600"/>
                  <a:pt x="4458690" y="2710071"/>
                </a:cubicBezTo>
                <a:cubicBezTo>
                  <a:pt x="4461341" y="2705432"/>
                  <a:pt x="4469292" y="2711397"/>
                  <a:pt x="4471280" y="2718023"/>
                </a:cubicBezTo>
                <a:cubicBezTo>
                  <a:pt x="4480556" y="2710734"/>
                  <a:pt x="4475255" y="2695494"/>
                  <a:pt x="4488508" y="2686218"/>
                </a:cubicBezTo>
                <a:cubicBezTo>
                  <a:pt x="4478568" y="2706096"/>
                  <a:pt x="4487845" y="2723986"/>
                  <a:pt x="4485857" y="2741876"/>
                </a:cubicBezTo>
                <a:cubicBezTo>
                  <a:pt x="4487182" y="2743864"/>
                  <a:pt x="4489833" y="2745189"/>
                  <a:pt x="4489833" y="2747178"/>
                </a:cubicBezTo>
                <a:cubicBezTo>
                  <a:pt x="4491821" y="2758442"/>
                  <a:pt x="4505735" y="2755129"/>
                  <a:pt x="4509048" y="2764405"/>
                </a:cubicBezTo>
                <a:cubicBezTo>
                  <a:pt x="4515012" y="2757779"/>
                  <a:pt x="4522963" y="2752478"/>
                  <a:pt x="4526276" y="2745189"/>
                </a:cubicBezTo>
                <a:cubicBezTo>
                  <a:pt x="4537541" y="2720673"/>
                  <a:pt x="4528264" y="2680253"/>
                  <a:pt x="4509048" y="2660376"/>
                </a:cubicBezTo>
                <a:cubicBezTo>
                  <a:pt x="4503085" y="2657724"/>
                  <a:pt x="4495797" y="2656400"/>
                  <a:pt x="4491821" y="2651761"/>
                </a:cubicBezTo>
                <a:cubicBezTo>
                  <a:pt x="4489170" y="2649111"/>
                  <a:pt x="4481219" y="2643810"/>
                  <a:pt x="4487182" y="2637848"/>
                </a:cubicBezTo>
                <a:cubicBezTo>
                  <a:pt x="4492483" y="2632546"/>
                  <a:pt x="4495797" y="2637183"/>
                  <a:pt x="4499109" y="2641822"/>
                </a:cubicBezTo>
                <a:cubicBezTo>
                  <a:pt x="4503085" y="2648449"/>
                  <a:pt x="4506398" y="2643810"/>
                  <a:pt x="4509048" y="2640497"/>
                </a:cubicBezTo>
                <a:cubicBezTo>
                  <a:pt x="4513687" y="2631221"/>
                  <a:pt x="4518325" y="2638511"/>
                  <a:pt x="4522963" y="2640497"/>
                </a:cubicBezTo>
                <a:cubicBezTo>
                  <a:pt x="4522963" y="2636521"/>
                  <a:pt x="4522963" y="2633208"/>
                  <a:pt x="4527602" y="2631884"/>
                </a:cubicBezTo>
                <a:cubicBezTo>
                  <a:pt x="4533565" y="2619295"/>
                  <a:pt x="4532902" y="2601403"/>
                  <a:pt x="4539529" y="2592789"/>
                </a:cubicBezTo>
                <a:cubicBezTo>
                  <a:pt x="4558082" y="2566950"/>
                  <a:pt x="4565370" y="2541771"/>
                  <a:pt x="4560069" y="2511291"/>
                </a:cubicBezTo>
                <a:cubicBezTo>
                  <a:pt x="4558744" y="2504665"/>
                  <a:pt x="4563382" y="2497376"/>
                  <a:pt x="4571996" y="2497376"/>
                </a:cubicBezTo>
                <a:cubicBezTo>
                  <a:pt x="4581935" y="2497376"/>
                  <a:pt x="4579948" y="2505988"/>
                  <a:pt x="4579285" y="2511291"/>
                </a:cubicBezTo>
                <a:cubicBezTo>
                  <a:pt x="4573984" y="2548397"/>
                  <a:pt x="4568021" y="2585502"/>
                  <a:pt x="4561395" y="2622607"/>
                </a:cubicBezTo>
                <a:cubicBezTo>
                  <a:pt x="4557419" y="2645136"/>
                  <a:pt x="4558082" y="2669651"/>
                  <a:pt x="4552781" y="2690855"/>
                </a:cubicBezTo>
                <a:cubicBezTo>
                  <a:pt x="4543504" y="2729287"/>
                  <a:pt x="4530915" y="2765069"/>
                  <a:pt x="4545492" y="2805488"/>
                </a:cubicBezTo>
                <a:cubicBezTo>
                  <a:pt x="4550130" y="2818076"/>
                  <a:pt x="4546817" y="2835304"/>
                  <a:pt x="4552781" y="2849219"/>
                </a:cubicBezTo>
                <a:cubicBezTo>
                  <a:pt x="4561395" y="2868435"/>
                  <a:pt x="4578622" y="2883012"/>
                  <a:pt x="4579948" y="2906867"/>
                </a:cubicBezTo>
                <a:cubicBezTo>
                  <a:pt x="4579948" y="2908191"/>
                  <a:pt x="4580610" y="2908854"/>
                  <a:pt x="4580610" y="2909517"/>
                </a:cubicBezTo>
                <a:cubicBezTo>
                  <a:pt x="4582598" y="2911504"/>
                  <a:pt x="4583923" y="2913492"/>
                  <a:pt x="4585911" y="2915480"/>
                </a:cubicBezTo>
                <a:cubicBezTo>
                  <a:pt x="4590550" y="2918794"/>
                  <a:pt x="4597176" y="2919456"/>
                  <a:pt x="4600489" y="2918794"/>
                </a:cubicBezTo>
                <a:cubicBezTo>
                  <a:pt x="4611090" y="2916143"/>
                  <a:pt x="4605789" y="2908191"/>
                  <a:pt x="4601815" y="2900902"/>
                </a:cubicBezTo>
                <a:cubicBezTo>
                  <a:pt x="4595850" y="2890301"/>
                  <a:pt x="4592537" y="2879036"/>
                  <a:pt x="4587900" y="2867772"/>
                </a:cubicBezTo>
                <a:cubicBezTo>
                  <a:pt x="4581935" y="2859159"/>
                  <a:pt x="4575309" y="2850544"/>
                  <a:pt x="4569346" y="2841268"/>
                </a:cubicBezTo>
                <a:cubicBezTo>
                  <a:pt x="4570008" y="2840605"/>
                  <a:pt x="4570671" y="2839943"/>
                  <a:pt x="4571996" y="2839280"/>
                </a:cubicBezTo>
                <a:cubicBezTo>
                  <a:pt x="4580610" y="2846569"/>
                  <a:pt x="4588561" y="2854520"/>
                  <a:pt x="4597176" y="2861809"/>
                </a:cubicBezTo>
                <a:cubicBezTo>
                  <a:pt x="4599826" y="2865784"/>
                  <a:pt x="4603139" y="2869760"/>
                  <a:pt x="4607115" y="2875723"/>
                </a:cubicBezTo>
                <a:cubicBezTo>
                  <a:pt x="4610428" y="2869097"/>
                  <a:pt x="4611090" y="2860484"/>
                  <a:pt x="4615730" y="2857170"/>
                </a:cubicBezTo>
                <a:cubicBezTo>
                  <a:pt x="4632957" y="2845906"/>
                  <a:pt x="4621029" y="2867110"/>
                  <a:pt x="4628318" y="2868435"/>
                </a:cubicBezTo>
                <a:cubicBezTo>
                  <a:pt x="4634282" y="2868435"/>
                  <a:pt x="4636269" y="2857170"/>
                  <a:pt x="4637595" y="2858496"/>
                </a:cubicBezTo>
                <a:cubicBezTo>
                  <a:pt x="4642233" y="2863797"/>
                  <a:pt x="4647534" y="2870423"/>
                  <a:pt x="4648859" y="2877049"/>
                </a:cubicBezTo>
                <a:cubicBezTo>
                  <a:pt x="4650184" y="2886325"/>
                  <a:pt x="4648196" y="2896927"/>
                  <a:pt x="4647534" y="2906867"/>
                </a:cubicBezTo>
                <a:cubicBezTo>
                  <a:pt x="4647534" y="2914155"/>
                  <a:pt x="4636932" y="2919456"/>
                  <a:pt x="4642895" y="2928732"/>
                </a:cubicBezTo>
                <a:cubicBezTo>
                  <a:pt x="4644221" y="2930720"/>
                  <a:pt x="4637595" y="2934696"/>
                  <a:pt x="4632957" y="2935359"/>
                </a:cubicBezTo>
                <a:cubicBezTo>
                  <a:pt x="4616391" y="2939335"/>
                  <a:pt x="4623680" y="2921444"/>
                  <a:pt x="4615066" y="2916143"/>
                </a:cubicBezTo>
                <a:cubicBezTo>
                  <a:pt x="4612416" y="2924094"/>
                  <a:pt x="4609765" y="2932045"/>
                  <a:pt x="4609102" y="2939335"/>
                </a:cubicBezTo>
                <a:cubicBezTo>
                  <a:pt x="4612416" y="2941322"/>
                  <a:pt x="4615730" y="2943310"/>
                  <a:pt x="4619704" y="2945298"/>
                </a:cubicBezTo>
                <a:cubicBezTo>
                  <a:pt x="4615730" y="2943972"/>
                  <a:pt x="4612416" y="2942647"/>
                  <a:pt x="4609102" y="2941985"/>
                </a:cubicBezTo>
                <a:cubicBezTo>
                  <a:pt x="4609102" y="2952587"/>
                  <a:pt x="4613078" y="2961200"/>
                  <a:pt x="4626330" y="2967826"/>
                </a:cubicBezTo>
                <a:cubicBezTo>
                  <a:pt x="4619704" y="2975777"/>
                  <a:pt x="4611753" y="2969814"/>
                  <a:pt x="4604464" y="2975115"/>
                </a:cubicBezTo>
                <a:cubicBezTo>
                  <a:pt x="4612416" y="2981741"/>
                  <a:pt x="4605789" y="2994330"/>
                  <a:pt x="4616391" y="2999631"/>
                </a:cubicBezTo>
                <a:cubicBezTo>
                  <a:pt x="4619042" y="3010895"/>
                  <a:pt x="4610428" y="3018184"/>
                  <a:pt x="4605127" y="3026136"/>
                </a:cubicBezTo>
                <a:cubicBezTo>
                  <a:pt x="4587236" y="3054628"/>
                  <a:pt x="4564708" y="3079807"/>
                  <a:pt x="4544829" y="3107636"/>
                </a:cubicBezTo>
                <a:cubicBezTo>
                  <a:pt x="4463329" y="3222930"/>
                  <a:pt x="4380502" y="3336898"/>
                  <a:pt x="4297676" y="3451528"/>
                </a:cubicBezTo>
                <a:cubicBezTo>
                  <a:pt x="4169135" y="3629769"/>
                  <a:pt x="4041252" y="3809336"/>
                  <a:pt x="3913368" y="3988241"/>
                </a:cubicBezTo>
                <a:cubicBezTo>
                  <a:pt x="3929271" y="3992879"/>
                  <a:pt x="3943848" y="4000830"/>
                  <a:pt x="3956438" y="4014745"/>
                </a:cubicBezTo>
                <a:cubicBezTo>
                  <a:pt x="3965714" y="4025347"/>
                  <a:pt x="3981617" y="4032635"/>
                  <a:pt x="3994207" y="4041912"/>
                </a:cubicBezTo>
                <a:cubicBezTo>
                  <a:pt x="3998182" y="4044562"/>
                  <a:pt x="4000833" y="4049863"/>
                  <a:pt x="4006796" y="4047213"/>
                </a:cubicBezTo>
                <a:cubicBezTo>
                  <a:pt x="4012760" y="4044562"/>
                  <a:pt x="4012097" y="4039261"/>
                  <a:pt x="4008784" y="4034623"/>
                </a:cubicBezTo>
                <a:cubicBezTo>
                  <a:pt x="4006134" y="4031310"/>
                  <a:pt x="3994869" y="4031310"/>
                  <a:pt x="3998845" y="4025347"/>
                </a:cubicBezTo>
                <a:cubicBezTo>
                  <a:pt x="4006796" y="4020708"/>
                  <a:pt x="4011434" y="4027997"/>
                  <a:pt x="4020711" y="4026009"/>
                </a:cubicBezTo>
                <a:cubicBezTo>
                  <a:pt x="4037276" y="4022696"/>
                  <a:pt x="4048540" y="4036611"/>
                  <a:pt x="4063781" y="4040586"/>
                </a:cubicBezTo>
                <a:cubicBezTo>
                  <a:pt x="4038601" y="4052513"/>
                  <a:pt x="4075045" y="4055164"/>
                  <a:pt x="4073057" y="4063115"/>
                </a:cubicBezTo>
                <a:lnTo>
                  <a:pt x="4124740" y="4075705"/>
                </a:lnTo>
                <a:cubicBezTo>
                  <a:pt x="4141968" y="4100884"/>
                  <a:pt x="4176424" y="4092933"/>
                  <a:pt x="4204248" y="4096908"/>
                </a:cubicBezTo>
                <a:cubicBezTo>
                  <a:pt x="4188351" y="4110160"/>
                  <a:pt x="4240029" y="4104197"/>
                  <a:pt x="4218826" y="4118774"/>
                </a:cubicBezTo>
                <a:cubicBezTo>
                  <a:pt x="4212863" y="4122750"/>
                  <a:pt x="4197622" y="4124738"/>
                  <a:pt x="4206236" y="4133352"/>
                </a:cubicBezTo>
                <a:cubicBezTo>
                  <a:pt x="4214187" y="4141303"/>
                  <a:pt x="4228765" y="4136002"/>
                  <a:pt x="4236054" y="4133352"/>
                </a:cubicBezTo>
                <a:cubicBezTo>
                  <a:pt x="4265871" y="4124738"/>
                  <a:pt x="4300327" y="4130039"/>
                  <a:pt x="4316229" y="4141965"/>
                </a:cubicBezTo>
                <a:cubicBezTo>
                  <a:pt x="4336770" y="4157206"/>
                  <a:pt x="4346047" y="4149917"/>
                  <a:pt x="4359299" y="4143954"/>
                </a:cubicBezTo>
                <a:cubicBezTo>
                  <a:pt x="4375202" y="4137328"/>
                  <a:pt x="4385141" y="4141965"/>
                  <a:pt x="4397730" y="4149254"/>
                </a:cubicBezTo>
                <a:cubicBezTo>
                  <a:pt x="4418271" y="4161181"/>
                  <a:pt x="4401706" y="4171783"/>
                  <a:pt x="4397730" y="4183710"/>
                </a:cubicBezTo>
                <a:cubicBezTo>
                  <a:pt x="4452727" y="4178409"/>
                  <a:pt x="4460016" y="4183710"/>
                  <a:pt x="4449414" y="4220154"/>
                </a:cubicBezTo>
                <a:cubicBezTo>
                  <a:pt x="4447426" y="4226780"/>
                  <a:pt x="4456703" y="4224129"/>
                  <a:pt x="4459353" y="4226117"/>
                </a:cubicBezTo>
                <a:cubicBezTo>
                  <a:pt x="4484532" y="4242682"/>
                  <a:pt x="4498447" y="4271174"/>
                  <a:pt x="4489170" y="4287740"/>
                </a:cubicBezTo>
                <a:cubicBezTo>
                  <a:pt x="4520976" y="4277138"/>
                  <a:pt x="4526939" y="4302980"/>
                  <a:pt x="4546155" y="4309606"/>
                </a:cubicBezTo>
                <a:cubicBezTo>
                  <a:pt x="4564708" y="4316232"/>
                  <a:pt x="4533565" y="4319545"/>
                  <a:pt x="4536878" y="4327496"/>
                </a:cubicBezTo>
                <a:cubicBezTo>
                  <a:pt x="4551455" y="4330147"/>
                  <a:pt x="4576634" y="4334785"/>
                  <a:pt x="4574647" y="4340086"/>
                </a:cubicBezTo>
                <a:cubicBezTo>
                  <a:pt x="4570008" y="4352676"/>
                  <a:pt x="4560732" y="4365928"/>
                  <a:pt x="4537541" y="4370566"/>
                </a:cubicBezTo>
                <a:cubicBezTo>
                  <a:pt x="4563382" y="4371891"/>
                  <a:pt x="4563382" y="4371891"/>
                  <a:pt x="4585911" y="4381168"/>
                </a:cubicBezTo>
                <a:cubicBezTo>
                  <a:pt x="4577297" y="4383818"/>
                  <a:pt x="4566033" y="4377855"/>
                  <a:pt x="4558744" y="4383155"/>
                </a:cubicBezTo>
                <a:cubicBezTo>
                  <a:pt x="4572659" y="4395745"/>
                  <a:pt x="4572659" y="4395745"/>
                  <a:pt x="4590550" y="4389119"/>
                </a:cubicBezTo>
                <a:cubicBezTo>
                  <a:pt x="4614403" y="4381168"/>
                  <a:pt x="4648196" y="4390444"/>
                  <a:pt x="4643558" y="4405684"/>
                </a:cubicBezTo>
                <a:cubicBezTo>
                  <a:pt x="4636932" y="4426225"/>
                  <a:pt x="4660123" y="4428213"/>
                  <a:pt x="4672713" y="4438152"/>
                </a:cubicBezTo>
                <a:cubicBezTo>
                  <a:pt x="4681989" y="4445441"/>
                  <a:pt x="4723071" y="4444778"/>
                  <a:pt x="4690603" y="4464656"/>
                </a:cubicBezTo>
                <a:cubicBezTo>
                  <a:pt x="4685302" y="4467969"/>
                  <a:pt x="4695242" y="4467969"/>
                  <a:pt x="4697229" y="4468632"/>
                </a:cubicBezTo>
                <a:cubicBezTo>
                  <a:pt x="4714457" y="4471282"/>
                  <a:pt x="4727709" y="4481221"/>
                  <a:pt x="4746263" y="4481221"/>
                </a:cubicBezTo>
                <a:cubicBezTo>
                  <a:pt x="4759515" y="4480559"/>
                  <a:pt x="4770117" y="4485860"/>
                  <a:pt x="4780718" y="4490498"/>
                </a:cubicBezTo>
                <a:cubicBezTo>
                  <a:pt x="4788007" y="4493148"/>
                  <a:pt x="4789332" y="4497787"/>
                  <a:pt x="4781381" y="4501100"/>
                </a:cubicBezTo>
                <a:cubicBezTo>
                  <a:pt x="4764816" y="4505076"/>
                  <a:pt x="4748913" y="4495799"/>
                  <a:pt x="4729697" y="4496461"/>
                </a:cubicBezTo>
                <a:cubicBezTo>
                  <a:pt x="4737648" y="4505076"/>
                  <a:pt x="4746925" y="4511039"/>
                  <a:pt x="4757527" y="4517665"/>
                </a:cubicBezTo>
                <a:cubicBezTo>
                  <a:pt x="4791982" y="4539531"/>
                  <a:pt x="4836377" y="4534230"/>
                  <a:pt x="4874808" y="4543507"/>
                </a:cubicBezTo>
                <a:cubicBezTo>
                  <a:pt x="4886073" y="4546820"/>
                  <a:pt x="4897337" y="4550795"/>
                  <a:pt x="4893362" y="4561397"/>
                </a:cubicBezTo>
                <a:cubicBezTo>
                  <a:pt x="4890048" y="4564710"/>
                  <a:pt x="4884748" y="4566035"/>
                  <a:pt x="4879447" y="4566035"/>
                </a:cubicBezTo>
                <a:cubicBezTo>
                  <a:pt x="4869508" y="4567360"/>
                  <a:pt x="4862220" y="4569348"/>
                  <a:pt x="4864869" y="4577962"/>
                </a:cubicBezTo>
                <a:cubicBezTo>
                  <a:pt x="4867520" y="4586576"/>
                  <a:pt x="4877459" y="4581276"/>
                  <a:pt x="4883422" y="4583263"/>
                </a:cubicBezTo>
                <a:cubicBezTo>
                  <a:pt x="4910589" y="4590552"/>
                  <a:pt x="4937094" y="4583926"/>
                  <a:pt x="4963598" y="4587239"/>
                </a:cubicBezTo>
                <a:cubicBezTo>
                  <a:pt x="4954321" y="4573987"/>
                  <a:pt x="4939082" y="4567360"/>
                  <a:pt x="4919203" y="4566698"/>
                </a:cubicBezTo>
                <a:cubicBezTo>
                  <a:pt x="4898000" y="4559409"/>
                  <a:pt x="4893362" y="4548808"/>
                  <a:pt x="4905289" y="4536881"/>
                </a:cubicBezTo>
                <a:cubicBezTo>
                  <a:pt x="4917878" y="4524291"/>
                  <a:pt x="4933118" y="4528929"/>
                  <a:pt x="4947033" y="4538206"/>
                </a:cubicBezTo>
                <a:cubicBezTo>
                  <a:pt x="4946370" y="4536881"/>
                  <a:pt x="4945708" y="4535555"/>
                  <a:pt x="4945045" y="4534230"/>
                </a:cubicBezTo>
                <a:cubicBezTo>
                  <a:pt x="4935106" y="4518328"/>
                  <a:pt x="4947695" y="4520315"/>
                  <a:pt x="4962273" y="4525616"/>
                </a:cubicBezTo>
                <a:cubicBezTo>
                  <a:pt x="4981489" y="4520315"/>
                  <a:pt x="5001367" y="4516340"/>
                  <a:pt x="5023233" y="4521641"/>
                </a:cubicBezTo>
                <a:cubicBezTo>
                  <a:pt x="5060339" y="4528267"/>
                  <a:pt x="5073591" y="4556096"/>
                  <a:pt x="5104071" y="4565373"/>
                </a:cubicBezTo>
                <a:cubicBezTo>
                  <a:pt x="5121961" y="4566698"/>
                  <a:pt x="5113348" y="4544169"/>
                  <a:pt x="5136539" y="4553446"/>
                </a:cubicBezTo>
                <a:cubicBezTo>
                  <a:pt x="5156417" y="4570011"/>
                  <a:pt x="5194848" y="4560072"/>
                  <a:pt x="5212077" y="4581276"/>
                </a:cubicBezTo>
                <a:cubicBezTo>
                  <a:pt x="5192861" y="4584589"/>
                  <a:pt x="5180271" y="4570674"/>
                  <a:pt x="5162381" y="4570674"/>
                </a:cubicBezTo>
                <a:cubicBezTo>
                  <a:pt x="5176295" y="4587902"/>
                  <a:pt x="5176295" y="4587239"/>
                  <a:pt x="5206113" y="4587902"/>
                </a:cubicBezTo>
                <a:cubicBezTo>
                  <a:pt x="5216715" y="4587902"/>
                  <a:pt x="5228642" y="4592540"/>
                  <a:pt x="5231955" y="4601816"/>
                </a:cubicBezTo>
                <a:cubicBezTo>
                  <a:pt x="5232617" y="4603142"/>
                  <a:pt x="5221353" y="4602479"/>
                  <a:pt x="5223341" y="4605792"/>
                </a:cubicBezTo>
                <a:cubicBezTo>
                  <a:pt x="5225329" y="4610430"/>
                  <a:pt x="5230629" y="4605792"/>
                  <a:pt x="5233944" y="4605792"/>
                </a:cubicBezTo>
                <a:cubicBezTo>
                  <a:pt x="5240569" y="4605129"/>
                  <a:pt x="5247195" y="4606455"/>
                  <a:pt x="5252495" y="4608442"/>
                </a:cubicBezTo>
                <a:cubicBezTo>
                  <a:pt x="5249845" y="4603804"/>
                  <a:pt x="5246532" y="4599828"/>
                  <a:pt x="5243219" y="4595190"/>
                </a:cubicBezTo>
                <a:cubicBezTo>
                  <a:pt x="5240569" y="4591877"/>
                  <a:pt x="5235930" y="4586576"/>
                  <a:pt x="5243882" y="4583926"/>
                </a:cubicBezTo>
                <a:cubicBezTo>
                  <a:pt x="5251170" y="4586576"/>
                  <a:pt x="5256471" y="4588564"/>
                  <a:pt x="5263760" y="4591877"/>
                </a:cubicBezTo>
                <a:cubicBezTo>
                  <a:pt x="5270386" y="4601816"/>
                  <a:pt x="5290927" y="4605129"/>
                  <a:pt x="5280988" y="4624345"/>
                </a:cubicBezTo>
                <a:cubicBezTo>
                  <a:pt x="5279663" y="4624345"/>
                  <a:pt x="5278337" y="4623682"/>
                  <a:pt x="5277012" y="4623682"/>
                </a:cubicBezTo>
                <a:lnTo>
                  <a:pt x="5303285" y="4636944"/>
                </a:lnTo>
                <a:lnTo>
                  <a:pt x="5290926" y="4628320"/>
                </a:lnTo>
                <a:cubicBezTo>
                  <a:pt x="5278999" y="4619044"/>
                  <a:pt x="5286950" y="4601816"/>
                  <a:pt x="5277011" y="4591214"/>
                </a:cubicBezTo>
                <a:cubicBezTo>
                  <a:pt x="5272373" y="4577962"/>
                  <a:pt x="5276349" y="4574649"/>
                  <a:pt x="5288276" y="4580612"/>
                </a:cubicBezTo>
                <a:cubicBezTo>
                  <a:pt x="5298877" y="4599165"/>
                  <a:pt x="5314117" y="4613743"/>
                  <a:pt x="5328695" y="4628983"/>
                </a:cubicBezTo>
                <a:cubicBezTo>
                  <a:pt x="5331345" y="4633621"/>
                  <a:pt x="5337971" y="4636934"/>
                  <a:pt x="5335321" y="4644886"/>
                </a:cubicBezTo>
                <a:cubicBezTo>
                  <a:pt x="5326707" y="4643560"/>
                  <a:pt x="5324056" y="4630308"/>
                  <a:pt x="5313455" y="4632296"/>
                </a:cubicBezTo>
                <a:lnTo>
                  <a:pt x="5317356" y="4642700"/>
                </a:lnTo>
                <a:lnTo>
                  <a:pt x="5351887" y="4651512"/>
                </a:lnTo>
                <a:cubicBezTo>
                  <a:pt x="5345925" y="4642235"/>
                  <a:pt x="5339960" y="4632959"/>
                  <a:pt x="5332671" y="4625008"/>
                </a:cubicBezTo>
                <a:cubicBezTo>
                  <a:pt x="5332010" y="4624345"/>
                  <a:pt x="5332010" y="4623682"/>
                  <a:pt x="5331346" y="4623682"/>
                </a:cubicBezTo>
                <a:cubicBezTo>
                  <a:pt x="5332671" y="4623020"/>
                  <a:pt x="5334659" y="4622357"/>
                  <a:pt x="5335984" y="4621694"/>
                </a:cubicBezTo>
                <a:cubicBezTo>
                  <a:pt x="5324058" y="4611093"/>
                  <a:pt x="5320082" y="4596515"/>
                  <a:pt x="5310805" y="4583926"/>
                </a:cubicBezTo>
                <a:cubicBezTo>
                  <a:pt x="5314781" y="4579950"/>
                  <a:pt x="5318756" y="4583926"/>
                  <a:pt x="5322732" y="4583263"/>
                </a:cubicBezTo>
                <a:cubicBezTo>
                  <a:pt x="5323395" y="4583263"/>
                  <a:pt x="5324720" y="4582600"/>
                  <a:pt x="5324720" y="4581938"/>
                </a:cubicBezTo>
                <a:cubicBezTo>
                  <a:pt x="5324720" y="4581276"/>
                  <a:pt x="5324058" y="4580613"/>
                  <a:pt x="5324058" y="4579950"/>
                </a:cubicBezTo>
                <a:cubicBezTo>
                  <a:pt x="5323395" y="4578625"/>
                  <a:pt x="5322732" y="4577300"/>
                  <a:pt x="5322069" y="4576637"/>
                </a:cubicBezTo>
                <a:cubicBezTo>
                  <a:pt x="5326045" y="4574649"/>
                  <a:pt x="5329358" y="4573324"/>
                  <a:pt x="5332010" y="4578625"/>
                </a:cubicBezTo>
                <a:cubicBezTo>
                  <a:pt x="5345925" y="4601816"/>
                  <a:pt x="5365802" y="4621032"/>
                  <a:pt x="5373753" y="4647536"/>
                </a:cubicBezTo>
                <a:cubicBezTo>
                  <a:pt x="5374416" y="4649524"/>
                  <a:pt x="5379716" y="4649524"/>
                  <a:pt x="5383692" y="4650849"/>
                </a:cubicBezTo>
                <a:cubicBezTo>
                  <a:pt x="5383692" y="4650849"/>
                  <a:pt x="5384355" y="4650849"/>
                  <a:pt x="5384355" y="4651512"/>
                </a:cubicBezTo>
                <a:cubicBezTo>
                  <a:pt x="5385017" y="4654825"/>
                  <a:pt x="5384355" y="4658800"/>
                  <a:pt x="5384355" y="4662776"/>
                </a:cubicBezTo>
                <a:cubicBezTo>
                  <a:pt x="5392969" y="4666752"/>
                  <a:pt x="5401582" y="4670728"/>
                  <a:pt x="5407546" y="4676691"/>
                </a:cubicBezTo>
                <a:cubicBezTo>
                  <a:pt x="5407546" y="4676691"/>
                  <a:pt x="5406883" y="4676028"/>
                  <a:pt x="5406883" y="4676028"/>
                </a:cubicBezTo>
                <a:cubicBezTo>
                  <a:pt x="5404895" y="4674041"/>
                  <a:pt x="5404895" y="4672053"/>
                  <a:pt x="5406221" y="4670065"/>
                </a:cubicBezTo>
                <a:cubicBezTo>
                  <a:pt x="5429412" y="4660126"/>
                  <a:pt x="5437363" y="4661451"/>
                  <a:pt x="5472482" y="4685305"/>
                </a:cubicBezTo>
                <a:cubicBezTo>
                  <a:pt x="5471156" y="4683317"/>
                  <a:pt x="5471819" y="4681329"/>
                  <a:pt x="5474469" y="4678679"/>
                </a:cubicBezTo>
                <a:cubicBezTo>
                  <a:pt x="5483746" y="4683317"/>
                  <a:pt x="5491697" y="4689281"/>
                  <a:pt x="5502299" y="4692594"/>
                </a:cubicBezTo>
                <a:cubicBezTo>
                  <a:pt x="5542056" y="4705183"/>
                  <a:pt x="5554645" y="4736989"/>
                  <a:pt x="5593077" y="4750903"/>
                </a:cubicBezTo>
                <a:cubicBezTo>
                  <a:pt x="5594402" y="4750903"/>
                  <a:pt x="5596390" y="4751566"/>
                  <a:pt x="5597715" y="4751566"/>
                </a:cubicBezTo>
                <a:cubicBezTo>
                  <a:pt x="5620906" y="4765481"/>
                  <a:pt x="5641447" y="4782046"/>
                  <a:pt x="5661325" y="4797948"/>
                </a:cubicBezTo>
                <a:cubicBezTo>
                  <a:pt x="5660000" y="4793973"/>
                  <a:pt x="5661325" y="4789334"/>
                  <a:pt x="5669939" y="4788009"/>
                </a:cubicBezTo>
                <a:cubicBezTo>
                  <a:pt x="5681203" y="4785359"/>
                  <a:pt x="5693130" y="4788009"/>
                  <a:pt x="5699094" y="4774094"/>
                </a:cubicBezTo>
                <a:cubicBezTo>
                  <a:pt x="5694456" y="4773432"/>
                  <a:pt x="5689817" y="4773432"/>
                  <a:pt x="5685842" y="4772769"/>
                </a:cubicBezTo>
                <a:cubicBezTo>
                  <a:pt x="5690480" y="4756204"/>
                  <a:pt x="5711683" y="4770119"/>
                  <a:pt x="5717647" y="4755542"/>
                </a:cubicBezTo>
                <a:cubicBezTo>
                  <a:pt x="5739513" y="4765481"/>
                  <a:pt x="5713009" y="4772107"/>
                  <a:pt x="5716322" y="4780721"/>
                </a:cubicBezTo>
                <a:cubicBezTo>
                  <a:pt x="5737525" y="4795960"/>
                  <a:pt x="5745477" y="4772769"/>
                  <a:pt x="5763367" y="4764155"/>
                </a:cubicBezTo>
                <a:cubicBezTo>
                  <a:pt x="5749452" y="4779395"/>
                  <a:pt x="5759391" y="4784696"/>
                  <a:pt x="5769330" y="4789334"/>
                </a:cubicBezTo>
                <a:cubicBezTo>
                  <a:pt x="5762042" y="4797286"/>
                  <a:pt x="5751440" y="4794635"/>
                  <a:pt x="5738850" y="4802587"/>
                </a:cubicBezTo>
                <a:cubicBezTo>
                  <a:pt x="5775294" y="4805237"/>
                  <a:pt x="5805111" y="4807887"/>
                  <a:pt x="5835591" y="4809876"/>
                </a:cubicBezTo>
                <a:cubicBezTo>
                  <a:pt x="5814388" y="4821802"/>
                  <a:pt x="5791859" y="4819152"/>
                  <a:pt x="5768668" y="4817164"/>
                </a:cubicBezTo>
                <a:cubicBezTo>
                  <a:pt x="5789871" y="4827103"/>
                  <a:pt x="5797160" y="4848307"/>
                  <a:pt x="5810412" y="4863547"/>
                </a:cubicBezTo>
                <a:cubicBezTo>
                  <a:pt x="5818363" y="4872160"/>
                  <a:pt x="5830953" y="4884750"/>
                  <a:pt x="5825652" y="4901315"/>
                </a:cubicBezTo>
                <a:cubicBezTo>
                  <a:pt x="5819026" y="4905291"/>
                  <a:pt x="5819026" y="4909929"/>
                  <a:pt x="5823664" y="4915230"/>
                </a:cubicBezTo>
                <a:cubicBezTo>
                  <a:pt x="5826977" y="4921194"/>
                  <a:pt x="5821677" y="4922519"/>
                  <a:pt x="5818363" y="4924507"/>
                </a:cubicBezTo>
                <a:cubicBezTo>
                  <a:pt x="5835591" y="4936434"/>
                  <a:pt x="5864083" y="4960287"/>
                  <a:pt x="5897877" y="4936434"/>
                </a:cubicBezTo>
                <a:cubicBezTo>
                  <a:pt x="5905828" y="4930470"/>
                  <a:pt x="5915767" y="4937759"/>
                  <a:pt x="5922393" y="4940409"/>
                </a:cubicBezTo>
                <a:cubicBezTo>
                  <a:pt x="5946910" y="4951011"/>
                  <a:pt x="5937633" y="4964926"/>
                  <a:pt x="5929019" y="4977515"/>
                </a:cubicBezTo>
                <a:cubicBezTo>
                  <a:pt x="5955523" y="4980166"/>
                  <a:pt x="5976727" y="4990105"/>
                  <a:pt x="5992629" y="5003357"/>
                </a:cubicBezTo>
                <a:cubicBezTo>
                  <a:pt x="6003231" y="5011971"/>
                  <a:pt x="5976064" y="5010646"/>
                  <a:pt x="5978715" y="5020585"/>
                </a:cubicBezTo>
                <a:cubicBezTo>
                  <a:pt x="5997268" y="5017272"/>
                  <a:pt x="5999918" y="5027874"/>
                  <a:pt x="6001906" y="5035162"/>
                </a:cubicBezTo>
                <a:cubicBezTo>
                  <a:pt x="6004556" y="5046426"/>
                  <a:pt x="6003894" y="5058354"/>
                  <a:pt x="5981365" y="5059679"/>
                </a:cubicBezTo>
                <a:cubicBezTo>
                  <a:pt x="5985341" y="5066968"/>
                  <a:pt x="5991967" y="5072931"/>
                  <a:pt x="5999256" y="5077569"/>
                </a:cubicBezTo>
                <a:cubicBezTo>
                  <a:pt x="6003231" y="5079557"/>
                  <a:pt x="6007207" y="5081545"/>
                  <a:pt x="6011845" y="5083533"/>
                </a:cubicBezTo>
                <a:cubicBezTo>
                  <a:pt x="6017809" y="5086183"/>
                  <a:pt x="6023110" y="5089496"/>
                  <a:pt x="6027085" y="5093472"/>
                </a:cubicBezTo>
                <a:cubicBezTo>
                  <a:pt x="6032386" y="5096122"/>
                  <a:pt x="6037687" y="5098773"/>
                  <a:pt x="6042325" y="5102086"/>
                </a:cubicBezTo>
                <a:cubicBezTo>
                  <a:pt x="6046963" y="5104736"/>
                  <a:pt x="6064191" y="5107387"/>
                  <a:pt x="6055577" y="5112025"/>
                </a:cubicBezTo>
                <a:cubicBezTo>
                  <a:pt x="6037024" y="5121964"/>
                  <a:pt x="6054252" y="5122626"/>
                  <a:pt x="6061541" y="5123289"/>
                </a:cubicBezTo>
                <a:cubicBezTo>
                  <a:pt x="6078769" y="5125277"/>
                  <a:pt x="6094009" y="5133228"/>
                  <a:pt x="6111899" y="5133891"/>
                </a:cubicBezTo>
                <a:cubicBezTo>
                  <a:pt x="6095334" y="5134554"/>
                  <a:pt x="6080094" y="5142505"/>
                  <a:pt x="6063529" y="5132566"/>
                </a:cubicBezTo>
                <a:cubicBezTo>
                  <a:pt x="6058228" y="5129253"/>
                  <a:pt x="6052264" y="5130578"/>
                  <a:pt x="6048951" y="5133891"/>
                </a:cubicBezTo>
                <a:cubicBezTo>
                  <a:pt x="6044976" y="5138529"/>
                  <a:pt x="6052264" y="5140517"/>
                  <a:pt x="6056240" y="5142505"/>
                </a:cubicBezTo>
                <a:cubicBezTo>
                  <a:pt x="6063529" y="5146481"/>
                  <a:pt x="6072143" y="5148468"/>
                  <a:pt x="6081419" y="5148468"/>
                </a:cubicBezTo>
                <a:cubicBezTo>
                  <a:pt x="6112562" y="5148468"/>
                  <a:pt x="6135753" y="5172985"/>
                  <a:pt x="6169546" y="5167021"/>
                </a:cubicBezTo>
                <a:cubicBezTo>
                  <a:pt x="6170209" y="5167021"/>
                  <a:pt x="6172859" y="5169009"/>
                  <a:pt x="6172859" y="5169672"/>
                </a:cubicBezTo>
                <a:cubicBezTo>
                  <a:pt x="6165570" y="5193526"/>
                  <a:pt x="6196713" y="5177623"/>
                  <a:pt x="6204664" y="5184249"/>
                </a:cubicBezTo>
                <a:cubicBezTo>
                  <a:pt x="6197376" y="5190213"/>
                  <a:pt x="6172196" y="5188887"/>
                  <a:pt x="6186111" y="5202140"/>
                </a:cubicBezTo>
                <a:cubicBezTo>
                  <a:pt x="6192737" y="5208103"/>
                  <a:pt x="6208640" y="5200152"/>
                  <a:pt x="6217254" y="5194851"/>
                </a:cubicBezTo>
                <a:cubicBezTo>
                  <a:pt x="6222555" y="5191538"/>
                  <a:pt x="6239120" y="5192863"/>
                  <a:pt x="6231169" y="5183587"/>
                </a:cubicBezTo>
                <a:cubicBezTo>
                  <a:pt x="6221229" y="5172985"/>
                  <a:pt x="6215266" y="5157082"/>
                  <a:pt x="6180810" y="5164371"/>
                </a:cubicBezTo>
                <a:cubicBezTo>
                  <a:pt x="6200026" y="5151119"/>
                  <a:pt x="6217254" y="5142505"/>
                  <a:pt x="6205990" y="5125277"/>
                </a:cubicBezTo>
                <a:cubicBezTo>
                  <a:pt x="6229181" y="5141180"/>
                  <a:pt x="6274901" y="5145818"/>
                  <a:pt x="6255023" y="5178286"/>
                </a:cubicBezTo>
                <a:cubicBezTo>
                  <a:pt x="6249722" y="5186237"/>
                  <a:pt x="6260323" y="5190876"/>
                  <a:pt x="6269600" y="5189550"/>
                </a:cubicBezTo>
                <a:cubicBezTo>
                  <a:pt x="6308694" y="5185574"/>
                  <a:pt x="6280202" y="5214067"/>
                  <a:pt x="6303393" y="5220030"/>
                </a:cubicBezTo>
                <a:cubicBezTo>
                  <a:pt x="6310019" y="5222018"/>
                  <a:pt x="6282852" y="5216717"/>
                  <a:pt x="6286165" y="5230632"/>
                </a:cubicBezTo>
                <a:cubicBezTo>
                  <a:pt x="6327910" y="5231957"/>
                  <a:pt x="6362365" y="5251173"/>
                  <a:pt x="6400134" y="5262437"/>
                </a:cubicBezTo>
                <a:cubicBezTo>
                  <a:pt x="6418687" y="5267738"/>
                  <a:pt x="6432602" y="5285628"/>
                  <a:pt x="6457781" y="5271051"/>
                </a:cubicBezTo>
                <a:cubicBezTo>
                  <a:pt x="6463082" y="5281653"/>
                  <a:pt x="6450492" y="5294905"/>
                  <a:pt x="6470370" y="5298881"/>
                </a:cubicBezTo>
                <a:cubicBezTo>
                  <a:pt x="6502838" y="5304844"/>
                  <a:pt x="6519403" y="5318096"/>
                  <a:pt x="6528017" y="5339300"/>
                </a:cubicBezTo>
                <a:cubicBezTo>
                  <a:pt x="6530668" y="5346589"/>
                  <a:pt x="6543257" y="5356528"/>
                  <a:pt x="6553196" y="5357853"/>
                </a:cubicBezTo>
                <a:cubicBezTo>
                  <a:pt x="6578376" y="5360503"/>
                  <a:pt x="6592290" y="5374418"/>
                  <a:pt x="6611506" y="5383032"/>
                </a:cubicBezTo>
                <a:cubicBezTo>
                  <a:pt x="6617469" y="5385682"/>
                  <a:pt x="6618132" y="5389658"/>
                  <a:pt x="6626746" y="5385020"/>
                </a:cubicBezTo>
                <a:cubicBezTo>
                  <a:pt x="6639336" y="5378394"/>
                  <a:pt x="6655901" y="5383694"/>
                  <a:pt x="6663852" y="5389658"/>
                </a:cubicBezTo>
                <a:cubicBezTo>
                  <a:pt x="6671803" y="5396284"/>
                  <a:pt x="6667828" y="5404898"/>
                  <a:pt x="6653913" y="5409536"/>
                </a:cubicBezTo>
                <a:cubicBezTo>
                  <a:pt x="6645299" y="5412187"/>
                  <a:pt x="6649937" y="5416825"/>
                  <a:pt x="6653913" y="5422126"/>
                </a:cubicBezTo>
                <a:cubicBezTo>
                  <a:pt x="6661864" y="5432728"/>
                  <a:pt x="6674454" y="5437366"/>
                  <a:pt x="6694995" y="5447968"/>
                </a:cubicBezTo>
                <a:cubicBezTo>
                  <a:pt x="6679092" y="5424776"/>
                  <a:pt x="6661864" y="5407548"/>
                  <a:pt x="6683068" y="5390321"/>
                </a:cubicBezTo>
                <a:cubicBezTo>
                  <a:pt x="6717523" y="5409536"/>
                  <a:pt x="6716861" y="5409536"/>
                  <a:pt x="6700958" y="5427426"/>
                </a:cubicBezTo>
                <a:cubicBezTo>
                  <a:pt x="6692344" y="5437366"/>
                  <a:pt x="6699633" y="5446642"/>
                  <a:pt x="6710897" y="5453268"/>
                </a:cubicBezTo>
                <a:cubicBezTo>
                  <a:pt x="6719511" y="5458569"/>
                  <a:pt x="6728788" y="5463870"/>
                  <a:pt x="6738727" y="5467183"/>
                </a:cubicBezTo>
                <a:cubicBezTo>
                  <a:pt x="6770532" y="5477122"/>
                  <a:pt x="6775833" y="5500976"/>
                  <a:pt x="6797036" y="5516216"/>
                </a:cubicBezTo>
                <a:cubicBezTo>
                  <a:pt x="6808963" y="5524830"/>
                  <a:pt x="6783784" y="5524830"/>
                  <a:pt x="6793061" y="5532781"/>
                </a:cubicBezTo>
                <a:cubicBezTo>
                  <a:pt x="6802337" y="5540733"/>
                  <a:pt x="6800349" y="5542721"/>
                  <a:pt x="6782459" y="5546696"/>
                </a:cubicBezTo>
                <a:cubicBezTo>
                  <a:pt x="6793723" y="5547359"/>
                  <a:pt x="6802337" y="5548021"/>
                  <a:pt x="6810951" y="5548684"/>
                </a:cubicBezTo>
                <a:cubicBezTo>
                  <a:pt x="6810289" y="5536094"/>
                  <a:pt x="6823541" y="5540070"/>
                  <a:pt x="6834143" y="5540070"/>
                </a:cubicBezTo>
                <a:cubicBezTo>
                  <a:pt x="6842094" y="5540070"/>
                  <a:pt x="6854683" y="5545371"/>
                  <a:pt x="6852695" y="5534107"/>
                </a:cubicBezTo>
                <a:cubicBezTo>
                  <a:pt x="6850708" y="5524830"/>
                  <a:pt x="6842094" y="5526155"/>
                  <a:pt x="6832817" y="5530131"/>
                </a:cubicBezTo>
                <a:cubicBezTo>
                  <a:pt x="6823541" y="5534107"/>
                  <a:pt x="6814264" y="5532119"/>
                  <a:pt x="6813602" y="5523505"/>
                </a:cubicBezTo>
                <a:cubicBezTo>
                  <a:pt x="6812276" y="5515554"/>
                  <a:pt x="6820228" y="5512903"/>
                  <a:pt x="6831492" y="5514891"/>
                </a:cubicBezTo>
                <a:cubicBezTo>
                  <a:pt x="6834805" y="5515554"/>
                  <a:pt x="6877875" y="5528806"/>
                  <a:pt x="6881188" y="5530131"/>
                </a:cubicBezTo>
                <a:cubicBezTo>
                  <a:pt x="6889139" y="5534107"/>
                  <a:pt x="6895765" y="5537420"/>
                  <a:pt x="6907692" y="5533444"/>
                </a:cubicBezTo>
                <a:cubicBezTo>
                  <a:pt x="6927570" y="5526155"/>
                  <a:pt x="6944798" y="5530794"/>
                  <a:pt x="6951424" y="5548684"/>
                </a:cubicBezTo>
                <a:cubicBezTo>
                  <a:pt x="6966002" y="5535432"/>
                  <a:pt x="6974616" y="5529468"/>
                  <a:pt x="6987205" y="5550672"/>
                </a:cubicBezTo>
                <a:cubicBezTo>
                  <a:pt x="6987205" y="5551334"/>
                  <a:pt x="6987868" y="5551334"/>
                  <a:pt x="6988530" y="5551997"/>
                </a:cubicBezTo>
                <a:cubicBezTo>
                  <a:pt x="6990518" y="5551997"/>
                  <a:pt x="6991843" y="5551334"/>
                  <a:pt x="6993831" y="5551997"/>
                </a:cubicBezTo>
                <a:cubicBezTo>
                  <a:pt x="7003770" y="5553322"/>
                  <a:pt x="7005095" y="5560611"/>
                  <a:pt x="7005758" y="5567900"/>
                </a:cubicBezTo>
                <a:cubicBezTo>
                  <a:pt x="7008409" y="5569887"/>
                  <a:pt x="7011722" y="5571876"/>
                  <a:pt x="7014372" y="5573863"/>
                </a:cubicBezTo>
                <a:cubicBezTo>
                  <a:pt x="7022323" y="5571876"/>
                  <a:pt x="7029612" y="5570550"/>
                  <a:pt x="7031600" y="5559948"/>
                </a:cubicBezTo>
                <a:cubicBezTo>
                  <a:pt x="7032262" y="5559286"/>
                  <a:pt x="7033588" y="5558623"/>
                  <a:pt x="7034250" y="5557960"/>
                </a:cubicBezTo>
                <a:cubicBezTo>
                  <a:pt x="7033588" y="5564587"/>
                  <a:pt x="7060092" y="5567900"/>
                  <a:pt x="7036901" y="5577839"/>
                </a:cubicBezTo>
                <a:cubicBezTo>
                  <a:pt x="7037563" y="5579164"/>
                  <a:pt x="7038889" y="5580489"/>
                  <a:pt x="7039551" y="5581815"/>
                </a:cubicBezTo>
                <a:cubicBezTo>
                  <a:pt x="7039551" y="5581815"/>
                  <a:pt x="7040214" y="5581815"/>
                  <a:pt x="7040214" y="5581815"/>
                </a:cubicBezTo>
                <a:cubicBezTo>
                  <a:pt x="7054129" y="5575851"/>
                  <a:pt x="7060092" y="5577839"/>
                  <a:pt x="7063405" y="5588441"/>
                </a:cubicBezTo>
                <a:cubicBezTo>
                  <a:pt x="7064730" y="5593079"/>
                  <a:pt x="7062743" y="5597717"/>
                  <a:pt x="7068043" y="5599705"/>
                </a:cubicBezTo>
                <a:cubicBezTo>
                  <a:pt x="7079308" y="5602355"/>
                  <a:pt x="7084609" y="5587115"/>
                  <a:pt x="7092560" y="5588441"/>
                </a:cubicBezTo>
                <a:cubicBezTo>
                  <a:pt x="7090572" y="5571876"/>
                  <a:pt x="7089247" y="5554647"/>
                  <a:pt x="7096536" y="5536094"/>
                </a:cubicBezTo>
                <a:cubicBezTo>
                  <a:pt x="7102499" y="5553322"/>
                  <a:pt x="7109125" y="5566574"/>
                  <a:pt x="7105812" y="5580489"/>
                </a:cubicBezTo>
                <a:cubicBezTo>
                  <a:pt x="7104487" y="5586453"/>
                  <a:pt x="7105149" y="5593079"/>
                  <a:pt x="7104487" y="5599705"/>
                </a:cubicBezTo>
                <a:cubicBezTo>
                  <a:pt x="7109125" y="5605006"/>
                  <a:pt x="7114426" y="5608319"/>
                  <a:pt x="7121715" y="5610969"/>
                </a:cubicBezTo>
                <a:cubicBezTo>
                  <a:pt x="7148219" y="5620246"/>
                  <a:pt x="7178036" y="5626209"/>
                  <a:pt x="7198577" y="5642774"/>
                </a:cubicBezTo>
                <a:cubicBezTo>
                  <a:pt x="7199903" y="5643437"/>
                  <a:pt x="7202553" y="5643437"/>
                  <a:pt x="7204541" y="5644100"/>
                </a:cubicBezTo>
                <a:cubicBezTo>
                  <a:pt x="7229057" y="5644100"/>
                  <a:pt x="7257549" y="5650726"/>
                  <a:pt x="7264176" y="5626209"/>
                </a:cubicBezTo>
                <a:cubicBezTo>
                  <a:pt x="7276765" y="5634160"/>
                  <a:pt x="7255562" y="5658677"/>
                  <a:pt x="7293330" y="5649400"/>
                </a:cubicBezTo>
                <a:cubicBezTo>
                  <a:pt x="7319835" y="5682531"/>
                  <a:pt x="7321160" y="5651389"/>
                  <a:pt x="7331099" y="5642112"/>
                </a:cubicBezTo>
                <a:cubicBezTo>
                  <a:pt x="7337725" y="5649400"/>
                  <a:pt x="7347002" y="5653376"/>
                  <a:pt x="7347002" y="5661990"/>
                </a:cubicBezTo>
                <a:cubicBezTo>
                  <a:pt x="7347002" y="5676568"/>
                  <a:pt x="7361579" y="5687832"/>
                  <a:pt x="7372843" y="5700421"/>
                </a:cubicBezTo>
                <a:cubicBezTo>
                  <a:pt x="7382782" y="5710360"/>
                  <a:pt x="7401998" y="5705060"/>
                  <a:pt x="7401998" y="5705722"/>
                </a:cubicBezTo>
                <a:cubicBezTo>
                  <a:pt x="7413925" y="5731564"/>
                  <a:pt x="7454344" y="5731564"/>
                  <a:pt x="7476873" y="5746804"/>
                </a:cubicBezTo>
                <a:cubicBezTo>
                  <a:pt x="7476873" y="5750117"/>
                  <a:pt x="7476873" y="5753430"/>
                  <a:pt x="7470247" y="5750117"/>
                </a:cubicBezTo>
                <a:cubicBezTo>
                  <a:pt x="7426515" y="5734215"/>
                  <a:pt x="7383445" y="5716987"/>
                  <a:pt x="7333749" y="5713011"/>
                </a:cubicBezTo>
                <a:cubicBezTo>
                  <a:pt x="7327786" y="5712348"/>
                  <a:pt x="7319835" y="5708373"/>
                  <a:pt x="7315859" y="5713674"/>
                </a:cubicBezTo>
                <a:cubicBezTo>
                  <a:pt x="7311221" y="5720300"/>
                  <a:pt x="7322485" y="5718974"/>
                  <a:pt x="7325798" y="5721625"/>
                </a:cubicBezTo>
                <a:cubicBezTo>
                  <a:pt x="7369530" y="5753430"/>
                  <a:pt x="7428503" y="5771983"/>
                  <a:pt x="7476210" y="5800476"/>
                </a:cubicBezTo>
                <a:cubicBezTo>
                  <a:pt x="7502052" y="5815715"/>
                  <a:pt x="7531207" y="5828968"/>
                  <a:pt x="7559699" y="5842220"/>
                </a:cubicBezTo>
                <a:cubicBezTo>
                  <a:pt x="7574939" y="5848846"/>
                  <a:pt x="7596805" y="5843545"/>
                  <a:pt x="7609395" y="5856134"/>
                </a:cubicBezTo>
                <a:cubicBezTo>
                  <a:pt x="7618009" y="5864086"/>
                  <a:pt x="7641863" y="5856797"/>
                  <a:pt x="7645838" y="5873362"/>
                </a:cubicBezTo>
                <a:cubicBezTo>
                  <a:pt x="7647163" y="5878000"/>
                  <a:pt x="7661741" y="5878000"/>
                  <a:pt x="7664391" y="5869387"/>
                </a:cubicBezTo>
                <a:cubicBezTo>
                  <a:pt x="7665716" y="5864748"/>
                  <a:pt x="7666379" y="5858785"/>
                  <a:pt x="7678306" y="5860110"/>
                </a:cubicBezTo>
                <a:cubicBezTo>
                  <a:pt x="7682282" y="5868061"/>
                  <a:pt x="7673005" y="5875350"/>
                  <a:pt x="7675656" y="5881976"/>
                </a:cubicBezTo>
                <a:cubicBezTo>
                  <a:pt x="7678306" y="5889265"/>
                  <a:pt x="7696197" y="5896554"/>
                  <a:pt x="7695534" y="5902517"/>
                </a:cubicBezTo>
                <a:cubicBezTo>
                  <a:pt x="7694209" y="5923721"/>
                  <a:pt x="7718725" y="5926371"/>
                  <a:pt x="7735953" y="5935647"/>
                </a:cubicBezTo>
                <a:cubicBezTo>
                  <a:pt x="7758482" y="5948237"/>
                  <a:pt x="7790287" y="5960826"/>
                  <a:pt x="7791612" y="5981368"/>
                </a:cubicBezTo>
                <a:cubicBezTo>
                  <a:pt x="7792937" y="5999258"/>
                  <a:pt x="7806852" y="6009197"/>
                  <a:pt x="7821430" y="6019799"/>
                </a:cubicBezTo>
                <a:cubicBezTo>
                  <a:pt x="7841308" y="6034376"/>
                  <a:pt x="7864499" y="6047628"/>
                  <a:pt x="7879739" y="6064194"/>
                </a:cubicBezTo>
                <a:cubicBezTo>
                  <a:pt x="7891666" y="6064194"/>
                  <a:pt x="7887690" y="6043653"/>
                  <a:pt x="7912207" y="6058230"/>
                </a:cubicBezTo>
                <a:cubicBezTo>
                  <a:pt x="7928772" y="6067507"/>
                  <a:pt x="7930097" y="6075458"/>
                  <a:pt x="7933410" y="6086060"/>
                </a:cubicBezTo>
                <a:cubicBezTo>
                  <a:pt x="7935398" y="6091360"/>
                  <a:pt x="7929435" y="6103287"/>
                  <a:pt x="7945337" y="6101962"/>
                </a:cubicBezTo>
                <a:cubicBezTo>
                  <a:pt x="7955939" y="6100637"/>
                  <a:pt x="7963890" y="6092686"/>
                  <a:pt x="7961240" y="6107926"/>
                </a:cubicBezTo>
                <a:cubicBezTo>
                  <a:pt x="7960577" y="6113226"/>
                  <a:pt x="7967866" y="6114552"/>
                  <a:pt x="7972504" y="6111239"/>
                </a:cubicBezTo>
                <a:cubicBezTo>
                  <a:pt x="7980456" y="6105938"/>
                  <a:pt x="7986419" y="6105938"/>
                  <a:pt x="7991057" y="6108589"/>
                </a:cubicBezTo>
                <a:cubicBezTo>
                  <a:pt x="7985094" y="6092023"/>
                  <a:pt x="7971179" y="6085397"/>
                  <a:pt x="7955276" y="6079434"/>
                </a:cubicBezTo>
                <a:cubicBezTo>
                  <a:pt x="7946663" y="6076121"/>
                  <a:pt x="7938049" y="6070157"/>
                  <a:pt x="7940699" y="6058893"/>
                </a:cubicBezTo>
                <a:cubicBezTo>
                  <a:pt x="7942687" y="6049616"/>
                  <a:pt x="7946000" y="6038352"/>
                  <a:pt x="7956602" y="6035039"/>
                </a:cubicBezTo>
                <a:cubicBezTo>
                  <a:pt x="7969191" y="6031063"/>
                  <a:pt x="7972504" y="6042990"/>
                  <a:pt x="7978468" y="6052267"/>
                </a:cubicBezTo>
                <a:cubicBezTo>
                  <a:pt x="7985756" y="6044315"/>
                  <a:pt x="7997683" y="6041002"/>
                  <a:pt x="7994370" y="6027087"/>
                </a:cubicBezTo>
                <a:cubicBezTo>
                  <a:pt x="7994370" y="6026425"/>
                  <a:pt x="7995033" y="6026425"/>
                  <a:pt x="7995033" y="6025762"/>
                </a:cubicBezTo>
                <a:cubicBezTo>
                  <a:pt x="7987744" y="6035702"/>
                  <a:pt x="7977805" y="6040340"/>
                  <a:pt x="7966541" y="6031726"/>
                </a:cubicBezTo>
                <a:cubicBezTo>
                  <a:pt x="7953951" y="6022449"/>
                  <a:pt x="7947325" y="6007209"/>
                  <a:pt x="7937386" y="5995282"/>
                </a:cubicBezTo>
                <a:cubicBezTo>
                  <a:pt x="7934736" y="5991969"/>
                  <a:pt x="7940036" y="5987994"/>
                  <a:pt x="7945337" y="5986668"/>
                </a:cubicBezTo>
                <a:cubicBezTo>
                  <a:pt x="7951301" y="5985343"/>
                  <a:pt x="7956602" y="5989319"/>
                  <a:pt x="7963228" y="5987331"/>
                </a:cubicBezTo>
                <a:cubicBezTo>
                  <a:pt x="7955939" y="5975404"/>
                  <a:pt x="7948650" y="5964140"/>
                  <a:pt x="7939374" y="5953538"/>
                </a:cubicBezTo>
                <a:cubicBezTo>
                  <a:pt x="7938711" y="5952876"/>
                  <a:pt x="7938711" y="5952213"/>
                  <a:pt x="7938049" y="5952213"/>
                </a:cubicBezTo>
                <a:cubicBezTo>
                  <a:pt x="7939374" y="5951550"/>
                  <a:pt x="7941362" y="5950887"/>
                  <a:pt x="7942687" y="5950225"/>
                </a:cubicBezTo>
                <a:cubicBezTo>
                  <a:pt x="7930760" y="5939623"/>
                  <a:pt x="7926784" y="5925046"/>
                  <a:pt x="7917508" y="5912456"/>
                </a:cubicBezTo>
                <a:cubicBezTo>
                  <a:pt x="7921483" y="5908481"/>
                  <a:pt x="7925459" y="5912456"/>
                  <a:pt x="7929435" y="5911794"/>
                </a:cubicBezTo>
                <a:cubicBezTo>
                  <a:pt x="7930097" y="5911794"/>
                  <a:pt x="7931423" y="5911131"/>
                  <a:pt x="7931423" y="5910468"/>
                </a:cubicBezTo>
                <a:cubicBezTo>
                  <a:pt x="7931423" y="5909806"/>
                  <a:pt x="7930760" y="5909143"/>
                  <a:pt x="7930760" y="5908481"/>
                </a:cubicBezTo>
                <a:cubicBezTo>
                  <a:pt x="7930097" y="5907155"/>
                  <a:pt x="7929435" y="5905830"/>
                  <a:pt x="7928772" y="5905168"/>
                </a:cubicBezTo>
                <a:cubicBezTo>
                  <a:pt x="7932748" y="5903180"/>
                  <a:pt x="7936061" y="5901855"/>
                  <a:pt x="7938711" y="5907155"/>
                </a:cubicBezTo>
                <a:cubicBezTo>
                  <a:pt x="7952626" y="5930347"/>
                  <a:pt x="7972504" y="5949562"/>
                  <a:pt x="7980456" y="5976067"/>
                </a:cubicBezTo>
                <a:cubicBezTo>
                  <a:pt x="7981118" y="5978055"/>
                  <a:pt x="7987082" y="5978717"/>
                  <a:pt x="7990395" y="5979380"/>
                </a:cubicBezTo>
                <a:cubicBezTo>
                  <a:pt x="7992383" y="5986668"/>
                  <a:pt x="7987082" y="5995945"/>
                  <a:pt x="7995033" y="6001908"/>
                </a:cubicBezTo>
                <a:cubicBezTo>
                  <a:pt x="8003647" y="6009197"/>
                  <a:pt x="8000334" y="6016486"/>
                  <a:pt x="7997021" y="6024437"/>
                </a:cubicBezTo>
                <a:cubicBezTo>
                  <a:pt x="7997021" y="6024437"/>
                  <a:pt x="7997683" y="6024437"/>
                  <a:pt x="7997683" y="6024437"/>
                </a:cubicBezTo>
                <a:cubicBezTo>
                  <a:pt x="7997683" y="6024437"/>
                  <a:pt x="7997683" y="6024437"/>
                  <a:pt x="7997683" y="6025100"/>
                </a:cubicBezTo>
                <a:cubicBezTo>
                  <a:pt x="8000334" y="6031063"/>
                  <a:pt x="8025513" y="6023112"/>
                  <a:pt x="8008285" y="6041665"/>
                </a:cubicBezTo>
                <a:cubicBezTo>
                  <a:pt x="8010273" y="6042990"/>
                  <a:pt x="8011598" y="6044315"/>
                  <a:pt x="8013586" y="6044978"/>
                </a:cubicBezTo>
                <a:cubicBezTo>
                  <a:pt x="8024850" y="6050279"/>
                  <a:pt x="8034789" y="6056242"/>
                  <a:pt x="8036115" y="6071482"/>
                </a:cubicBezTo>
                <a:cubicBezTo>
                  <a:pt x="8036777" y="6081421"/>
                  <a:pt x="8047379" y="6084072"/>
                  <a:pt x="8055993" y="6083409"/>
                </a:cubicBezTo>
                <a:cubicBezTo>
                  <a:pt x="8066595" y="6082747"/>
                  <a:pt x="8056656" y="6076121"/>
                  <a:pt x="8057318" y="6072808"/>
                </a:cubicBezTo>
                <a:cubicBezTo>
                  <a:pt x="8057981" y="6065519"/>
                  <a:pt x="8064607" y="6067507"/>
                  <a:pt x="8067920" y="6067507"/>
                </a:cubicBezTo>
                <a:cubicBezTo>
                  <a:pt x="8085810" y="6067507"/>
                  <a:pt x="8083823" y="6061543"/>
                  <a:pt x="8076534" y="6048954"/>
                </a:cubicBezTo>
                <a:cubicBezTo>
                  <a:pt x="8065270" y="6027750"/>
                  <a:pt x="8046716" y="6009197"/>
                  <a:pt x="8045391" y="5978055"/>
                </a:cubicBezTo>
                <a:cubicBezTo>
                  <a:pt x="8057981" y="5991307"/>
                  <a:pt x="8069245" y="6000583"/>
                  <a:pt x="8072558" y="6014498"/>
                </a:cubicBezTo>
                <a:cubicBezTo>
                  <a:pt x="8074546" y="6024437"/>
                  <a:pt x="8082497" y="6032389"/>
                  <a:pt x="8079847" y="6043653"/>
                </a:cubicBezTo>
                <a:cubicBezTo>
                  <a:pt x="8101713" y="6044315"/>
                  <a:pt x="8089786" y="6059555"/>
                  <a:pt x="8091774" y="6068832"/>
                </a:cubicBezTo>
                <a:cubicBezTo>
                  <a:pt x="8093099" y="6073470"/>
                  <a:pt x="8094424" y="6089373"/>
                  <a:pt x="8105026" y="6073470"/>
                </a:cubicBezTo>
                <a:cubicBezTo>
                  <a:pt x="8107676" y="6069494"/>
                  <a:pt x="8113640" y="6066181"/>
                  <a:pt x="8118278" y="6072145"/>
                </a:cubicBezTo>
                <a:cubicBezTo>
                  <a:pt x="8120929" y="6076121"/>
                  <a:pt x="8122917" y="6083409"/>
                  <a:pt x="8118941" y="6084072"/>
                </a:cubicBezTo>
                <a:cubicBezTo>
                  <a:pt x="8088461" y="6088710"/>
                  <a:pt x="8110990" y="6104613"/>
                  <a:pt x="8111652" y="6115877"/>
                </a:cubicBezTo>
                <a:cubicBezTo>
                  <a:pt x="8110327" y="6116540"/>
                  <a:pt x="8109002" y="6116540"/>
                  <a:pt x="8107676" y="6117202"/>
                </a:cubicBezTo>
                <a:cubicBezTo>
                  <a:pt x="8109664" y="6120515"/>
                  <a:pt x="8109664" y="6125154"/>
                  <a:pt x="8110990" y="6129129"/>
                </a:cubicBezTo>
                <a:cubicBezTo>
                  <a:pt x="8118278" y="6148345"/>
                  <a:pt x="8142795" y="6168886"/>
                  <a:pt x="8156047" y="6170211"/>
                </a:cubicBezTo>
                <a:cubicBezTo>
                  <a:pt x="8167311" y="6171536"/>
                  <a:pt x="8171287" y="6156296"/>
                  <a:pt x="8185202" y="6162922"/>
                </a:cubicBezTo>
                <a:cubicBezTo>
                  <a:pt x="8177250" y="6184789"/>
                  <a:pt x="8152071" y="6198703"/>
                  <a:pt x="8154059" y="6225208"/>
                </a:cubicBezTo>
                <a:cubicBezTo>
                  <a:pt x="8161348" y="6225208"/>
                  <a:pt x="8167311" y="6210630"/>
                  <a:pt x="8175263" y="6221232"/>
                </a:cubicBezTo>
                <a:cubicBezTo>
                  <a:pt x="8183214" y="6231834"/>
                  <a:pt x="8171950" y="6233159"/>
                  <a:pt x="8165986" y="6236472"/>
                </a:cubicBezTo>
                <a:cubicBezTo>
                  <a:pt x="8164661" y="6237134"/>
                  <a:pt x="8163998" y="6240447"/>
                  <a:pt x="8163998" y="6242435"/>
                </a:cubicBezTo>
                <a:cubicBezTo>
                  <a:pt x="8164661" y="6257013"/>
                  <a:pt x="8197129" y="6276228"/>
                  <a:pt x="8211043" y="6270265"/>
                </a:cubicBezTo>
                <a:cubicBezTo>
                  <a:pt x="8235560" y="6259000"/>
                  <a:pt x="8236223" y="6259663"/>
                  <a:pt x="8236885" y="6283517"/>
                </a:cubicBezTo>
                <a:cubicBezTo>
                  <a:pt x="8240861" y="6293456"/>
                  <a:pt x="8269353" y="6260326"/>
                  <a:pt x="8258089" y="6296769"/>
                </a:cubicBezTo>
                <a:cubicBezTo>
                  <a:pt x="8258089" y="6297432"/>
                  <a:pt x="8264052" y="6300745"/>
                  <a:pt x="8267365" y="6300745"/>
                </a:cubicBezTo>
                <a:cubicBezTo>
                  <a:pt x="8279955" y="6298094"/>
                  <a:pt x="8286581" y="6309359"/>
                  <a:pt x="8295857" y="6315322"/>
                </a:cubicBezTo>
                <a:cubicBezTo>
                  <a:pt x="8297845" y="6300745"/>
                  <a:pt x="8292544" y="6292131"/>
                  <a:pt x="8281280" y="6286830"/>
                </a:cubicBezTo>
                <a:cubicBezTo>
                  <a:pt x="8269353" y="6281529"/>
                  <a:pt x="8275316" y="6273578"/>
                  <a:pt x="8279955" y="6268940"/>
                </a:cubicBezTo>
                <a:cubicBezTo>
                  <a:pt x="8288569" y="6261651"/>
                  <a:pt x="8281943" y="6273578"/>
                  <a:pt x="8285918" y="6275566"/>
                </a:cubicBezTo>
                <a:cubicBezTo>
                  <a:pt x="8302483" y="6283517"/>
                  <a:pt x="8314410" y="6300082"/>
                  <a:pt x="8338927" y="6305383"/>
                </a:cubicBezTo>
                <a:cubicBezTo>
                  <a:pt x="8325012" y="6292131"/>
                  <a:pt x="8315073" y="6282855"/>
                  <a:pt x="8304471" y="6272915"/>
                </a:cubicBezTo>
                <a:cubicBezTo>
                  <a:pt x="8313748" y="6274241"/>
                  <a:pt x="8321699" y="6262313"/>
                  <a:pt x="8330313" y="6269602"/>
                </a:cubicBezTo>
                <a:cubicBezTo>
                  <a:pt x="8342240" y="6280867"/>
                  <a:pt x="8358143" y="6286830"/>
                  <a:pt x="8369407" y="6300745"/>
                </a:cubicBezTo>
                <a:cubicBezTo>
                  <a:pt x="8383322" y="6317973"/>
                  <a:pt x="8399887" y="6337189"/>
                  <a:pt x="8427054" y="6327249"/>
                </a:cubicBezTo>
                <a:cubicBezTo>
                  <a:pt x="8408501" y="6316647"/>
                  <a:pt x="8394586" y="6301408"/>
                  <a:pt x="8383322" y="6282855"/>
                </a:cubicBezTo>
                <a:cubicBezTo>
                  <a:pt x="8403863" y="6276891"/>
                  <a:pt x="8415127" y="6290806"/>
                  <a:pt x="8427054" y="6300082"/>
                </a:cubicBezTo>
                <a:cubicBezTo>
                  <a:pt x="8433680" y="6305383"/>
                  <a:pt x="8447595" y="6305383"/>
                  <a:pt x="8446270" y="6319298"/>
                </a:cubicBezTo>
                <a:cubicBezTo>
                  <a:pt x="8459522" y="6300082"/>
                  <a:pt x="8471449" y="6315985"/>
                  <a:pt x="8480063" y="6323274"/>
                </a:cubicBezTo>
                <a:cubicBezTo>
                  <a:pt x="8493977" y="6334538"/>
                  <a:pt x="8501266" y="6323274"/>
                  <a:pt x="8500603" y="6315985"/>
                </a:cubicBezTo>
                <a:cubicBezTo>
                  <a:pt x="8499278" y="6296769"/>
                  <a:pt x="8509217" y="6280867"/>
                  <a:pt x="8513856" y="6263639"/>
                </a:cubicBezTo>
                <a:cubicBezTo>
                  <a:pt x="8515843" y="6255025"/>
                  <a:pt x="8509880" y="6242435"/>
                  <a:pt x="8509217" y="6243098"/>
                </a:cubicBezTo>
                <a:cubicBezTo>
                  <a:pt x="8487351" y="6247736"/>
                  <a:pt x="8499941" y="6226533"/>
                  <a:pt x="8499941" y="6226533"/>
                </a:cubicBezTo>
                <a:cubicBezTo>
                  <a:pt x="8508555" y="6212618"/>
                  <a:pt x="8509880" y="6196715"/>
                  <a:pt x="8513856" y="6181476"/>
                </a:cubicBezTo>
                <a:cubicBezTo>
                  <a:pt x="8515843" y="6175512"/>
                  <a:pt x="8519819" y="6168223"/>
                  <a:pt x="8525783" y="6168223"/>
                </a:cubicBezTo>
                <a:cubicBezTo>
                  <a:pt x="8554275" y="6168886"/>
                  <a:pt x="8574153" y="6146357"/>
                  <a:pt x="8601983" y="6141719"/>
                </a:cubicBezTo>
                <a:cubicBezTo>
                  <a:pt x="8621861" y="6138406"/>
                  <a:pt x="8631800" y="6160272"/>
                  <a:pt x="8650353" y="6155634"/>
                </a:cubicBezTo>
                <a:cubicBezTo>
                  <a:pt x="8650353" y="6155634"/>
                  <a:pt x="8651678" y="6159609"/>
                  <a:pt x="8652341" y="6161597"/>
                </a:cubicBezTo>
                <a:cubicBezTo>
                  <a:pt x="8632463" y="6162922"/>
                  <a:pt x="8647703" y="6177500"/>
                  <a:pt x="8647040" y="6182800"/>
                </a:cubicBezTo>
                <a:cubicBezTo>
                  <a:pt x="8645715" y="6198703"/>
                  <a:pt x="8632463" y="6207980"/>
                  <a:pt x="8629812" y="6221894"/>
                </a:cubicBezTo>
                <a:cubicBezTo>
                  <a:pt x="8623849" y="6255025"/>
                  <a:pt x="8619210" y="6288818"/>
                  <a:pt x="8613247" y="6322611"/>
                </a:cubicBezTo>
                <a:cubicBezTo>
                  <a:pt x="8611922" y="6329237"/>
                  <a:pt x="8612584" y="6336526"/>
                  <a:pt x="8615235" y="6340502"/>
                </a:cubicBezTo>
                <a:cubicBezTo>
                  <a:pt x="8625174" y="6352428"/>
                  <a:pt x="8627824" y="6359717"/>
                  <a:pt x="8609934" y="6365681"/>
                </a:cubicBezTo>
                <a:cubicBezTo>
                  <a:pt x="8604633" y="6367006"/>
                  <a:pt x="8603308" y="6373632"/>
                  <a:pt x="8604633" y="6379595"/>
                </a:cubicBezTo>
                <a:cubicBezTo>
                  <a:pt x="8610596" y="6402787"/>
                  <a:pt x="8607946" y="6411400"/>
                  <a:pt x="8587405" y="6422665"/>
                </a:cubicBezTo>
                <a:cubicBezTo>
                  <a:pt x="8594031" y="6425978"/>
                  <a:pt x="8602645" y="6427303"/>
                  <a:pt x="8605296" y="6431942"/>
                </a:cubicBezTo>
                <a:cubicBezTo>
                  <a:pt x="8615897" y="6449169"/>
                  <a:pt x="8631800" y="6428628"/>
                  <a:pt x="8642402" y="6438568"/>
                </a:cubicBezTo>
                <a:cubicBezTo>
                  <a:pt x="8643727" y="6422002"/>
                  <a:pt x="8653666" y="6427303"/>
                  <a:pt x="8662280" y="6429954"/>
                </a:cubicBezTo>
                <a:cubicBezTo>
                  <a:pt x="8665593" y="6431279"/>
                  <a:pt x="8670894" y="6432604"/>
                  <a:pt x="8669569" y="6437242"/>
                </a:cubicBezTo>
                <a:cubicBezTo>
                  <a:pt x="8666256" y="6445856"/>
                  <a:pt x="8663605" y="6437905"/>
                  <a:pt x="8660292" y="6436580"/>
                </a:cubicBezTo>
                <a:cubicBezTo>
                  <a:pt x="8640414" y="6430616"/>
                  <a:pt x="8661617" y="6456458"/>
                  <a:pt x="8645715" y="6455795"/>
                </a:cubicBezTo>
                <a:cubicBezTo>
                  <a:pt x="8643064" y="6455795"/>
                  <a:pt x="8650353" y="6459771"/>
                  <a:pt x="8653003" y="6461759"/>
                </a:cubicBezTo>
                <a:cubicBezTo>
                  <a:pt x="8659630" y="6453808"/>
                  <a:pt x="8670894" y="6485613"/>
                  <a:pt x="8675532" y="6459771"/>
                </a:cubicBezTo>
                <a:cubicBezTo>
                  <a:pt x="8675532" y="6459108"/>
                  <a:pt x="8680833" y="6458446"/>
                  <a:pt x="8681496" y="6459108"/>
                </a:cubicBezTo>
                <a:cubicBezTo>
                  <a:pt x="8691435" y="6468385"/>
                  <a:pt x="8701374" y="6468385"/>
                  <a:pt x="8713301" y="6461759"/>
                </a:cubicBezTo>
                <a:cubicBezTo>
                  <a:pt x="8719264" y="6458446"/>
                  <a:pt x="8725228" y="6467060"/>
                  <a:pt x="8727878" y="6473023"/>
                </a:cubicBezTo>
                <a:cubicBezTo>
                  <a:pt x="8723903" y="6479649"/>
                  <a:pt x="8713963" y="6475011"/>
                  <a:pt x="8712638" y="6483625"/>
                </a:cubicBezTo>
                <a:cubicBezTo>
                  <a:pt x="8724565" y="6482962"/>
                  <a:pt x="8736492" y="6487600"/>
                  <a:pt x="8747757" y="6476336"/>
                </a:cubicBezTo>
                <a:cubicBezTo>
                  <a:pt x="8749082" y="6502178"/>
                  <a:pt x="8731854" y="6510792"/>
                  <a:pt x="8717939" y="6522719"/>
                </a:cubicBezTo>
                <a:cubicBezTo>
                  <a:pt x="8731854" y="6543260"/>
                  <a:pt x="8748419" y="6526694"/>
                  <a:pt x="8763659" y="6525369"/>
                </a:cubicBezTo>
                <a:cubicBezTo>
                  <a:pt x="8775586" y="6524707"/>
                  <a:pt x="8761671" y="6511455"/>
                  <a:pt x="8768960" y="6506816"/>
                </a:cubicBezTo>
                <a:cubicBezTo>
                  <a:pt x="8774261" y="6513442"/>
                  <a:pt x="8779562" y="6520068"/>
                  <a:pt x="8786850" y="6528682"/>
                </a:cubicBezTo>
                <a:cubicBezTo>
                  <a:pt x="8794139" y="6496877"/>
                  <a:pt x="8800765" y="6520068"/>
                  <a:pt x="8808717" y="6528020"/>
                </a:cubicBezTo>
                <a:cubicBezTo>
                  <a:pt x="8809379" y="6520068"/>
                  <a:pt x="8809379" y="6515430"/>
                  <a:pt x="8809379" y="6510129"/>
                </a:cubicBezTo>
                <a:cubicBezTo>
                  <a:pt x="8819318" y="6509467"/>
                  <a:pt x="8816668" y="6524707"/>
                  <a:pt x="8823957" y="6522056"/>
                </a:cubicBezTo>
                <a:cubicBezTo>
                  <a:pt x="8846485" y="6514105"/>
                  <a:pt x="8841847" y="6530670"/>
                  <a:pt x="8841847" y="6541934"/>
                </a:cubicBezTo>
                <a:cubicBezTo>
                  <a:pt x="8841847" y="6581691"/>
                  <a:pt x="8841847" y="6621447"/>
                  <a:pt x="8841847" y="6661867"/>
                </a:cubicBezTo>
                <a:cubicBezTo>
                  <a:pt x="8841847" y="6671806"/>
                  <a:pt x="8841847" y="6681745"/>
                  <a:pt x="8841847" y="6692347"/>
                </a:cubicBezTo>
                <a:cubicBezTo>
                  <a:pt x="8846485" y="6691684"/>
                  <a:pt x="8850461" y="6690359"/>
                  <a:pt x="8855099" y="6689696"/>
                </a:cubicBezTo>
                <a:cubicBezTo>
                  <a:pt x="8867689" y="6687708"/>
                  <a:pt x="8880278" y="6685058"/>
                  <a:pt x="8885579" y="6700960"/>
                </a:cubicBezTo>
                <a:cubicBezTo>
                  <a:pt x="8877628" y="6724152"/>
                  <a:pt x="8866363" y="6733428"/>
                  <a:pt x="8849798" y="6732103"/>
                </a:cubicBezTo>
                <a:cubicBezTo>
                  <a:pt x="8858412" y="6734754"/>
                  <a:pt x="8867026" y="6737404"/>
                  <a:pt x="8874977" y="6732766"/>
                </a:cubicBezTo>
                <a:cubicBezTo>
                  <a:pt x="8893530" y="6720176"/>
                  <a:pt x="8912746" y="6716200"/>
                  <a:pt x="8933950" y="6720839"/>
                </a:cubicBezTo>
                <a:cubicBezTo>
                  <a:pt x="8934612" y="6720839"/>
                  <a:pt x="8935275" y="6722164"/>
                  <a:pt x="8935937" y="6722164"/>
                </a:cubicBezTo>
                <a:cubicBezTo>
                  <a:pt x="8960454" y="6717526"/>
                  <a:pt x="8983645" y="6723489"/>
                  <a:pt x="9004186" y="6735416"/>
                </a:cubicBezTo>
                <a:cubicBezTo>
                  <a:pt x="9017438" y="6742705"/>
                  <a:pt x="9025390" y="6742705"/>
                  <a:pt x="9036654" y="6734091"/>
                </a:cubicBezTo>
                <a:cubicBezTo>
                  <a:pt x="9055870" y="6718851"/>
                  <a:pt x="9081049" y="6724815"/>
                  <a:pt x="9097614" y="6741380"/>
                </a:cubicBezTo>
                <a:cubicBezTo>
                  <a:pt x="9117492" y="6761258"/>
                  <a:pt x="9102915" y="6781136"/>
                  <a:pt x="9100927" y="6799026"/>
                </a:cubicBezTo>
                <a:cubicBezTo>
                  <a:pt x="9124781" y="6789087"/>
                  <a:pt x="9134720" y="6810954"/>
                  <a:pt x="9149960" y="6820230"/>
                </a:cubicBezTo>
                <a:cubicBezTo>
                  <a:pt x="9146647" y="6832819"/>
                  <a:pt x="9141346" y="6844747"/>
                  <a:pt x="9136045" y="6856674"/>
                </a:cubicBezTo>
                <a:cubicBezTo>
                  <a:pt x="9136045" y="6856674"/>
                  <a:pt x="7952" y="6856011"/>
                  <a:pt x="0" y="6856011"/>
                </a:cubicBezTo>
                <a:cubicBezTo>
                  <a:pt x="0" y="4635609"/>
                  <a:pt x="0" y="36445"/>
                  <a:pt x="0" y="29156"/>
                </a:cubicBezTo>
                <a:cubicBezTo>
                  <a:pt x="0" y="21205"/>
                  <a:pt x="0" y="13916"/>
                  <a:pt x="0" y="5965"/>
                </a:cubicBezTo>
                <a:cubicBezTo>
                  <a:pt x="13915" y="2984"/>
                  <a:pt x="28327" y="1162"/>
                  <a:pt x="41911" y="3812"/>
                </a:cubicBezTo>
                <a:close/>
                <a:moveTo>
                  <a:pt x="99388" y="0"/>
                </a:moveTo>
                <a:cubicBezTo>
                  <a:pt x="106014" y="10602"/>
                  <a:pt x="117279" y="11264"/>
                  <a:pt x="116616" y="26504"/>
                </a:cubicBezTo>
                <a:cubicBezTo>
                  <a:pt x="107340" y="19878"/>
                  <a:pt x="97401" y="16565"/>
                  <a:pt x="99388" y="0"/>
                </a:cubicBezTo>
                <a:close/>
              </a:path>
            </a:pathLst>
          </a:custGeom>
        </p:spPr>
      </p:pic>
      <p:grpSp>
        <p:nvGrpSpPr>
          <p:cNvPr id="26" name="Graphic 44">
            <a:extLst>
              <a:ext uri="{FF2B5EF4-FFF2-40B4-BE49-F238E27FC236}">
                <a16:creationId xmlns:a16="http://schemas.microsoft.com/office/drawing/2014/main" xmlns="" id="{B2E9A6A8-AC26-41A2-A33F-BB54799F45CC}"/>
              </a:ext>
            </a:extLst>
          </p:cNvPr>
          <p:cNvGrpSpPr/>
          <p:nvPr/>
        </p:nvGrpSpPr>
        <p:grpSpPr>
          <a:xfrm flipH="1">
            <a:off x="2071036" y="6280399"/>
            <a:ext cx="1988799" cy="1632882"/>
            <a:chOff x="5034558" y="2636715"/>
            <a:chExt cx="3702474" cy="2902227"/>
          </a:xfrm>
        </p:grpSpPr>
        <p:sp>
          <p:nvSpPr>
            <p:cNvPr id="27" name="Freeform: Shape 3">
              <a:extLst>
                <a:ext uri="{FF2B5EF4-FFF2-40B4-BE49-F238E27FC236}">
                  <a16:creationId xmlns:a16="http://schemas.microsoft.com/office/drawing/2014/main" xmlns="" id="{D938399B-4257-454D-BC88-663874ADD156}"/>
                </a:ext>
              </a:extLst>
            </p:cNvPr>
            <p:cNvSpPr/>
            <p:nvPr/>
          </p:nvSpPr>
          <p:spPr>
            <a:xfrm>
              <a:off x="6777229" y="2636631"/>
              <a:ext cx="1958790" cy="2265037"/>
            </a:xfrm>
            <a:custGeom>
              <a:avLst/>
              <a:gdLst>
                <a:gd name="connsiteX0" fmla="*/ 1951623 w 1958790"/>
                <a:gd name="connsiteY0" fmla="*/ 1607334 h 2265037"/>
                <a:gd name="connsiteX1" fmla="*/ 1951623 w 1958790"/>
                <a:gd name="connsiteY1" fmla="*/ 1607334 h 2265037"/>
                <a:gd name="connsiteX2" fmla="*/ 1951623 w 1958790"/>
                <a:gd name="connsiteY2" fmla="*/ 1607334 h 2265037"/>
                <a:gd name="connsiteX3" fmla="*/ 891385 w 1958790"/>
                <a:gd name="connsiteY3" fmla="*/ 123855 h 2265037"/>
                <a:gd name="connsiteX4" fmla="*/ 632816 w 1958790"/>
                <a:gd name="connsiteY4" fmla="*/ 83 h 2265037"/>
                <a:gd name="connsiteX5" fmla="*/ 443247 w 1958790"/>
                <a:gd name="connsiteY5" fmla="*/ 30315 h 2265037"/>
                <a:gd name="connsiteX6" fmla="*/ 168318 w 1958790"/>
                <a:gd name="connsiteY6" fmla="*/ 180406 h 2265037"/>
                <a:gd name="connsiteX7" fmla="*/ 20361 w 1958790"/>
                <a:gd name="connsiteY7" fmla="*/ 375310 h 2265037"/>
                <a:gd name="connsiteX8" fmla="*/ 2933 w 1958790"/>
                <a:gd name="connsiteY8" fmla="*/ 447866 h 2265037"/>
                <a:gd name="connsiteX9" fmla="*/ 37789 w 1958790"/>
                <a:gd name="connsiteY9" fmla="*/ 617874 h 2265037"/>
                <a:gd name="connsiteX10" fmla="*/ 498731 w 1958790"/>
                <a:gd name="connsiteY10" fmla="*/ 1370105 h 2265037"/>
                <a:gd name="connsiteX11" fmla="*/ 1025826 w 1958790"/>
                <a:gd name="connsiteY11" fmla="*/ 2167151 h 2265037"/>
                <a:gd name="connsiteX12" fmla="*/ 1224643 w 1958790"/>
                <a:gd name="connsiteY12" fmla="*/ 2262113 h 2265037"/>
                <a:gd name="connsiteX13" fmla="*/ 1523046 w 1958790"/>
                <a:gd name="connsiteY13" fmla="*/ 2158259 h 2265037"/>
                <a:gd name="connsiteX14" fmla="*/ 1738579 w 1958790"/>
                <a:gd name="connsiteY14" fmla="*/ 2006390 h 2265037"/>
                <a:gd name="connsiteX15" fmla="*/ 1919257 w 1958790"/>
                <a:gd name="connsiteY15" fmla="*/ 1801883 h 2265037"/>
                <a:gd name="connsiteX16" fmla="*/ 1951623 w 1958790"/>
                <a:gd name="connsiteY16" fmla="*/ 1607334 h 2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8790" h="2265037">
                  <a:moveTo>
                    <a:pt x="1951623" y="1607334"/>
                  </a:moveTo>
                  <a:cubicBezTo>
                    <a:pt x="1951623" y="1607334"/>
                    <a:pt x="1951623" y="1607334"/>
                    <a:pt x="1951623" y="1607334"/>
                  </a:cubicBezTo>
                  <a:cubicBezTo>
                    <a:pt x="1951623" y="1607334"/>
                    <a:pt x="1951623" y="1607334"/>
                    <a:pt x="1951623" y="1607334"/>
                  </a:cubicBezTo>
                  <a:cubicBezTo>
                    <a:pt x="1943798" y="1594174"/>
                    <a:pt x="927307" y="175426"/>
                    <a:pt x="891385" y="123855"/>
                  </a:cubicBezTo>
                  <a:cubicBezTo>
                    <a:pt x="828432" y="32804"/>
                    <a:pt x="753031" y="83"/>
                    <a:pt x="632816" y="83"/>
                  </a:cubicBezTo>
                  <a:cubicBezTo>
                    <a:pt x="611477" y="-1339"/>
                    <a:pt x="484148" y="15733"/>
                    <a:pt x="443247" y="30315"/>
                  </a:cubicBezTo>
                  <a:cubicBezTo>
                    <a:pt x="382428" y="50232"/>
                    <a:pt x="281064" y="85799"/>
                    <a:pt x="168318" y="180406"/>
                  </a:cubicBezTo>
                  <a:cubicBezTo>
                    <a:pt x="104298" y="234111"/>
                    <a:pt x="51304" y="296708"/>
                    <a:pt x="20361" y="375310"/>
                  </a:cubicBezTo>
                  <a:cubicBezTo>
                    <a:pt x="13603" y="392738"/>
                    <a:pt x="2933" y="441464"/>
                    <a:pt x="2933" y="447866"/>
                  </a:cubicBezTo>
                  <a:cubicBezTo>
                    <a:pt x="-6670" y="508684"/>
                    <a:pt x="7913" y="564879"/>
                    <a:pt x="37789" y="617874"/>
                  </a:cubicBezTo>
                  <a:cubicBezTo>
                    <a:pt x="42412" y="626054"/>
                    <a:pt x="456762" y="1305374"/>
                    <a:pt x="498731" y="1370105"/>
                  </a:cubicBezTo>
                  <a:cubicBezTo>
                    <a:pt x="520782" y="1404249"/>
                    <a:pt x="957183" y="2073611"/>
                    <a:pt x="1025826" y="2167151"/>
                  </a:cubicBezTo>
                  <a:cubicBezTo>
                    <a:pt x="1084155" y="2246108"/>
                    <a:pt x="1153866" y="2274917"/>
                    <a:pt x="1224643" y="2262113"/>
                  </a:cubicBezTo>
                  <a:cubicBezTo>
                    <a:pt x="1277637" y="2252510"/>
                    <a:pt x="1476098" y="2181377"/>
                    <a:pt x="1523046" y="2158259"/>
                  </a:cubicBezTo>
                  <a:cubicBezTo>
                    <a:pt x="1567860" y="2136208"/>
                    <a:pt x="1709415" y="2031287"/>
                    <a:pt x="1738579" y="2006390"/>
                  </a:cubicBezTo>
                  <a:cubicBezTo>
                    <a:pt x="1771656" y="1978293"/>
                    <a:pt x="1897562" y="1845274"/>
                    <a:pt x="1919257" y="1801883"/>
                  </a:cubicBezTo>
                  <a:cubicBezTo>
                    <a:pt x="1942020" y="1756713"/>
                    <a:pt x="1972962" y="1673132"/>
                    <a:pt x="1951623" y="16073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22000">
                  <a:schemeClr val="accent1">
                    <a:lumMod val="75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8700000" scaled="0"/>
              <a:tileRect/>
            </a:gra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">
              <a:extLst>
                <a:ext uri="{FF2B5EF4-FFF2-40B4-BE49-F238E27FC236}">
                  <a16:creationId xmlns:a16="http://schemas.microsoft.com/office/drawing/2014/main" xmlns="" id="{4B0139E1-3670-4931-B0A6-CC2B12A25AD7}"/>
                </a:ext>
              </a:extLst>
            </p:cNvPr>
            <p:cNvSpPr/>
            <p:nvPr/>
          </p:nvSpPr>
          <p:spPr>
            <a:xfrm>
              <a:off x="7669960" y="4006974"/>
              <a:ext cx="1183546" cy="1039641"/>
            </a:xfrm>
            <a:custGeom>
              <a:avLst/>
              <a:gdLst>
                <a:gd name="connsiteX0" fmla="*/ 1036041 w 1183546"/>
                <a:gd name="connsiteY0" fmla="*/ 214949 h 1039641"/>
                <a:gd name="connsiteX1" fmla="*/ 739279 w 1183546"/>
                <a:gd name="connsiteY1" fmla="*/ 734770 h 1039641"/>
                <a:gd name="connsiteX2" fmla="*/ 147506 w 1183546"/>
                <a:gd name="connsiteY2" fmla="*/ 824692 h 1039641"/>
                <a:gd name="connsiteX3" fmla="*/ 444268 w 1183546"/>
                <a:gd name="connsiteY3" fmla="*/ 304872 h 1039641"/>
                <a:gd name="connsiteX4" fmla="*/ 1036041 w 1183546"/>
                <a:gd name="connsiteY4" fmla="*/ 214949 h 103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546" h="1039641">
                  <a:moveTo>
                    <a:pt x="1036041" y="214949"/>
                  </a:moveTo>
                  <a:cubicBezTo>
                    <a:pt x="1117506" y="333662"/>
                    <a:pt x="984641" y="566394"/>
                    <a:pt x="739279" y="734770"/>
                  </a:cubicBezTo>
                  <a:cubicBezTo>
                    <a:pt x="493916" y="903146"/>
                    <a:pt x="228971" y="943405"/>
                    <a:pt x="147506" y="824692"/>
                  </a:cubicBezTo>
                  <a:cubicBezTo>
                    <a:pt x="66041" y="705979"/>
                    <a:pt x="198905" y="473247"/>
                    <a:pt x="444268" y="304872"/>
                  </a:cubicBezTo>
                  <a:cubicBezTo>
                    <a:pt x="689630" y="136496"/>
                    <a:pt x="954576" y="96236"/>
                    <a:pt x="1036041" y="2149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">
              <a:extLst>
                <a:ext uri="{FF2B5EF4-FFF2-40B4-BE49-F238E27FC236}">
                  <a16:creationId xmlns:a16="http://schemas.microsoft.com/office/drawing/2014/main" xmlns="" id="{D66D5E05-8F65-4C18-B1D5-8FC254D8406E}"/>
                </a:ext>
              </a:extLst>
            </p:cNvPr>
            <p:cNvSpPr/>
            <p:nvPr/>
          </p:nvSpPr>
          <p:spPr>
            <a:xfrm>
              <a:off x="7756649" y="4038715"/>
              <a:ext cx="1073494" cy="938054"/>
            </a:xfrm>
            <a:custGeom>
              <a:avLst/>
              <a:gdLst>
                <a:gd name="connsiteX0" fmla="*/ 942893 w 1073494"/>
                <a:gd name="connsiteY0" fmla="*/ 190316 h 938054"/>
                <a:gd name="connsiteX1" fmla="*/ 667349 w 1073494"/>
                <a:gd name="connsiteY1" fmla="*/ 659344 h 938054"/>
                <a:gd name="connsiteX2" fmla="*/ 130602 w 1073494"/>
                <a:gd name="connsiteY2" fmla="*/ 747738 h 938054"/>
                <a:gd name="connsiteX3" fmla="*/ 406146 w 1073494"/>
                <a:gd name="connsiteY3" fmla="*/ 278711 h 938054"/>
                <a:gd name="connsiteX4" fmla="*/ 942893 w 1073494"/>
                <a:gd name="connsiteY4" fmla="*/ 190316 h 93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494" h="938054">
                  <a:moveTo>
                    <a:pt x="942893" y="190316"/>
                  </a:moveTo>
                  <a:cubicBezTo>
                    <a:pt x="1015022" y="295425"/>
                    <a:pt x="891657" y="505416"/>
                    <a:pt x="667349" y="659344"/>
                  </a:cubicBezTo>
                  <a:cubicBezTo>
                    <a:pt x="443041" y="813272"/>
                    <a:pt x="202731" y="852847"/>
                    <a:pt x="130602" y="747738"/>
                  </a:cubicBezTo>
                  <a:cubicBezTo>
                    <a:pt x="58473" y="642629"/>
                    <a:pt x="181838" y="432639"/>
                    <a:pt x="406146" y="278711"/>
                  </a:cubicBezTo>
                  <a:cubicBezTo>
                    <a:pt x="630454" y="124783"/>
                    <a:pt x="870764" y="85208"/>
                    <a:pt x="942893" y="19031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6">
              <a:extLst>
                <a:ext uri="{FF2B5EF4-FFF2-40B4-BE49-F238E27FC236}">
                  <a16:creationId xmlns:a16="http://schemas.microsoft.com/office/drawing/2014/main" xmlns="" id="{4631F056-D9AD-4E0C-B2C7-01910B28D833}"/>
                </a:ext>
              </a:extLst>
            </p:cNvPr>
            <p:cNvSpPr/>
            <p:nvPr/>
          </p:nvSpPr>
          <p:spPr>
            <a:xfrm>
              <a:off x="5034903" y="4342180"/>
              <a:ext cx="1722801" cy="1197902"/>
            </a:xfrm>
            <a:custGeom>
              <a:avLst/>
              <a:gdLst>
                <a:gd name="connsiteX0" fmla="*/ 1714316 w 1722801"/>
                <a:gd name="connsiteY0" fmla="*/ 332140 h 1197902"/>
                <a:gd name="connsiteX1" fmla="*/ 1684796 w 1722801"/>
                <a:gd name="connsiteY1" fmla="*/ 253183 h 1197902"/>
                <a:gd name="connsiteX2" fmla="*/ 1586632 w 1722801"/>
                <a:gd name="connsiteY2" fmla="*/ 72860 h 1197902"/>
                <a:gd name="connsiteX3" fmla="*/ 1519767 w 1722801"/>
                <a:gd name="connsiteY3" fmla="*/ 10619 h 1197902"/>
                <a:gd name="connsiteX4" fmla="*/ 1458593 w 1722801"/>
                <a:gd name="connsiteY4" fmla="*/ 8129 h 1197902"/>
                <a:gd name="connsiteX5" fmla="*/ 1397418 w 1722801"/>
                <a:gd name="connsiteY5" fmla="*/ 53299 h 1197902"/>
                <a:gd name="connsiteX6" fmla="*/ 1103995 w 1722801"/>
                <a:gd name="connsiteY6" fmla="*/ 253538 h 1197902"/>
                <a:gd name="connsiteX7" fmla="*/ 298769 w 1722801"/>
                <a:gd name="connsiteY7" fmla="*/ 573992 h 1197902"/>
                <a:gd name="connsiteX8" fmla="*/ 25973 w 1722801"/>
                <a:gd name="connsiteY8" fmla="*/ 673223 h 1197902"/>
                <a:gd name="connsiteX9" fmla="*/ 10 w 1722801"/>
                <a:gd name="connsiteY9" fmla="*/ 710568 h 1197902"/>
                <a:gd name="connsiteX10" fmla="*/ 5701 w 1722801"/>
                <a:gd name="connsiteY10" fmla="*/ 756093 h 1197902"/>
                <a:gd name="connsiteX11" fmla="*/ 104220 w 1722801"/>
                <a:gd name="connsiteY11" fmla="*/ 989409 h 1197902"/>
                <a:gd name="connsiteX12" fmla="*/ 228703 w 1722801"/>
                <a:gd name="connsiteY12" fmla="*/ 1184669 h 1197902"/>
                <a:gd name="connsiteX13" fmla="*/ 279207 w 1722801"/>
                <a:gd name="connsiteY13" fmla="*/ 1192494 h 1197902"/>
                <a:gd name="connsiteX14" fmla="*/ 1093680 w 1722801"/>
                <a:gd name="connsiteY14" fmla="*/ 676780 h 1197902"/>
                <a:gd name="connsiteX15" fmla="*/ 1381769 w 1722801"/>
                <a:gd name="connsiteY15" fmla="*/ 539493 h 1197902"/>
                <a:gd name="connsiteX16" fmla="*/ 1595168 w 1722801"/>
                <a:gd name="connsiteY16" fmla="*/ 485076 h 1197902"/>
                <a:gd name="connsiteX17" fmla="*/ 1702935 w 1722801"/>
                <a:gd name="connsiteY17" fmla="*/ 445953 h 1197902"/>
                <a:gd name="connsiteX18" fmla="*/ 1714316 w 1722801"/>
                <a:gd name="connsiteY18" fmla="*/ 332140 h 11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2801" h="1197902">
                  <a:moveTo>
                    <a:pt x="1714316" y="332140"/>
                  </a:moveTo>
                  <a:cubicBezTo>
                    <a:pt x="1705424" y="305465"/>
                    <a:pt x="1694399" y="279502"/>
                    <a:pt x="1684796" y="253183"/>
                  </a:cubicBezTo>
                  <a:cubicBezTo>
                    <a:pt x="1675548" y="230776"/>
                    <a:pt x="1601570" y="95623"/>
                    <a:pt x="1586632" y="72860"/>
                  </a:cubicBezTo>
                  <a:cubicBezTo>
                    <a:pt x="1571694" y="50098"/>
                    <a:pt x="1550710" y="27335"/>
                    <a:pt x="1519767" y="10619"/>
                  </a:cubicBezTo>
                  <a:cubicBezTo>
                    <a:pt x="1498783" y="-762"/>
                    <a:pt x="1479933" y="-5030"/>
                    <a:pt x="1458593" y="8129"/>
                  </a:cubicBezTo>
                  <a:cubicBezTo>
                    <a:pt x="1436897" y="21289"/>
                    <a:pt x="1415557" y="35515"/>
                    <a:pt x="1397418" y="53299"/>
                  </a:cubicBezTo>
                  <a:cubicBezTo>
                    <a:pt x="1311703" y="137591"/>
                    <a:pt x="1212828" y="202322"/>
                    <a:pt x="1103995" y="253538"/>
                  </a:cubicBezTo>
                  <a:cubicBezTo>
                    <a:pt x="842225" y="377310"/>
                    <a:pt x="572986" y="481875"/>
                    <a:pt x="298769" y="573992"/>
                  </a:cubicBezTo>
                  <a:cubicBezTo>
                    <a:pt x="207007" y="604935"/>
                    <a:pt x="114890" y="633744"/>
                    <a:pt x="25973" y="673223"/>
                  </a:cubicBezTo>
                  <a:cubicBezTo>
                    <a:pt x="8902" y="680692"/>
                    <a:pt x="-346" y="691718"/>
                    <a:pt x="10" y="710568"/>
                  </a:cubicBezTo>
                  <a:cubicBezTo>
                    <a:pt x="366" y="725861"/>
                    <a:pt x="1433" y="741155"/>
                    <a:pt x="5701" y="756093"/>
                  </a:cubicBezTo>
                  <a:cubicBezTo>
                    <a:pt x="28819" y="837896"/>
                    <a:pt x="67231" y="913653"/>
                    <a:pt x="104220" y="989409"/>
                  </a:cubicBezTo>
                  <a:cubicBezTo>
                    <a:pt x="105998" y="996523"/>
                    <a:pt x="187445" y="1140211"/>
                    <a:pt x="228703" y="1184669"/>
                  </a:cubicBezTo>
                  <a:cubicBezTo>
                    <a:pt x="235816" y="1193917"/>
                    <a:pt x="255377" y="1204587"/>
                    <a:pt x="279207" y="1192494"/>
                  </a:cubicBezTo>
                  <a:cubicBezTo>
                    <a:pt x="295568" y="1184314"/>
                    <a:pt x="926162" y="776010"/>
                    <a:pt x="1093680" y="676780"/>
                  </a:cubicBezTo>
                  <a:cubicBezTo>
                    <a:pt x="1185442" y="622363"/>
                    <a:pt x="1280760" y="574348"/>
                    <a:pt x="1381769" y="539493"/>
                  </a:cubicBezTo>
                  <a:cubicBezTo>
                    <a:pt x="1451479" y="515308"/>
                    <a:pt x="1523679" y="501792"/>
                    <a:pt x="1595168" y="485076"/>
                  </a:cubicBezTo>
                  <a:cubicBezTo>
                    <a:pt x="1632513" y="476540"/>
                    <a:pt x="1669858" y="466937"/>
                    <a:pt x="1702935" y="445953"/>
                  </a:cubicBezTo>
                  <a:cubicBezTo>
                    <a:pt x="1728898" y="428525"/>
                    <a:pt x="1725697" y="366284"/>
                    <a:pt x="1714316" y="33214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7">
              <a:extLst>
                <a:ext uri="{FF2B5EF4-FFF2-40B4-BE49-F238E27FC236}">
                  <a16:creationId xmlns:a16="http://schemas.microsoft.com/office/drawing/2014/main" xmlns="" id="{E2BF1C1B-3857-4395-B898-E4A29BDFB938}"/>
                </a:ext>
              </a:extLst>
            </p:cNvPr>
            <p:cNvSpPr/>
            <p:nvPr/>
          </p:nvSpPr>
          <p:spPr>
            <a:xfrm>
              <a:off x="8016181" y="4326409"/>
              <a:ext cx="551652" cy="462034"/>
            </a:xfrm>
            <a:custGeom>
              <a:avLst/>
              <a:gdLst>
                <a:gd name="connsiteX0" fmla="*/ 497520 w 551652"/>
                <a:gd name="connsiteY0" fmla="*/ 78883 h 462034"/>
                <a:gd name="connsiteX1" fmla="*/ 329959 w 551652"/>
                <a:gd name="connsiteY1" fmla="*/ 309900 h 462034"/>
                <a:gd name="connsiteX2" fmla="*/ 54132 w 551652"/>
                <a:gd name="connsiteY2" fmla="*/ 383151 h 462034"/>
                <a:gd name="connsiteX3" fmla="*/ 221694 w 551652"/>
                <a:gd name="connsiteY3" fmla="*/ 152134 h 462034"/>
                <a:gd name="connsiteX4" fmla="*/ 497520 w 551652"/>
                <a:gd name="connsiteY4" fmla="*/ 78883 h 46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52" h="462034">
                  <a:moveTo>
                    <a:pt x="497520" y="78883"/>
                  </a:moveTo>
                  <a:cubicBezTo>
                    <a:pt x="527417" y="122449"/>
                    <a:pt x="452397" y="225879"/>
                    <a:pt x="329959" y="309900"/>
                  </a:cubicBezTo>
                  <a:cubicBezTo>
                    <a:pt x="207520" y="393921"/>
                    <a:pt x="84029" y="426717"/>
                    <a:pt x="54132" y="383151"/>
                  </a:cubicBezTo>
                  <a:cubicBezTo>
                    <a:pt x="24236" y="339585"/>
                    <a:pt x="99256" y="236155"/>
                    <a:pt x="221694" y="152134"/>
                  </a:cubicBezTo>
                  <a:cubicBezTo>
                    <a:pt x="344132" y="68113"/>
                    <a:pt x="467624" y="35317"/>
                    <a:pt x="497520" y="78883"/>
                  </a:cubicBezTo>
                  <a:close/>
                </a:path>
              </a:pathLst>
            </a:custGeom>
            <a:solidFill>
              <a:srgbClr val="CCCCCC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8">
              <a:extLst>
                <a:ext uri="{FF2B5EF4-FFF2-40B4-BE49-F238E27FC236}">
                  <a16:creationId xmlns:a16="http://schemas.microsoft.com/office/drawing/2014/main" xmlns="" id="{47060CD6-BD0A-407B-B7C4-17298B19BF4D}"/>
                </a:ext>
              </a:extLst>
            </p:cNvPr>
            <p:cNvSpPr/>
            <p:nvPr/>
          </p:nvSpPr>
          <p:spPr>
            <a:xfrm>
              <a:off x="8135828" y="4432625"/>
              <a:ext cx="295817" cy="261957"/>
            </a:xfrm>
            <a:custGeom>
              <a:avLst/>
              <a:gdLst>
                <a:gd name="connsiteX0" fmla="*/ 257583 w 295817"/>
                <a:gd name="connsiteY0" fmla="*/ 55717 h 261957"/>
                <a:gd name="connsiteX1" fmla="*/ 186143 w 295817"/>
                <a:gd name="connsiteY1" fmla="*/ 186696 h 261957"/>
                <a:gd name="connsiteX2" fmla="*/ 38235 w 295817"/>
                <a:gd name="connsiteY2" fmla="*/ 206241 h 261957"/>
                <a:gd name="connsiteX3" fmla="*/ 109674 w 295817"/>
                <a:gd name="connsiteY3" fmla="*/ 75262 h 261957"/>
                <a:gd name="connsiteX4" fmla="*/ 257583 w 295817"/>
                <a:gd name="connsiteY4" fmla="*/ 55717 h 26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17" h="261957">
                  <a:moveTo>
                    <a:pt x="257583" y="55717"/>
                  </a:moveTo>
                  <a:cubicBezTo>
                    <a:pt x="278699" y="86488"/>
                    <a:pt x="246715" y="145129"/>
                    <a:pt x="186143" y="186696"/>
                  </a:cubicBezTo>
                  <a:cubicBezTo>
                    <a:pt x="125572" y="228262"/>
                    <a:pt x="59351" y="237012"/>
                    <a:pt x="38235" y="206241"/>
                  </a:cubicBezTo>
                  <a:cubicBezTo>
                    <a:pt x="17118" y="175469"/>
                    <a:pt x="49103" y="116828"/>
                    <a:pt x="109674" y="75262"/>
                  </a:cubicBezTo>
                  <a:cubicBezTo>
                    <a:pt x="170245" y="33696"/>
                    <a:pt x="236466" y="24945"/>
                    <a:pt x="257583" y="55717"/>
                  </a:cubicBezTo>
                  <a:close/>
                </a:path>
              </a:pathLst>
            </a:custGeom>
            <a:solidFill>
              <a:srgbClr val="E6E6E6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xmlns="" id="{E1852637-7F07-4618-94F0-B4479C6DEA90}"/>
                </a:ext>
              </a:extLst>
            </p:cNvPr>
            <p:cNvSpPr/>
            <p:nvPr/>
          </p:nvSpPr>
          <p:spPr>
            <a:xfrm>
              <a:off x="7788117" y="2916156"/>
              <a:ext cx="14642" cy="22518"/>
            </a:xfrm>
            <a:custGeom>
              <a:avLst/>
              <a:gdLst>
                <a:gd name="connsiteX0" fmla="*/ 7113 w 14642"/>
                <a:gd name="connsiteY0" fmla="*/ 22518 h 22518"/>
                <a:gd name="connsiteX1" fmla="*/ 0 w 14642"/>
                <a:gd name="connsiteY1" fmla="*/ 11848 h 22518"/>
                <a:gd name="connsiteX2" fmla="*/ 3557 w 14642"/>
                <a:gd name="connsiteY2" fmla="*/ 1534 h 22518"/>
                <a:gd name="connsiteX3" fmla="*/ 14582 w 14642"/>
                <a:gd name="connsiteY3" fmla="*/ 1179 h 22518"/>
                <a:gd name="connsiteX4" fmla="*/ 7113 w 14642"/>
                <a:gd name="connsiteY4" fmla="*/ 22518 h 2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2" h="22518">
                  <a:moveTo>
                    <a:pt x="7113" y="22518"/>
                  </a:moveTo>
                  <a:cubicBezTo>
                    <a:pt x="3557" y="20029"/>
                    <a:pt x="0" y="16828"/>
                    <a:pt x="0" y="11848"/>
                  </a:cubicBezTo>
                  <a:cubicBezTo>
                    <a:pt x="1067" y="8292"/>
                    <a:pt x="2490" y="5091"/>
                    <a:pt x="3557" y="1534"/>
                  </a:cubicBezTo>
                  <a:cubicBezTo>
                    <a:pt x="7469" y="1534"/>
                    <a:pt x="14227" y="-1667"/>
                    <a:pt x="14582" y="1179"/>
                  </a:cubicBezTo>
                  <a:cubicBezTo>
                    <a:pt x="14938" y="8648"/>
                    <a:pt x="13871" y="16828"/>
                    <a:pt x="7113" y="22518"/>
                  </a:cubicBezTo>
                  <a:close/>
                </a:path>
              </a:pathLst>
            </a:custGeom>
            <a:solidFill>
              <a:srgbClr val="E3E3E3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xmlns="" id="{4123A7A7-57DD-4653-B750-562258007239}"/>
                </a:ext>
              </a:extLst>
            </p:cNvPr>
            <p:cNvSpPr/>
            <p:nvPr/>
          </p:nvSpPr>
          <p:spPr>
            <a:xfrm>
              <a:off x="7798787" y="4649067"/>
              <a:ext cx="17783" cy="49793"/>
            </a:xfrm>
            <a:custGeom>
              <a:avLst/>
              <a:gdLst>
                <a:gd name="connsiteX0" fmla="*/ 17783 w 17783"/>
                <a:gd name="connsiteY0" fmla="*/ 0 h 49793"/>
                <a:gd name="connsiteX1" fmla="*/ 0 w 17783"/>
                <a:gd name="connsiteY1" fmla="*/ 49793 h 49793"/>
                <a:gd name="connsiteX2" fmla="*/ 17783 w 17783"/>
                <a:gd name="connsiteY2" fmla="*/ 0 h 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3" h="49793">
                  <a:moveTo>
                    <a:pt x="17783" y="0"/>
                  </a:moveTo>
                  <a:cubicBezTo>
                    <a:pt x="11381" y="16361"/>
                    <a:pt x="9247" y="34500"/>
                    <a:pt x="0" y="49793"/>
                  </a:cubicBezTo>
                  <a:cubicBezTo>
                    <a:pt x="1778" y="32010"/>
                    <a:pt x="4979" y="14227"/>
                    <a:pt x="17783" y="0"/>
                  </a:cubicBezTo>
                  <a:close/>
                </a:path>
              </a:pathLst>
            </a:custGeom>
            <a:solidFill>
              <a:srgbClr val="5C5C5C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xmlns="" id="{B30FF210-0E73-4040-889F-C3819B771223}"/>
                </a:ext>
              </a:extLst>
            </p:cNvPr>
            <p:cNvSpPr/>
            <p:nvPr/>
          </p:nvSpPr>
          <p:spPr>
            <a:xfrm>
              <a:off x="5078240" y="4400965"/>
              <a:ext cx="1631884" cy="1069984"/>
            </a:xfrm>
            <a:custGeom>
              <a:avLst/>
              <a:gdLst>
                <a:gd name="connsiteX0" fmla="*/ 1631856 w 1631884"/>
                <a:gd name="connsiteY0" fmla="*/ 274066 h 1069984"/>
                <a:gd name="connsiteX1" fmla="*/ 1553610 w 1631884"/>
                <a:gd name="connsiteY1" fmla="*/ 369028 h 1069984"/>
                <a:gd name="connsiteX2" fmla="*/ 1387159 w 1631884"/>
                <a:gd name="connsiteY2" fmla="*/ 405306 h 1069984"/>
                <a:gd name="connsiteX3" fmla="*/ 1218573 w 1631884"/>
                <a:gd name="connsiteY3" fmla="*/ 470393 h 1069984"/>
                <a:gd name="connsiteX4" fmla="*/ 855084 w 1631884"/>
                <a:gd name="connsiteY4" fmla="*/ 682013 h 1069984"/>
                <a:gd name="connsiteX5" fmla="*/ 255788 w 1631884"/>
                <a:gd name="connsiteY5" fmla="*/ 1060441 h 1069984"/>
                <a:gd name="connsiteX6" fmla="*/ 175407 w 1631884"/>
                <a:gd name="connsiteY6" fmla="*/ 1054039 h 1069984"/>
                <a:gd name="connsiteX7" fmla="*/ 103919 w 1631884"/>
                <a:gd name="connsiteY7" fmla="*/ 976148 h 1069984"/>
                <a:gd name="connsiteX8" fmla="*/ 27806 w 1631884"/>
                <a:gd name="connsiteY8" fmla="*/ 825702 h 1069984"/>
                <a:gd name="connsiteX9" fmla="*/ 1132 w 1631884"/>
                <a:gd name="connsiteY9" fmla="*/ 720781 h 1069984"/>
                <a:gd name="connsiteX10" fmla="*/ 64084 w 1631884"/>
                <a:gd name="connsiteY10" fmla="*/ 629375 h 1069984"/>
                <a:gd name="connsiteX11" fmla="*/ 443579 w 1631884"/>
                <a:gd name="connsiteY11" fmla="*/ 509516 h 1069984"/>
                <a:gd name="connsiteX12" fmla="*/ 993437 w 1631884"/>
                <a:gd name="connsiteY12" fmla="*/ 277978 h 1069984"/>
                <a:gd name="connsiteX13" fmla="*/ 1170558 w 1631884"/>
                <a:gd name="connsiteY13" fmla="*/ 191907 h 1069984"/>
                <a:gd name="connsiteX14" fmla="*/ 1310335 w 1631884"/>
                <a:gd name="connsiteY14" fmla="*/ 92321 h 1069984"/>
                <a:gd name="connsiteX15" fmla="*/ 1390360 w 1631884"/>
                <a:gd name="connsiteY15" fmla="*/ 19765 h 1069984"/>
                <a:gd name="connsiteX16" fmla="*/ 1510930 w 1631884"/>
                <a:gd name="connsiteY16" fmla="*/ 29368 h 1069984"/>
                <a:gd name="connsiteX17" fmla="*/ 1608382 w 1631884"/>
                <a:gd name="connsiteY17" fmla="*/ 182304 h 1069984"/>
                <a:gd name="connsiteX18" fmla="*/ 1631856 w 1631884"/>
                <a:gd name="connsiteY18" fmla="*/ 274066 h 106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1884" h="1069984">
                  <a:moveTo>
                    <a:pt x="1631856" y="274066"/>
                  </a:moveTo>
                  <a:cubicBezTo>
                    <a:pt x="1631501" y="329549"/>
                    <a:pt x="1608382" y="357291"/>
                    <a:pt x="1553610" y="369028"/>
                  </a:cubicBezTo>
                  <a:cubicBezTo>
                    <a:pt x="1498126" y="380765"/>
                    <a:pt x="1442287" y="391435"/>
                    <a:pt x="1387159" y="405306"/>
                  </a:cubicBezTo>
                  <a:cubicBezTo>
                    <a:pt x="1328474" y="420244"/>
                    <a:pt x="1272990" y="444074"/>
                    <a:pt x="1218573" y="470393"/>
                  </a:cubicBezTo>
                  <a:cubicBezTo>
                    <a:pt x="1091956" y="531923"/>
                    <a:pt x="974231" y="608391"/>
                    <a:pt x="855084" y="682013"/>
                  </a:cubicBezTo>
                  <a:cubicBezTo>
                    <a:pt x="755497" y="743188"/>
                    <a:pt x="293133" y="1038745"/>
                    <a:pt x="255788" y="1060441"/>
                  </a:cubicBezTo>
                  <a:cubicBezTo>
                    <a:pt x="228402" y="1076090"/>
                    <a:pt x="200660" y="1071467"/>
                    <a:pt x="175407" y="1054039"/>
                  </a:cubicBezTo>
                  <a:cubicBezTo>
                    <a:pt x="145887" y="1033410"/>
                    <a:pt x="123836" y="1005669"/>
                    <a:pt x="103919" y="976148"/>
                  </a:cubicBezTo>
                  <a:cubicBezTo>
                    <a:pt x="72265" y="929201"/>
                    <a:pt x="50213" y="877274"/>
                    <a:pt x="27806" y="825702"/>
                  </a:cubicBezTo>
                  <a:cubicBezTo>
                    <a:pt x="13224" y="792270"/>
                    <a:pt x="6111" y="756703"/>
                    <a:pt x="1132" y="720781"/>
                  </a:cubicBezTo>
                  <a:cubicBezTo>
                    <a:pt x="-5626" y="674189"/>
                    <a:pt x="18203" y="643602"/>
                    <a:pt x="64084" y="629375"/>
                  </a:cubicBezTo>
                  <a:cubicBezTo>
                    <a:pt x="191057" y="590607"/>
                    <a:pt x="319096" y="555752"/>
                    <a:pt x="443579" y="509516"/>
                  </a:cubicBezTo>
                  <a:cubicBezTo>
                    <a:pt x="513645" y="483552"/>
                    <a:pt x="953603" y="295761"/>
                    <a:pt x="993437" y="277978"/>
                  </a:cubicBezTo>
                  <a:cubicBezTo>
                    <a:pt x="1053189" y="250947"/>
                    <a:pt x="1111874" y="221783"/>
                    <a:pt x="1170558" y="191907"/>
                  </a:cubicBezTo>
                  <a:cubicBezTo>
                    <a:pt x="1222486" y="165588"/>
                    <a:pt x="1267655" y="131088"/>
                    <a:pt x="1310335" y="92321"/>
                  </a:cubicBezTo>
                  <a:cubicBezTo>
                    <a:pt x="1337010" y="68136"/>
                    <a:pt x="1363329" y="43595"/>
                    <a:pt x="1390360" y="19765"/>
                  </a:cubicBezTo>
                  <a:cubicBezTo>
                    <a:pt x="1424148" y="-10111"/>
                    <a:pt x="1473585" y="-5487"/>
                    <a:pt x="1510930" y="29368"/>
                  </a:cubicBezTo>
                  <a:cubicBezTo>
                    <a:pt x="1556811" y="72048"/>
                    <a:pt x="1585620" y="125042"/>
                    <a:pt x="1608382" y="182304"/>
                  </a:cubicBezTo>
                  <a:cubicBezTo>
                    <a:pt x="1619764" y="211469"/>
                    <a:pt x="1632567" y="240989"/>
                    <a:pt x="1631856" y="274066"/>
                  </a:cubicBezTo>
                  <a:close/>
                </a:path>
              </a:pathLst>
            </a:custGeom>
            <a:solidFill>
              <a:schemeClr val="accent3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xmlns="" id="{8478B8BB-F6E9-4766-9CA1-BBD845B0ADAE}"/>
                </a:ext>
              </a:extLst>
            </p:cNvPr>
            <p:cNvSpPr/>
            <p:nvPr/>
          </p:nvSpPr>
          <p:spPr>
            <a:xfrm>
              <a:off x="8125643" y="4571177"/>
              <a:ext cx="172988" cy="163250"/>
            </a:xfrm>
            <a:custGeom>
              <a:avLst/>
              <a:gdLst>
                <a:gd name="connsiteX0" fmla="*/ 142977 w 172988"/>
                <a:gd name="connsiteY0" fmla="*/ 0 h 163250"/>
                <a:gd name="connsiteX1" fmla="*/ 170364 w 172988"/>
                <a:gd name="connsiteY1" fmla="*/ 33788 h 163250"/>
                <a:gd name="connsiteX2" fmla="*/ 158982 w 172988"/>
                <a:gd name="connsiteY2" fmla="*/ 69710 h 163250"/>
                <a:gd name="connsiteX3" fmla="*/ 88205 w 172988"/>
                <a:gd name="connsiteY3" fmla="*/ 119148 h 163250"/>
                <a:gd name="connsiteX4" fmla="*/ 17783 w 172988"/>
                <a:gd name="connsiteY4" fmla="*/ 159693 h 163250"/>
                <a:gd name="connsiteX5" fmla="*/ 0 w 172988"/>
                <a:gd name="connsiteY5" fmla="*/ 163250 h 163250"/>
                <a:gd name="connsiteX6" fmla="*/ 72556 w 172988"/>
                <a:gd name="connsiteY6" fmla="*/ 119859 h 163250"/>
                <a:gd name="connsiteX7" fmla="*/ 152936 w 172988"/>
                <a:gd name="connsiteY7" fmla="*/ 62597 h 163250"/>
                <a:gd name="connsiteX8" fmla="*/ 154359 w 172988"/>
                <a:gd name="connsiteY8" fmla="*/ 27030 h 163250"/>
                <a:gd name="connsiteX9" fmla="*/ 137998 w 172988"/>
                <a:gd name="connsiteY9" fmla="*/ 6046 h 163250"/>
                <a:gd name="connsiteX10" fmla="*/ 142977 w 172988"/>
                <a:gd name="connsiteY10" fmla="*/ 0 h 16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88" h="163250">
                  <a:moveTo>
                    <a:pt x="142977" y="0"/>
                  </a:moveTo>
                  <a:cubicBezTo>
                    <a:pt x="155426" y="8536"/>
                    <a:pt x="163962" y="20984"/>
                    <a:pt x="170364" y="33788"/>
                  </a:cubicBezTo>
                  <a:cubicBezTo>
                    <a:pt x="177477" y="48015"/>
                    <a:pt x="168941" y="60463"/>
                    <a:pt x="158982" y="69710"/>
                  </a:cubicBezTo>
                  <a:cubicBezTo>
                    <a:pt x="137642" y="88916"/>
                    <a:pt x="112746" y="103854"/>
                    <a:pt x="88205" y="119148"/>
                  </a:cubicBezTo>
                  <a:cubicBezTo>
                    <a:pt x="65087" y="133374"/>
                    <a:pt x="41257" y="146178"/>
                    <a:pt x="17783" y="159693"/>
                  </a:cubicBezTo>
                  <a:cubicBezTo>
                    <a:pt x="11737" y="160760"/>
                    <a:pt x="6046" y="162183"/>
                    <a:pt x="0" y="163250"/>
                  </a:cubicBezTo>
                  <a:cubicBezTo>
                    <a:pt x="24185" y="149024"/>
                    <a:pt x="48726" y="135153"/>
                    <a:pt x="72556" y="119859"/>
                  </a:cubicBezTo>
                  <a:cubicBezTo>
                    <a:pt x="100298" y="102076"/>
                    <a:pt x="129818" y="87138"/>
                    <a:pt x="152936" y="62597"/>
                  </a:cubicBezTo>
                  <a:cubicBezTo>
                    <a:pt x="163962" y="50860"/>
                    <a:pt x="166451" y="39834"/>
                    <a:pt x="154359" y="27030"/>
                  </a:cubicBezTo>
                  <a:cubicBezTo>
                    <a:pt x="148312" y="20629"/>
                    <a:pt x="143333" y="13159"/>
                    <a:pt x="137998" y="6046"/>
                  </a:cubicBezTo>
                  <a:cubicBezTo>
                    <a:pt x="137642" y="2489"/>
                    <a:pt x="139777" y="1067"/>
                    <a:pt x="142977" y="0"/>
                  </a:cubicBezTo>
                  <a:close/>
                </a:path>
              </a:pathLst>
            </a:custGeom>
            <a:solidFill>
              <a:srgbClr val="898989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xmlns="" id="{4F5A6618-E1C1-49B9-863F-42EA9DE911A0}"/>
                </a:ext>
              </a:extLst>
            </p:cNvPr>
            <p:cNvSpPr/>
            <p:nvPr/>
          </p:nvSpPr>
          <p:spPr>
            <a:xfrm>
              <a:off x="8288182" y="4599986"/>
              <a:ext cx="4623" cy="7113"/>
            </a:xfrm>
            <a:custGeom>
              <a:avLst/>
              <a:gdLst>
                <a:gd name="connsiteX0" fmla="*/ 4268 w 4623"/>
                <a:gd name="connsiteY0" fmla="*/ 6402 h 7113"/>
                <a:gd name="connsiteX1" fmla="*/ 4624 w 4623"/>
                <a:gd name="connsiteY1" fmla="*/ 7113 h 7113"/>
                <a:gd name="connsiteX2" fmla="*/ 0 w 4623"/>
                <a:gd name="connsiteY2" fmla="*/ 0 h 7113"/>
                <a:gd name="connsiteX3" fmla="*/ 4268 w 4623"/>
                <a:gd name="connsiteY3" fmla="*/ 6402 h 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3" h="7113">
                  <a:moveTo>
                    <a:pt x="4268" y="6402"/>
                  </a:moveTo>
                  <a:cubicBezTo>
                    <a:pt x="4268" y="6758"/>
                    <a:pt x="4624" y="6758"/>
                    <a:pt x="4624" y="7113"/>
                  </a:cubicBezTo>
                  <a:cubicBezTo>
                    <a:pt x="3557" y="4624"/>
                    <a:pt x="2134" y="2490"/>
                    <a:pt x="0" y="0"/>
                  </a:cubicBezTo>
                  <a:cubicBezTo>
                    <a:pt x="1423" y="2134"/>
                    <a:pt x="2845" y="4268"/>
                    <a:pt x="4268" y="6402"/>
                  </a:cubicBezTo>
                  <a:close/>
                </a:path>
              </a:pathLst>
            </a:custGeom>
            <a:noFill/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4">
              <a:extLst>
                <a:ext uri="{FF2B5EF4-FFF2-40B4-BE49-F238E27FC236}">
                  <a16:creationId xmlns:a16="http://schemas.microsoft.com/office/drawing/2014/main" xmlns="" id="{1CDCB261-95FD-40CA-84AE-7F2558F390F0}"/>
                </a:ext>
              </a:extLst>
            </p:cNvPr>
            <p:cNvSpPr/>
            <p:nvPr/>
          </p:nvSpPr>
          <p:spPr>
            <a:xfrm>
              <a:off x="8142359" y="4728025"/>
              <a:ext cx="711" cy="711"/>
            </a:xfrm>
            <a:custGeom>
              <a:avLst/>
              <a:gdLst>
                <a:gd name="connsiteX0" fmla="*/ 711 w 711"/>
                <a:gd name="connsiteY0" fmla="*/ 711 h 711"/>
                <a:gd name="connsiteX1" fmla="*/ 711 w 711"/>
                <a:gd name="connsiteY1" fmla="*/ 0 h 711"/>
                <a:gd name="connsiteX2" fmla="*/ 0 w 711"/>
                <a:gd name="connsiteY2" fmla="*/ 0 h 711"/>
                <a:gd name="connsiteX3" fmla="*/ 711 w 711"/>
                <a:gd name="connsiteY3" fmla="*/ 711 h 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" h="711">
                  <a:moveTo>
                    <a:pt x="711" y="711"/>
                  </a:moveTo>
                  <a:cubicBezTo>
                    <a:pt x="711" y="356"/>
                    <a:pt x="711" y="356"/>
                    <a:pt x="711" y="0"/>
                  </a:cubicBezTo>
                  <a:cubicBezTo>
                    <a:pt x="356" y="0"/>
                    <a:pt x="0" y="0"/>
                    <a:pt x="0" y="0"/>
                  </a:cubicBezTo>
                  <a:cubicBezTo>
                    <a:pt x="356" y="356"/>
                    <a:pt x="711" y="356"/>
                    <a:pt x="711" y="711"/>
                  </a:cubicBezTo>
                  <a:close/>
                </a:path>
              </a:pathLst>
            </a:custGeom>
            <a:noFill/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5">
              <a:extLst>
                <a:ext uri="{FF2B5EF4-FFF2-40B4-BE49-F238E27FC236}">
                  <a16:creationId xmlns:a16="http://schemas.microsoft.com/office/drawing/2014/main" xmlns="" id="{9027570E-469A-4A66-8A80-BE026E1643A1}"/>
                </a:ext>
              </a:extLst>
            </p:cNvPr>
            <p:cNvSpPr/>
            <p:nvPr/>
          </p:nvSpPr>
          <p:spPr>
            <a:xfrm>
              <a:off x="6658169" y="4414592"/>
              <a:ext cx="1724818" cy="513675"/>
            </a:xfrm>
            <a:custGeom>
              <a:avLst/>
              <a:gdLst>
                <a:gd name="connsiteX0" fmla="*/ 1309915 w 1724818"/>
                <a:gd name="connsiteY0" fmla="*/ 392746 h 513675"/>
                <a:gd name="connsiteX1" fmla="*/ 1183298 w 1724818"/>
                <a:gd name="connsiteY1" fmla="*/ 429735 h 513675"/>
                <a:gd name="connsiteX2" fmla="*/ 1090114 w 1724818"/>
                <a:gd name="connsiteY2" fmla="*/ 395947 h 513675"/>
                <a:gd name="connsiteX3" fmla="*/ 474102 w 1724818"/>
                <a:gd name="connsiteY3" fmla="*/ 61978 h 513675"/>
                <a:gd name="connsiteX4" fmla="*/ 176766 w 1724818"/>
                <a:gd name="connsiteY4" fmla="*/ 6494 h 513675"/>
                <a:gd name="connsiteX5" fmla="*/ 0 w 1724818"/>
                <a:gd name="connsiteY5" fmla="*/ 75849 h 513675"/>
                <a:gd name="connsiteX6" fmla="*/ 38412 w 1724818"/>
                <a:gd name="connsiteY6" fmla="*/ 151250 h 513675"/>
                <a:gd name="connsiteX7" fmla="*/ 55484 w 1724818"/>
                <a:gd name="connsiteY7" fmla="*/ 146982 h 513675"/>
                <a:gd name="connsiteX8" fmla="*/ 140488 w 1724818"/>
                <a:gd name="connsiteY8" fmla="*/ 103946 h 513675"/>
                <a:gd name="connsiteX9" fmla="*/ 295913 w 1724818"/>
                <a:gd name="connsiteY9" fmla="*/ 97188 h 513675"/>
                <a:gd name="connsiteX10" fmla="*/ 435334 w 1724818"/>
                <a:gd name="connsiteY10" fmla="*/ 154095 h 513675"/>
                <a:gd name="connsiteX11" fmla="*/ 1091536 w 1724818"/>
                <a:gd name="connsiteY11" fmla="*/ 493755 h 513675"/>
                <a:gd name="connsiteX12" fmla="*/ 1326631 w 1724818"/>
                <a:gd name="connsiteY12" fmla="*/ 483085 h 513675"/>
                <a:gd name="connsiteX13" fmla="*/ 1659533 w 1724818"/>
                <a:gd name="connsiteY13" fmla="*/ 293871 h 513675"/>
                <a:gd name="connsiteX14" fmla="*/ 1721419 w 1724818"/>
                <a:gd name="connsiteY14" fmla="*/ 223450 h 513675"/>
                <a:gd name="connsiteX15" fmla="*/ 1712172 w 1724818"/>
                <a:gd name="connsiteY15" fmla="*/ 153028 h 513675"/>
                <a:gd name="connsiteX16" fmla="*/ 1691543 w 1724818"/>
                <a:gd name="connsiteY16" fmla="*/ 122441 h 513675"/>
                <a:gd name="connsiteX17" fmla="*/ 1662735 w 1724818"/>
                <a:gd name="connsiteY17" fmla="*/ 113905 h 513675"/>
                <a:gd name="connsiteX18" fmla="*/ 1609740 w 1724818"/>
                <a:gd name="connsiteY18" fmla="*/ 153739 h 513675"/>
                <a:gd name="connsiteX19" fmla="*/ 1616142 w 1724818"/>
                <a:gd name="connsiteY19" fmla="*/ 183259 h 513675"/>
                <a:gd name="connsiteX20" fmla="*/ 1621833 w 1724818"/>
                <a:gd name="connsiteY20" fmla="*/ 219182 h 51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24818" h="513675">
                  <a:moveTo>
                    <a:pt x="1309915" y="392746"/>
                  </a:moveTo>
                  <a:cubicBezTo>
                    <a:pt x="1271147" y="411952"/>
                    <a:pt x="1220643" y="432581"/>
                    <a:pt x="1183298" y="429735"/>
                  </a:cubicBezTo>
                  <a:cubicBezTo>
                    <a:pt x="1160891" y="428313"/>
                    <a:pt x="1103629" y="403416"/>
                    <a:pt x="1090114" y="395947"/>
                  </a:cubicBezTo>
                  <a:cubicBezTo>
                    <a:pt x="1026094" y="368916"/>
                    <a:pt x="502199" y="74070"/>
                    <a:pt x="474102" y="61978"/>
                  </a:cubicBezTo>
                  <a:cubicBezTo>
                    <a:pt x="326145" y="-619"/>
                    <a:pt x="278842" y="-8444"/>
                    <a:pt x="176766" y="6494"/>
                  </a:cubicBezTo>
                  <a:cubicBezTo>
                    <a:pt x="119859" y="13607"/>
                    <a:pt x="10314" y="68024"/>
                    <a:pt x="0" y="75849"/>
                  </a:cubicBezTo>
                  <a:cubicBezTo>
                    <a:pt x="1423" y="77982"/>
                    <a:pt x="35922" y="146270"/>
                    <a:pt x="38412" y="151250"/>
                  </a:cubicBezTo>
                  <a:cubicBezTo>
                    <a:pt x="41257" y="156940"/>
                    <a:pt x="49437" y="149827"/>
                    <a:pt x="55484" y="146982"/>
                  </a:cubicBezTo>
                  <a:cubicBezTo>
                    <a:pt x="75401" y="136312"/>
                    <a:pt x="119504" y="112838"/>
                    <a:pt x="140488" y="103946"/>
                  </a:cubicBezTo>
                  <a:cubicBezTo>
                    <a:pt x="167163" y="92565"/>
                    <a:pt x="205219" y="76204"/>
                    <a:pt x="295913" y="97188"/>
                  </a:cubicBezTo>
                  <a:cubicBezTo>
                    <a:pt x="344995" y="108570"/>
                    <a:pt x="390165" y="131688"/>
                    <a:pt x="435334" y="154095"/>
                  </a:cubicBezTo>
                  <a:cubicBezTo>
                    <a:pt x="497220" y="185038"/>
                    <a:pt x="1007244" y="456054"/>
                    <a:pt x="1091536" y="493755"/>
                  </a:cubicBezTo>
                  <a:cubicBezTo>
                    <a:pt x="1123902" y="508693"/>
                    <a:pt x="1204282" y="534657"/>
                    <a:pt x="1326631" y="483085"/>
                  </a:cubicBezTo>
                  <a:cubicBezTo>
                    <a:pt x="1345837" y="472415"/>
                    <a:pt x="1551056" y="357891"/>
                    <a:pt x="1659533" y="293871"/>
                  </a:cubicBezTo>
                  <a:cubicBezTo>
                    <a:pt x="1687276" y="277511"/>
                    <a:pt x="1710749" y="255815"/>
                    <a:pt x="1721419" y="223450"/>
                  </a:cubicBezTo>
                  <a:cubicBezTo>
                    <a:pt x="1723909" y="213847"/>
                    <a:pt x="1731022" y="181837"/>
                    <a:pt x="1712172" y="153028"/>
                  </a:cubicBezTo>
                  <a:cubicBezTo>
                    <a:pt x="1705414" y="142714"/>
                    <a:pt x="1698301" y="132755"/>
                    <a:pt x="1691543" y="122441"/>
                  </a:cubicBezTo>
                  <a:cubicBezTo>
                    <a:pt x="1684074" y="110704"/>
                    <a:pt x="1674827" y="108925"/>
                    <a:pt x="1662735" y="113905"/>
                  </a:cubicBezTo>
                  <a:cubicBezTo>
                    <a:pt x="1651353" y="118528"/>
                    <a:pt x="1614720" y="146626"/>
                    <a:pt x="1609740" y="153739"/>
                  </a:cubicBezTo>
                  <a:cubicBezTo>
                    <a:pt x="1600849" y="164765"/>
                    <a:pt x="1612586" y="176857"/>
                    <a:pt x="1616142" y="183259"/>
                  </a:cubicBezTo>
                  <a:cubicBezTo>
                    <a:pt x="1621122" y="192507"/>
                    <a:pt x="1639616" y="209934"/>
                    <a:pt x="1621833" y="219182"/>
                  </a:cubicBezTo>
                </a:path>
              </a:pathLst>
            </a:custGeom>
            <a:solidFill>
              <a:srgbClr val="AFAFAF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6">
              <a:extLst>
                <a:ext uri="{FF2B5EF4-FFF2-40B4-BE49-F238E27FC236}">
                  <a16:creationId xmlns:a16="http://schemas.microsoft.com/office/drawing/2014/main" xmlns="" id="{6ED02C5B-4ED9-46FC-85EE-71AC355DE13E}"/>
                </a:ext>
              </a:extLst>
            </p:cNvPr>
            <p:cNvSpPr/>
            <p:nvPr/>
          </p:nvSpPr>
          <p:spPr>
            <a:xfrm>
              <a:off x="6664958" y="4436917"/>
              <a:ext cx="1674024" cy="459208"/>
            </a:xfrm>
            <a:custGeom>
              <a:avLst/>
              <a:gdLst>
                <a:gd name="connsiteX0" fmla="*/ 1638873 w 1674024"/>
                <a:gd name="connsiteY0" fmla="*/ 101538 h 459208"/>
                <a:gd name="connsiteX1" fmla="*/ 1668749 w 1674024"/>
                <a:gd name="connsiteY1" fmla="*/ 152754 h 459208"/>
                <a:gd name="connsiteX2" fmla="*/ 1662347 w 1674024"/>
                <a:gd name="connsiteY2" fmla="*/ 208238 h 459208"/>
                <a:gd name="connsiteX3" fmla="*/ 1589080 w 1674024"/>
                <a:gd name="connsiteY3" fmla="*/ 267278 h 459208"/>
                <a:gd name="connsiteX4" fmla="*/ 1276451 w 1674024"/>
                <a:gd name="connsiteY4" fmla="*/ 443332 h 459208"/>
                <a:gd name="connsiteX5" fmla="*/ 978048 w 1674024"/>
                <a:gd name="connsiteY5" fmla="*/ 389271 h 459208"/>
                <a:gd name="connsiteX6" fmla="*/ 514260 w 1674024"/>
                <a:gd name="connsiteY6" fmla="*/ 123945 h 459208"/>
                <a:gd name="connsiteX7" fmla="*/ 325758 w 1674024"/>
                <a:gd name="connsiteY7" fmla="*/ 47833 h 459208"/>
                <a:gd name="connsiteX8" fmla="*/ 231862 w 1674024"/>
                <a:gd name="connsiteY8" fmla="*/ 33250 h 459208"/>
                <a:gd name="connsiteX9" fmla="*/ 127652 w 1674024"/>
                <a:gd name="connsiteY9" fmla="*/ 46410 h 459208"/>
                <a:gd name="connsiteX10" fmla="*/ 27710 w 1674024"/>
                <a:gd name="connsiteY10" fmla="*/ 89446 h 459208"/>
                <a:gd name="connsiteX11" fmla="*/ 12417 w 1674024"/>
                <a:gd name="connsiteY11" fmla="*/ 91580 h 459208"/>
                <a:gd name="connsiteX12" fmla="*/ 1747 w 1674024"/>
                <a:gd name="connsiteY12" fmla="*/ 70595 h 459208"/>
                <a:gd name="connsiteX13" fmla="*/ 6015 w 1674024"/>
                <a:gd name="connsiteY13" fmla="*/ 59925 h 459208"/>
                <a:gd name="connsiteX14" fmla="*/ 165353 w 1674024"/>
                <a:gd name="connsiteY14" fmla="*/ 4086 h 459208"/>
                <a:gd name="connsiteX15" fmla="*/ 314376 w 1674024"/>
                <a:gd name="connsiteY15" fmla="*/ 12266 h 459208"/>
                <a:gd name="connsiteX16" fmla="*/ 546981 w 1674024"/>
                <a:gd name="connsiteY16" fmla="*/ 112920 h 459208"/>
                <a:gd name="connsiteX17" fmla="*/ 1063051 w 1674024"/>
                <a:gd name="connsiteY17" fmla="*/ 396740 h 459208"/>
                <a:gd name="connsiteX18" fmla="*/ 1191091 w 1674024"/>
                <a:gd name="connsiteY18" fmla="*/ 430528 h 459208"/>
                <a:gd name="connsiteX19" fmla="*/ 1309527 w 1674024"/>
                <a:gd name="connsiteY19" fmla="*/ 396740 h 459208"/>
                <a:gd name="connsiteX20" fmla="*/ 1569163 w 1674024"/>
                <a:gd name="connsiteY20" fmla="*/ 246650 h 459208"/>
                <a:gd name="connsiteX21" fmla="*/ 1638162 w 1674024"/>
                <a:gd name="connsiteY21" fmla="*/ 194723 h 459208"/>
                <a:gd name="connsiteX22" fmla="*/ 1629982 w 1674024"/>
                <a:gd name="connsiteY22" fmla="*/ 145285 h 459208"/>
                <a:gd name="connsiteX23" fmla="*/ 1613977 w 1674024"/>
                <a:gd name="connsiteY23" fmla="*/ 122167 h 459208"/>
                <a:gd name="connsiteX24" fmla="*/ 1638873 w 1674024"/>
                <a:gd name="connsiteY24" fmla="*/ 101538 h 45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74024" h="459208">
                  <a:moveTo>
                    <a:pt x="1638873" y="101538"/>
                  </a:moveTo>
                  <a:cubicBezTo>
                    <a:pt x="1650610" y="116476"/>
                    <a:pt x="1660569" y="134971"/>
                    <a:pt x="1668749" y="152754"/>
                  </a:cubicBezTo>
                  <a:cubicBezTo>
                    <a:pt x="1677641" y="171960"/>
                    <a:pt x="1675151" y="190455"/>
                    <a:pt x="1662347" y="208238"/>
                  </a:cubicBezTo>
                  <a:cubicBezTo>
                    <a:pt x="1644920" y="233134"/>
                    <a:pt x="1613621" y="250562"/>
                    <a:pt x="1589080" y="267278"/>
                  </a:cubicBezTo>
                  <a:cubicBezTo>
                    <a:pt x="1545333" y="296798"/>
                    <a:pt x="1315929" y="432307"/>
                    <a:pt x="1276451" y="443332"/>
                  </a:cubicBezTo>
                  <a:cubicBezTo>
                    <a:pt x="1140586" y="484945"/>
                    <a:pt x="1075500" y="436930"/>
                    <a:pt x="978048" y="389271"/>
                  </a:cubicBezTo>
                  <a:cubicBezTo>
                    <a:pt x="934656" y="366509"/>
                    <a:pt x="556940" y="147775"/>
                    <a:pt x="514260" y="123945"/>
                  </a:cubicBezTo>
                  <a:cubicBezTo>
                    <a:pt x="453797" y="93002"/>
                    <a:pt x="390844" y="67750"/>
                    <a:pt x="325758" y="47833"/>
                  </a:cubicBezTo>
                  <a:cubicBezTo>
                    <a:pt x="295526" y="38585"/>
                    <a:pt x="263161" y="32184"/>
                    <a:pt x="231862" y="33250"/>
                  </a:cubicBezTo>
                  <a:cubicBezTo>
                    <a:pt x="197363" y="34317"/>
                    <a:pt x="162152" y="33606"/>
                    <a:pt x="127652" y="46410"/>
                  </a:cubicBezTo>
                  <a:cubicBezTo>
                    <a:pt x="93508" y="58858"/>
                    <a:pt x="59009" y="70240"/>
                    <a:pt x="27710" y="89446"/>
                  </a:cubicBezTo>
                  <a:cubicBezTo>
                    <a:pt x="22731" y="92291"/>
                    <a:pt x="17752" y="93002"/>
                    <a:pt x="12417" y="91580"/>
                  </a:cubicBezTo>
                  <a:cubicBezTo>
                    <a:pt x="8860" y="84466"/>
                    <a:pt x="5303" y="77709"/>
                    <a:pt x="1747" y="70595"/>
                  </a:cubicBezTo>
                  <a:cubicBezTo>
                    <a:pt x="-2166" y="64905"/>
                    <a:pt x="1035" y="62059"/>
                    <a:pt x="6015" y="59925"/>
                  </a:cubicBezTo>
                  <a:cubicBezTo>
                    <a:pt x="56875" y="34673"/>
                    <a:pt x="108802" y="11199"/>
                    <a:pt x="165353" y="4086"/>
                  </a:cubicBezTo>
                  <a:cubicBezTo>
                    <a:pt x="214790" y="-2316"/>
                    <a:pt x="264583" y="-2316"/>
                    <a:pt x="314376" y="12266"/>
                  </a:cubicBezTo>
                  <a:cubicBezTo>
                    <a:pt x="396535" y="36096"/>
                    <a:pt x="471936" y="73796"/>
                    <a:pt x="546981" y="112920"/>
                  </a:cubicBezTo>
                  <a:cubicBezTo>
                    <a:pt x="611001" y="145996"/>
                    <a:pt x="1005434" y="370777"/>
                    <a:pt x="1063051" y="396740"/>
                  </a:cubicBezTo>
                  <a:cubicBezTo>
                    <a:pt x="1101108" y="413812"/>
                    <a:pt x="1148767" y="430884"/>
                    <a:pt x="1191091" y="430528"/>
                  </a:cubicBezTo>
                  <a:cubicBezTo>
                    <a:pt x="1233059" y="430173"/>
                    <a:pt x="1271471" y="413457"/>
                    <a:pt x="1309527" y="396740"/>
                  </a:cubicBezTo>
                  <a:cubicBezTo>
                    <a:pt x="1362877" y="372911"/>
                    <a:pt x="1534308" y="269412"/>
                    <a:pt x="1569163" y="246650"/>
                  </a:cubicBezTo>
                  <a:cubicBezTo>
                    <a:pt x="1591926" y="231712"/>
                    <a:pt x="1622513" y="219619"/>
                    <a:pt x="1638162" y="194723"/>
                  </a:cubicBezTo>
                  <a:cubicBezTo>
                    <a:pt x="1649543" y="176583"/>
                    <a:pt x="1641007" y="160579"/>
                    <a:pt x="1629982" y="145285"/>
                  </a:cubicBezTo>
                  <a:cubicBezTo>
                    <a:pt x="1624647" y="137460"/>
                    <a:pt x="1618600" y="130347"/>
                    <a:pt x="1613977" y="122167"/>
                  </a:cubicBezTo>
                  <a:cubicBezTo>
                    <a:pt x="1614332" y="118255"/>
                    <a:pt x="1631760" y="103672"/>
                    <a:pt x="1638873" y="101538"/>
                  </a:cubicBezTo>
                  <a:close/>
                </a:path>
              </a:pathLst>
            </a:custGeom>
            <a:solidFill>
              <a:srgbClr val="EFEFEF"/>
            </a:solidFill>
            <a:ln w="3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MH_Other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053012">
            <a:off x="1966742" y="15012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MH_Other_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2013343" y="2034560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5828068" y="60604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PA_淘宝网chenying0907出品 5"/>
          <p:cNvSpPr txBox="1"/>
          <p:nvPr>
            <p:custDataLst>
              <p:tags r:id="rId4"/>
            </p:custDataLst>
          </p:nvPr>
        </p:nvSpPr>
        <p:spPr>
          <a:xfrm>
            <a:off x="5791200" y="4217938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67" name="PA_淘宝网chenying0907出品 6"/>
          <p:cNvSpPr txBox="1"/>
          <p:nvPr>
            <p:custDataLst>
              <p:tags r:id="rId5"/>
            </p:custDataLst>
          </p:nvPr>
        </p:nvSpPr>
        <p:spPr>
          <a:xfrm>
            <a:off x="6092868" y="5753100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68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771219" y="4485049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69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839016" y="6896378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091444" y="5420409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71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50" y="2382684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968265" y="3413346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18365" y="634507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pic>
        <p:nvPicPr>
          <p:cNvPr id="76" name="صورة 7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149222" y="15855"/>
            <a:ext cx="2609850" cy="2609850"/>
          </a:xfrm>
          <a:prstGeom prst="rect">
            <a:avLst/>
          </a:prstGeom>
        </p:spPr>
      </p:pic>
      <p:sp>
        <p:nvSpPr>
          <p:cNvPr id="77" name="MH_Other_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5465774" y="6037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4" grpId="0" bldLvl="0" animBg="1"/>
      <p:bldP spid="63" grpId="0" animBg="1"/>
      <p:bldP spid="64" grpId="0" animBg="1"/>
      <p:bldP spid="65" grpId="0" animBg="1"/>
      <p:bldP spid="66" grpId="0"/>
      <p:bldP spid="67" grpId="0"/>
      <p:bldP spid="68" grpId="0" animBg="1"/>
      <p:bldP spid="69" grpId="0" animBg="1"/>
      <p:bldP spid="70" grpId="0" animBg="1"/>
      <p:bldP spid="74" grpId="0" animBg="1"/>
      <p:bldP spid="7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مجموعة 99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5445924" y="5121"/>
            <a:ext cx="1893419" cy="2961558"/>
            <a:chOff x="9772283" y="0"/>
            <a:chExt cx="1262279" cy="1974372"/>
          </a:xfrm>
        </p:grpSpPr>
        <p:sp>
          <p:nvSpPr>
            <p:cNvPr id="101" name="مخطط انسيابي: عملية يدوية 100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2" name="رابط مستقيم 101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0718553" y="-2628"/>
            <a:ext cx="1893419" cy="2961558"/>
            <a:chOff x="9772283" y="0"/>
            <a:chExt cx="1262279" cy="1974372"/>
          </a:xfrm>
        </p:grpSpPr>
        <p:sp>
          <p:nvSpPr>
            <p:cNvPr id="97" name="مخطط انسيابي: عملية يدوية 96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8212553" y="5121"/>
            <a:ext cx="1893419" cy="6936002"/>
            <a:chOff x="9772283" y="-2649629"/>
            <a:chExt cx="1262279" cy="4624001"/>
          </a:xfrm>
        </p:grpSpPr>
        <p:sp>
          <p:nvSpPr>
            <p:cNvPr id="109" name="مخطط انسيابي: عملية يدوية 108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10" name="رابط مستقيم 109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 flipV="1">
              <a:off x="10403422" y="-2649629"/>
              <a:ext cx="0" cy="40736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730604" y="73077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28660" y="3833780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4495800" y="3816048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562456" y="419211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831037" y="3281326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5808675" y="3099163"/>
            <a:ext cx="2159487" cy="224826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415118" y="7904913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0046319" y="9126731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219917" y="5981700"/>
            <a:ext cx="3495716" cy="1615825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احضر أدواتي 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كاملة</a:t>
            </a:r>
          </a:p>
          <a:p>
            <a:pPr algn="ctr">
              <a:defRPr/>
            </a:pP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أجلس جلسة صحيحة</a:t>
            </a:r>
            <a:endParaRPr lang="ar-SA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9490337" y="7103360"/>
            <a:ext cx="4889376" cy="630940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</a:t>
            </a:r>
            <a:r>
              <a:rPr lang="ar-SA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و أُنصت</a:t>
            </a:r>
            <a:r>
              <a:rPr lang="ar-BH" sz="32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 </a:t>
            </a: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619" y="3744896"/>
            <a:ext cx="2385877" cy="2385877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1143000" y="6210300"/>
            <a:ext cx="27344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ارفع يدي </a:t>
            </a:r>
            <a:r>
              <a:rPr lang="ar-SA" sz="3200" b="1" dirty="0" smtClean="0">
                <a:solidFill>
                  <a:srgbClr val="C00000"/>
                </a:solidFill>
                <a:cs typeface="PT Bold Heading" pitchFamily="2" charset="-78"/>
              </a:rPr>
              <a:t>للمشاركة وانتظر دوري</a:t>
            </a: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31" name="مجموعة 30"/>
          <p:cNvGrpSpPr/>
          <p:nvPr/>
        </p:nvGrpSpPr>
        <p:grpSpPr>
          <a:xfrm>
            <a:off x="2267170" y="3863642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4953000" y="5977759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05100"/>
            <a:ext cx="3822394" cy="3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0" y="3719934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3" y="7451235"/>
            <a:ext cx="2025164" cy="23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صورة 83" descr="صورة تحتوي على نص, علامة&#10;&#10;تم إنشاء الوصف تلقائياً">
            <a:extLst>
              <a:ext uri="{FF2B5EF4-FFF2-40B4-BE49-F238E27FC236}">
                <a16:creationId xmlns="" xmlns:a16="http://schemas.microsoft.com/office/drawing/2014/main" id="{B8253F9E-B196-42EC-8868-DEC7848A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73" y="3882447"/>
            <a:ext cx="2457450" cy="270033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="" xmlns:a16="http://schemas.microsoft.com/office/drawing/2014/main" id="{A0677032-A414-46F4-9B86-715A4BA512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83" y="3393528"/>
            <a:ext cx="2067844" cy="2456916"/>
          </a:xfrm>
          <a:prstGeom prst="rect">
            <a:avLst/>
          </a:prstGeom>
        </p:spPr>
      </p:pic>
      <p:grpSp>
        <p:nvGrpSpPr>
          <p:cNvPr id="91" name="مجموعة 90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4875915" y="-38100"/>
            <a:ext cx="1893419" cy="2961558"/>
            <a:chOff x="9772283" y="0"/>
            <a:chExt cx="1262279" cy="1974372"/>
          </a:xfrm>
        </p:grpSpPr>
        <p:sp>
          <p:nvSpPr>
            <p:cNvPr id="92" name="مخطط انسيابي: عملية يدوية 91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93" name="رابط مستقيم 92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شبه منحرف 93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14015043" y="2890063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</a:t>
              </a:r>
              <a:r>
                <a:rPr lang="ar-SA" sz="6600" dirty="0" smtClean="0"/>
                <a:t>فصلنا العجيب</a:t>
              </a:r>
              <a:endParaRPr lang="en-US" sz="6600" dirty="0"/>
            </a:p>
          </p:txBody>
        </p:sp>
      </p:grpSp>
      <p:pic>
        <p:nvPicPr>
          <p:cNvPr id="20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571427" y="393658"/>
            <a:ext cx="1464111" cy="1475174"/>
          </a:xfrm>
          <a:prstGeom prst="rect">
            <a:avLst/>
          </a:prstGeom>
        </p:spPr>
      </p:pic>
      <p:sp>
        <p:nvSpPr>
          <p:cNvPr id="99" name="شبه منحرف 98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9829800" y="2923458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03" name="شبه منحرف 102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4572000" y="2923457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04" name="مجموعة 103">
            <a:extLst>
              <a:ext uri="{FF2B5EF4-FFF2-40B4-BE49-F238E27FC236}">
                <a16:creationId xmlns="" xmlns:a16="http://schemas.microsoft.com/office/drawing/2014/main" id="{250DB7F1-D1F3-47BF-8573-2AF3BED36228}"/>
              </a:ext>
            </a:extLst>
          </p:cNvPr>
          <p:cNvGrpSpPr/>
          <p:nvPr/>
        </p:nvGrpSpPr>
        <p:grpSpPr>
          <a:xfrm>
            <a:off x="1395696" y="5121"/>
            <a:ext cx="1893419" cy="2961558"/>
            <a:chOff x="9772283" y="0"/>
            <a:chExt cx="1262279" cy="1974372"/>
          </a:xfrm>
        </p:grpSpPr>
        <p:sp>
          <p:nvSpPr>
            <p:cNvPr id="105" name="مخطط انسيابي: عملية يدوية 104">
              <a:extLst>
                <a:ext uri="{FF2B5EF4-FFF2-40B4-BE49-F238E27FC236}">
                  <a16:creationId xmlns="" xmlns:a16="http://schemas.microsoft.com/office/drawing/2014/main" id="{098DA7D6-8421-4BF1-A076-E16DF8F89B00}"/>
                </a:ext>
              </a:extLst>
            </p:cNvPr>
            <p:cNvSpPr/>
            <p:nvPr/>
          </p:nvSpPr>
          <p:spPr>
            <a:xfrm rot="10800000">
              <a:off x="9772283" y="1423998"/>
              <a:ext cx="1262279" cy="550374"/>
            </a:xfrm>
            <a:prstGeom prst="flowChartManualOperation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4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4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06" name="رابط مستقيم 105">
              <a:extLst>
                <a:ext uri="{FF2B5EF4-FFF2-40B4-BE49-F238E27FC236}">
                  <a16:creationId xmlns="" xmlns:a16="http://schemas.microsoft.com/office/drawing/2014/main" id="{4B3B0B90-8D9F-4E19-85EE-9C45D503BE7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 flipV="1">
              <a:off x="10403422" y="0"/>
              <a:ext cx="16928" cy="14239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شبه منحرف 106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457200" y="2958930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11" name="شبه منحرف 110">
            <a:extLst>
              <a:ext uri="{FF2B5EF4-FFF2-40B4-BE49-F238E27FC236}">
                <a16:creationId xmlns="" xmlns:a16="http://schemas.microsoft.com/office/drawing/2014/main" id="{089B2161-901E-4673-B22B-9D388C76D265}"/>
              </a:ext>
            </a:extLst>
          </p:cNvPr>
          <p:cNvSpPr/>
          <p:nvPr/>
        </p:nvSpPr>
        <p:spPr>
          <a:xfrm>
            <a:off x="7339343" y="6940395"/>
            <a:ext cx="3640553" cy="4618317"/>
          </a:xfrm>
          <a:prstGeom prst="trapezoid">
            <a:avLst>
              <a:gd name="adj" fmla="val 29381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49000">
                <a:srgbClr val="FFFF00">
                  <a:alpha val="34000"/>
                  <a:lumMod val="16000"/>
                  <a:lumOff val="84000"/>
                </a:srgbClr>
              </a:gs>
              <a:gs pos="100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05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6" grpId="0"/>
      <p:bldP spid="94" grpId="0" animBg="1"/>
      <p:bldP spid="99" grpId="0" animBg="1"/>
      <p:bldP spid="103" grpId="0" animBg="1"/>
      <p:bldP spid="107" grpId="0" animBg="1"/>
      <p:bldP spid="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9B201"/>
              </a:clrFrom>
              <a:clrTo>
                <a:srgbClr val="F9B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16860"/>
          <a:stretch>
            <a:fillRect/>
          </a:stretch>
        </p:blipFill>
        <p:spPr>
          <a:xfrm>
            <a:off x="17238141" y="1056001"/>
            <a:ext cx="1494995" cy="1432009"/>
          </a:xfrm>
          <a:prstGeom prst="rect">
            <a:avLst/>
          </a:prstGeom>
        </p:spPr>
      </p:pic>
      <p:pic>
        <p:nvPicPr>
          <p:cNvPr id="30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3594515" y="60263"/>
            <a:ext cx="1498142" cy="742755"/>
          </a:xfrm>
          <a:prstGeom prst="rect">
            <a:avLst/>
          </a:prstGeom>
        </p:spPr>
      </p:pic>
      <p:pic>
        <p:nvPicPr>
          <p:cNvPr id="31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29686" y="-82616"/>
            <a:ext cx="2409834" cy="1194758"/>
          </a:xfrm>
          <a:prstGeom prst="rect">
            <a:avLst/>
          </a:prstGeom>
        </p:spPr>
      </p:pic>
      <p:pic>
        <p:nvPicPr>
          <p:cNvPr id="97" name="Picture 15">
            <a:extLst>
              <a:ext uri="{FF2B5EF4-FFF2-40B4-BE49-F238E27FC236}">
                <a16:creationId xmlns:a16="http://schemas.microsoft.com/office/drawing/2014/main" xmlns="" id="{035A1BEB-1C40-4FCB-A57A-F8C4C85213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0597" y="-3835606"/>
            <a:ext cx="2287095" cy="14065888"/>
          </a:xfrm>
          <a:prstGeom prst="rect">
            <a:avLst/>
          </a:prstGeom>
        </p:spPr>
      </p:pic>
      <p:cxnSp>
        <p:nvCxnSpPr>
          <p:cNvPr id="102" name="MH_Other_3"/>
          <p:cNvCxnSpPr/>
          <p:nvPr>
            <p:custDataLst>
              <p:tags r:id="rId1"/>
            </p:custDataLst>
          </p:nvPr>
        </p:nvCxnSpPr>
        <p:spPr>
          <a:xfrm>
            <a:off x="2221448" y="-957298"/>
            <a:ext cx="14847352" cy="0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>
            <a:extLst>
              <a:ext uri="{FF2B5EF4-FFF2-40B4-BE49-F238E27FC236}">
                <a16:creationId xmlns:a16="http://schemas.microsoft.com/office/drawing/2014/main" xmlns="" id="{95423E53-CF31-4F5D-8681-06A6F279EF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182" y1="53365" x2="59091" y2="52885"/>
                        <a14:foregroundMark x1="56061" y1="53606" x2="56061" y2="53606"/>
                        <a14:foregroundMark x1="56061" y1="53606" x2="56061" y2="53606"/>
                        <a14:foregroundMark x1="39545" y1="53606" x2="39545" y2="53606"/>
                        <a14:foregroundMark x1="39545" y1="53606" x2="39545" y2="53606"/>
                        <a14:foregroundMark x1="23485" y1="54327" x2="23485" y2="54327"/>
                        <a14:foregroundMark x1="23485" y1="54327" x2="23485" y2="54327"/>
                        <a14:foregroundMark x1="28485" y1="39904" x2="28485" y2="39904"/>
                        <a14:foregroundMark x1="28485" y1="39904" x2="28485" y2="39904"/>
                        <a14:foregroundMark x1="46818" y1="60337" x2="46818" y2="60337"/>
                        <a14:foregroundMark x1="46818" y1="60337" x2="46818" y2="60337"/>
                        <a14:foregroundMark x1="78485" y1="41827" x2="78485" y2="41827"/>
                        <a14:foregroundMark x1="78485" y1="41827" x2="78485" y2="41827"/>
                        <a14:backgroundMark x1="72121" y1="49038" x2="72121" y2="49038"/>
                        <a14:backgroundMark x1="62727" y1="50000" x2="6272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24" y="-192720"/>
            <a:ext cx="1958443" cy="1248722"/>
          </a:xfrm>
          <a:prstGeom prst="rect">
            <a:avLst/>
          </a:prstGeom>
          <a:effectLst>
            <a:glow rad="101600">
              <a:srgbClr val="FDF3E9">
                <a:alpha val="60000"/>
              </a:srgbClr>
            </a:glow>
          </a:effectLst>
        </p:spPr>
      </p:pic>
      <p:pic>
        <p:nvPicPr>
          <p:cNvPr id="60" name="Graphic 5">
            <a:extLst>
              <a:ext uri="{FF2B5EF4-FFF2-40B4-BE49-F238E27FC236}">
                <a16:creationId xmlns="" xmlns:a16="http://schemas.microsoft.com/office/drawing/2014/main" id="{BED23728-B804-46DB-BEEA-672FCED801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14484" y="3351486"/>
            <a:ext cx="3192316" cy="1249089"/>
          </a:xfrm>
          <a:prstGeom prst="rect">
            <a:avLst/>
          </a:prstGeom>
        </p:spPr>
      </p:pic>
      <p:pic>
        <p:nvPicPr>
          <p:cNvPr id="66" name="Graphic 9">
            <a:extLst>
              <a:ext uri="{FF2B5EF4-FFF2-40B4-BE49-F238E27FC236}">
                <a16:creationId xmlns="" xmlns:a16="http://schemas.microsoft.com/office/drawing/2014/main" id="{4C676B49-09AC-408B-A103-7BE8CD5FA7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69479"/>
          <a:stretch/>
        </p:blipFill>
        <p:spPr>
          <a:xfrm>
            <a:off x="11282642" y="6351067"/>
            <a:ext cx="869088" cy="1629563"/>
          </a:xfrm>
          <a:prstGeom prst="rect">
            <a:avLst/>
          </a:prstGeom>
        </p:spPr>
      </p:pic>
      <p:pic>
        <p:nvPicPr>
          <p:cNvPr id="67" name="Graphic 10">
            <a:extLst>
              <a:ext uri="{FF2B5EF4-FFF2-40B4-BE49-F238E27FC236}">
                <a16:creationId xmlns="" xmlns:a16="http://schemas.microsoft.com/office/drawing/2014/main" id="{D70C22FB-F7F4-4DCE-A808-144C6752BC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9168" y="6117702"/>
            <a:ext cx="657417" cy="1727333"/>
          </a:xfrm>
          <a:prstGeom prst="rect">
            <a:avLst/>
          </a:prstGeom>
        </p:spPr>
      </p:pic>
      <p:pic>
        <p:nvPicPr>
          <p:cNvPr id="72" name="Graphic 11">
            <a:extLst>
              <a:ext uri="{FF2B5EF4-FFF2-40B4-BE49-F238E27FC236}">
                <a16:creationId xmlns="" xmlns:a16="http://schemas.microsoft.com/office/drawing/2014/main" id="{01DB6AB4-2D84-4E13-8394-D43BF19EAAA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6837" r="-983"/>
          <a:stretch/>
        </p:blipFill>
        <p:spPr>
          <a:xfrm>
            <a:off x="14214261" y="6312472"/>
            <a:ext cx="972309" cy="1629563"/>
          </a:xfrm>
          <a:prstGeom prst="rect">
            <a:avLst/>
          </a:prstGeom>
        </p:spPr>
      </p:pic>
      <p:cxnSp>
        <p:nvCxnSpPr>
          <p:cNvPr id="73" name="Straight Arrow Connector 12">
            <a:extLst>
              <a:ext uri="{FF2B5EF4-FFF2-40B4-BE49-F238E27FC236}">
                <a16:creationId xmlns="" xmlns:a16="http://schemas.microsoft.com/office/drawing/2014/main" id="{B36A9656-48DE-45AD-ACD3-152159EEAD13}"/>
              </a:ext>
            </a:extLst>
          </p:cNvPr>
          <p:cNvCxnSpPr>
            <a:cxnSpLocks/>
          </p:cNvCxnSpPr>
          <p:nvPr/>
        </p:nvCxnSpPr>
        <p:spPr>
          <a:xfrm>
            <a:off x="12006744" y="6936310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13">
            <a:extLst>
              <a:ext uri="{FF2B5EF4-FFF2-40B4-BE49-F238E27FC236}">
                <a16:creationId xmlns="" xmlns:a16="http://schemas.microsoft.com/office/drawing/2014/main" id="{6A5499D5-B194-434D-B73F-F51A1032AC63}"/>
              </a:ext>
            </a:extLst>
          </p:cNvPr>
          <p:cNvCxnSpPr>
            <a:cxnSpLocks/>
          </p:cNvCxnSpPr>
          <p:nvPr/>
        </p:nvCxnSpPr>
        <p:spPr>
          <a:xfrm>
            <a:off x="13432898" y="6955304"/>
            <a:ext cx="768736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Google Shape;1397;p36">
            <a:extLst>
              <a:ext uri="{FF2B5EF4-FFF2-40B4-BE49-F238E27FC236}">
                <a16:creationId xmlns="" xmlns:a16="http://schemas.microsoft.com/office/drawing/2014/main" id="{C93BAB11-F4E2-4F86-A99D-38113E5914CF}"/>
              </a:ext>
            </a:extLst>
          </p:cNvPr>
          <p:cNvSpPr txBox="1">
            <a:spLocks/>
          </p:cNvSpPr>
          <p:nvPr/>
        </p:nvSpPr>
        <p:spPr>
          <a:xfrm>
            <a:off x="11582400" y="5600700"/>
            <a:ext cx="3867596" cy="50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21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مسافة أمان.. وعدم مشاركة الأدوات والطعام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2D212F35-DEDA-45C4-8435-0322552F25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46" y="3591486"/>
            <a:ext cx="2394195" cy="3135494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xmlns="" id="{310DADA1-F7C9-4AF1-AFD1-5613E0B381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47" y="3238500"/>
            <a:ext cx="1362075" cy="1362075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:a16="http://schemas.microsoft.com/office/drawing/2014/main" xmlns="" id="{172DD755-C3CC-4830-A4CB-8D32D54DC5EC}"/>
              </a:ext>
            </a:extLst>
          </p:cNvPr>
          <p:cNvSpPr txBox="1"/>
          <p:nvPr/>
        </p:nvSpPr>
        <p:spPr>
          <a:xfrm>
            <a:off x="12954000" y="4610100"/>
            <a:ext cx="1459375" cy="46166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لبس الكمامة  </a:t>
            </a: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xmlns="" id="{366AEF6D-4B77-43B2-902B-35F2060817AB}"/>
              </a:ext>
            </a:extLst>
          </p:cNvPr>
          <p:cNvSpPr txBox="1"/>
          <p:nvPr/>
        </p:nvSpPr>
        <p:spPr>
          <a:xfrm>
            <a:off x="3610652" y="6641625"/>
            <a:ext cx="2798995" cy="46165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تعقيم اليد أو غسلها باستمرار  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xmlns="" id="{3AADA45B-B0A2-4642-82D1-290B8032CD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93" y="6430491"/>
            <a:ext cx="987879" cy="1247197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374A6965-7878-45C2-A952-6C8B1C68B2E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93" y="5448300"/>
            <a:ext cx="1209820" cy="1209820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xmlns="" id="{B0154EEB-3B5F-416C-8D7B-424F794D25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48" y="7942165"/>
            <a:ext cx="1276350" cy="1001935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xmlns="" id="{6E3EF7F0-4CBB-4423-9312-B0595B62AAF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307" b="100000" l="9744" r="89776">
                        <a14:foregroundMark x1="54633" y1="58626" x2="54633" y2="58626"/>
                        <a14:foregroundMark x1="56550" y1="26198" x2="56550" y2="26198"/>
                        <a14:foregroundMark x1="52077" y1="57668" x2="52077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35" y="3030830"/>
            <a:ext cx="1106588" cy="1106588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xmlns="" id="{EA8EDCF7-7301-496A-907A-A7A4B6C68A9E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23063"/>
          <a:stretch/>
        </p:blipFill>
        <p:spPr>
          <a:xfrm>
            <a:off x="4331510" y="2933700"/>
            <a:ext cx="1106588" cy="1424269"/>
          </a:xfrm>
          <a:prstGeom prst="rect">
            <a:avLst/>
          </a:prstGeom>
        </p:spPr>
      </p:pic>
      <p:sp>
        <p:nvSpPr>
          <p:cNvPr id="91" name="مربع نص 90">
            <a:extLst>
              <a:ext uri="{FF2B5EF4-FFF2-40B4-BE49-F238E27FC236}">
                <a16:creationId xmlns:a16="http://schemas.microsoft.com/office/drawing/2014/main" xmlns="" id="{68B3AC12-58EC-4B3F-8156-377F59D3DB0A}"/>
              </a:ext>
            </a:extLst>
          </p:cNvPr>
          <p:cNvSpPr txBox="1"/>
          <p:nvPr/>
        </p:nvSpPr>
        <p:spPr>
          <a:xfrm>
            <a:off x="4038600" y="4533282"/>
            <a:ext cx="2798995" cy="707886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المنديل أو اليد أثناء العطس </a:t>
            </a:r>
          </a:p>
        </p:txBody>
      </p:sp>
      <p:pic>
        <p:nvPicPr>
          <p:cNvPr id="92" name="صورة 91">
            <a:extLst>
              <a:ext uri="{FF2B5EF4-FFF2-40B4-BE49-F238E27FC236}">
                <a16:creationId xmlns:a16="http://schemas.microsoft.com/office/drawing/2014/main" xmlns="" id="{6B011A90-F4A6-414B-9CDC-DEA93416923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272" b="94309" l="1977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3" y="7225766"/>
            <a:ext cx="1303997" cy="1305513"/>
          </a:xfrm>
          <a:prstGeom prst="rect">
            <a:avLst/>
          </a:prstGeom>
        </p:spPr>
      </p:pic>
      <p:sp>
        <p:nvSpPr>
          <p:cNvPr id="93" name="مربع نص 92">
            <a:extLst>
              <a:ext uri="{FF2B5EF4-FFF2-40B4-BE49-F238E27FC236}">
                <a16:creationId xmlns:a16="http://schemas.microsoft.com/office/drawing/2014/main" xmlns="" id="{06FE86BC-4097-440C-9F9D-F1E260F7F0F8}"/>
              </a:ext>
            </a:extLst>
          </p:cNvPr>
          <p:cNvSpPr txBox="1"/>
          <p:nvPr/>
        </p:nvSpPr>
        <p:spPr>
          <a:xfrm>
            <a:off x="5278205" y="8629590"/>
            <a:ext cx="2798995" cy="400110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إحضار إفطارك من المنزل </a:t>
            </a:r>
          </a:p>
        </p:txBody>
      </p:sp>
      <p:sp>
        <p:nvSpPr>
          <p:cNvPr id="94" name="Google Shape;618;p41"/>
          <p:cNvSpPr txBox="1">
            <a:spLocks noGrp="1"/>
          </p:cNvSpPr>
          <p:nvPr>
            <p:ph type="title"/>
          </p:nvPr>
        </p:nvSpPr>
        <p:spPr>
          <a:xfrm>
            <a:off x="2559402" y="1181100"/>
            <a:ext cx="12147198" cy="97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sz="5400" dirty="0">
                <a:solidFill>
                  <a:srgbClr val="7030A0"/>
                </a:solidFill>
                <a:cs typeface="PT Bold Heading" panose="02010400000000000000" pitchFamily="2" charset="-78"/>
              </a:rPr>
              <a:t>قوانين السلامة  </a:t>
            </a:r>
            <a:r>
              <a:rPr lang="ar-SA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لعودة آمنة علينا  اتباع </a:t>
            </a:r>
            <a:r>
              <a:rPr lang="ar-AE" sz="4800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السلامة </a:t>
            </a:r>
            <a:endParaRPr lang="ar-SA" sz="4800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5" name="Picture 3">
            <a:extLst>
              <a:ext uri="{FF2B5EF4-FFF2-40B4-BE49-F238E27FC236}">
                <a16:creationId xmlns="" xmlns:a16="http://schemas.microsoft.com/office/drawing/2014/main" id="{D8F89D54-310C-46F4-880A-C665FBE13764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20532" r="50701"/>
          <a:stretch/>
        </p:blipFill>
        <p:spPr>
          <a:xfrm rot="8175531">
            <a:off x="13845610" y="595254"/>
            <a:ext cx="237420" cy="9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3938E-6 L 5E-6 0.00016 C -0.00355 -0.00031 -0.00703 0.00016 -0.00989 -0.00077 C -0.01171 -0.00092 -0.01189 -0.00247 -0.01215 -0.0037 C -0.01258 -0.00602 -0.01059 -0.0071 -0.00842 -0.0088 C -0.00746 -0.00926 -0.00642 -0.00988 -0.00555 -0.0105 C -0.00355 -0.01019 -0.00157 -0.01019 5E-6 -0.00942 C 0.00218 -0.00849 0.00243 -0.00556 0.00313 -0.00417 C 0.00218 -0.00262 0.00218 -0.00077 0.0007 0.00016 C -0.00112 0.0017 -0.00373 0.00186 -0.00598 0.00263 C -0.01371 0.00479 -0.01371 0.00464 -0.02187 0.00525 C -0.02621 0.00525 -0.03177 0.00649 -0.03532 0.00479 C -0.03749 0.00386 -0.03394 0.00139 -0.03307 -2.23938E-6 C -0.03247 -0.00092 -0.03003 -0.00293 -0.03003 -0.00262 C -0.02777 -0.00216 -0.02517 -0.00216 -0.02317 -0.00154 C -0.0223 -0.00092 -0.02187 -2.23938E-6 -0.02187 0.00093 C -0.02204 0.00386 -0.02274 0.0068 -0.02404 0.00942 C -0.02491 0.01081 -0.02717 0.01189 -0.02864 0.01298 C -0.03247 0.01591 -0.03333 0.01622 -0.03749 0.01915 C -0.04037 0.01854 -0.04392 0.01884 -0.04652 0.01792 C -0.04765 0.01761 -0.05008 0.01298 -0.05026 0.01251 C -0.05095 0.01112 -0.05121 0.00989 -0.05182 0.0085 C -0.05252 0.00695 -0.05338 0.00556 -0.05407 0.00386 C -0.05468 0.00232 -0.05468 0.00093 -0.05555 -0.00077 C -0.05624 -0.00201 -0.05755 -0.00324 -0.05842 -0.00463 C -0.05868 -0.00602 -0.05894 -0.00757 -0.05937 -0.00926 C -0.05954 -0.0105 -0.06024 -0.01189 -0.06067 -0.01313 C -0.06154 -0.01189 -0.06242 -0.01096 -0.0631 -0.00942 C -0.06597 -0.0037 -0.06354 -0.0071 -0.06527 -0.00216 C -0.0664 0.00016 -0.06667 0.00062 -0.0684 0.00309 C -0.06901 0.00294 -0.06996 0.00263 -0.07057 0.00216 C -0.071 0.0017 -0.07239 -0.00077 -0.07282 -0.00154 C -0.07413 -0.00077 -0.07786 0.00139 -0.08029 0.00124 C -0.08246 0.00124 -0.08472 0.00016 -0.08689 -2.23938E-6 C -0.09088 -0.0071 -0.08802 -0.00386 -0.09062 0.00016 C -0.09131 0.00124 -0.09262 0.0017 -0.09374 0.00263 C -0.09574 0.00232 -0.09791 0.00232 -0.09973 0.0017 C -0.10105 0.00139 -0.10148 0.00016 -0.10278 -2.23938E-6 C -0.10322 -0.00046 -0.10417 -0.00046 -0.10504 -0.00077 C -0.10461 0.0017 -0.10322 0.00525 -0.10565 0.00772 C -0.10652 0.0085 -0.10808 0.00865 -0.10964 0.00896 C -0.11094 0.00911 -0.1125 0.00911 -0.11407 0.00942 C -0.11606 0.00911 -0.11823 0.00942 -0.11997 0.00896 C -0.12483 0.00772 -0.12553 0.00633 -0.12813 0.00386 C -0.12796 0.00093 -0.12683 -0.00216 -0.12726 -0.00509 C -0.12752 -0.00556 -0.12865 -0.0037 -0.12969 -0.0037 C -0.13412 -0.00432 -0.13811 -0.00587 -0.14228 -0.00679 C -0.14783 -0.01436 -0.14211 -0.00818 -0.14688 0.00093 C -0.1474 0.0017 -0.14931 0.00093 -0.1507 0.00124 C -0.15218 0.00016 -0.154 -0.00046 -0.15513 -0.00154 C -0.15573 -0.00216 -0.15843 -0.00679 -0.15886 -0.00772 C -0.15929 -0.00896 -0.15773 -0.01096 -0.15947 -0.01096 C -0.16146 -0.01096 -0.1606 -0.00896 -0.16129 -0.00772 C -0.16172 -0.0071 -0.16172 -0.00602 -0.16259 -0.00556 C -0.16476 -0.00386 -0.16789 -0.00386 -0.17075 -0.0037 C -0.18091 -0.00494 -0.17275 -0.00463 -0.17691 0.0068 C -0.17691 0.00742 -0.17848 0.00772 -0.17891 0.0085 C -0.18134 0.0085 -0.18395 0.00865 -0.18577 0.00788 C -0.18968 0.0068 -0.1915 0.00386 -0.19323 0.0017 C -0.1948 0.0017 -0.19636 0.00232 -0.19792 0.00216 C -0.20027 0.00186 -0.20339 0.00216 -0.20469 0.00093 C -0.20669 -0.00154 -0.20513 -0.00386 -0.20608 -0.00633 L -0.20695 -0.0088 C -0.20669 -0.00942 -0.20539 -0.01158 -0.20608 -0.01096 C -0.20912 -0.00679 -0.21025 -0.00247 -0.21424 0.00124 C -0.21615 0.00309 -0.21841 0.00479 -0.22014 0.0068 C -0.22431 0.01081 -0.21902 0.00726 -0.22414 0.0102 C -0.22457 0.00911 -0.22613 0.00819 -0.22544 0.00695 C -0.22431 0.00464 -0.22084 0.00294 -0.21884 0.00093 C -0.21754 -0.00046 -0.21615 -0.00201 -0.21511 -0.00324 C -0.21311 -0.00926 -0.21398 -0.00262 -0.22917 -0.0088 C -0.2303 -0.00896 -0.2316 -0.01282 -0.2323 -0.01405 C -0.23247 -0.01235 -0.23247 -0.01065 -0.23316 -0.00926 C -0.23343 -0.00772 -0.23672 -0.0071 -0.23829 -0.00633 C -0.23915 -0.00602 -0.23959 -0.00556 -0.24046 -0.00556 C -0.24176 -0.00509 -0.24306 -0.00509 -0.24419 -0.00509 C -0.24506 -0.00494 -0.24575 -0.00463 -0.24645 -0.00463 C -0.24836 -0.00293 -0.25018 -0.00092 -0.25174 0.00093 C -0.25235 0.00139 -0.25304 0.00216 -0.25261 0.00263 C -0.24862 0.00525 -0.24532 0.00603 -0.24046 0.00695 C -0.23959 0.0068 -0.23803 0.00633 -0.23733 0.00572 C -0.23447 0.00294 -0.23586 0.00124 -0.24132 -0.00077 C -0.24306 -0.00092 -0.24532 -0.00077 -0.24731 -0.00092 C -0.24974 -0.00077 -0.25235 -0.00092 -0.25478 -0.00077 C -0.25565 -0.00046 -0.25608 0.00016 -0.25704 0.00093 C -0.25764 0.00124 -0.25851 0.00139 -0.25921 0.0017 C -0.26094 0.00139 -0.26606 0.0017 -0.26763 -2.23938E-6 C -0.26893 -0.0017 -0.2711 -0.00556 -0.2711 -0.0054 C -0.27752 -0.00417 -0.28195 -0.00386 -0.28542 -0.00077 C -0.28612 0.00016 -0.28586 0.00093 -0.28612 0.0017 C -0.28412 0.0017 -0.28212 0.00232 -0.28013 0.00216 C -0.27622 0.00186 -0.27266 -0.00092 -0.27049 -0.00216 C -0.2731 -0.00293 -0.27622 -0.00293 -0.27865 -0.0037 C -0.28238 -0.00463 -0.28568 -0.00556 -0.28924 -0.00679 C -0.29888 -0.01019 -0.2954 -0.00896 -0.30027 -0.01096 C -0.30087 -0.00679 -0.30131 -0.00293 -0.302 0.00124 C -0.30244 0.00402 -0.3033 0.00989 -0.3033 0.0102 C -0.30773 0.00633 -0.30374 0.00989 -0.30799 0.00479 C -0.30929 0.00309 -0.31103 0.0017 -0.31233 -2.23938E-6 C -0.31259 -0.00154 -0.31233 -0.00247 -0.31329 -0.0037 C -0.31372 -0.00432 -0.31563 -0.00463 -0.31615 -0.00556 C -0.31719 -0.00757 -0.31719 -0.00942 -0.31763 -0.01143 C -0.31806 -0.00509 -0.31789 -0.00216 -0.31988 0.0034 C -0.32049 0.00525 -0.32162 0.00633 -0.32292 0.00788 C -0.32431 0.00695 -0.32622 0.00633 -0.32735 0.00525 C -0.32778 0.00479 -0.32822 0.00402 -0.32865 0.00386 C -0.33021 0.0034 -0.33178 0.0034 -0.33334 0.00309 C -0.33577 0.00309 -0.33881 0.00263 -0.3408 0.0034 C -0.34167 0.00386 -0.33924 0.00479 -0.33863 0.00525 C -0.33733 0.00603 -0.3362 0.00649 -0.3349 0.00695 C -0.33247 0.00695 -0.32761 0.00525 -0.32735 0.0068 C -0.32718 0.00819 -0.33533 0.01298 -0.33863 0.01452 C -0.3408 0.01514 -0.34896 0.01761 -0.35209 0.01792 C -0.35452 0.01807 -0.35695 0.01807 -0.35955 0.01838 C -0.35981 0.01807 -0.36615 0.01668 -0.36615 0.01514 C -0.36615 0.01251 -0.36572 0.00989 -0.36485 0.00695 C -0.36441 0.00633 -0.36112 0.00525 -0.36268 0.00479 C -0.36424 0.00464 -0.36554 0.00603 -0.36711 0.0068 C -0.36771 0.00633 -0.36841 0.00556 -0.36928 0.00525 C -0.37014 0.00479 -0.37145 0.00464 -0.37214 0.00464 C -0.375 0.0034 -0.37613 0.00309 -0.3783 0.00216 C -0.38516 0.00402 -0.38186 0.00355 -0.39549 0.00216 C -0.39705 0.00216 -0.39888 0.00016 -0.39992 -2.23938E-6 C -0.40079 -0.00046 -0.40191 -0.00077 -0.40304 -0.00092 C -0.40591 -0.00154 -0.4152 -0.0017 -0.4165 -0.00201 C -0.41823 -0.0017 -0.42066 -0.00216 -0.42153 -0.00154 C -0.4224 -0.00077 -0.41936 -0.00092 -0.41806 -0.00077 C -0.41667 -2.23938E-6 -0.41537 0.00016 -0.41424 0.00093 C -0.41294 0.00124 -0.41164 0.00139 -0.41051 0.0017 C -0.40938 0.00186 -0.40851 0.00232 -0.40747 0.00263 C -0.40851 0.00309 -0.40921 0.00402 -0.41051 0.00464 C -0.4152 0.00572 -0.42553 0.00386 -0.42839 0.0034 C -0.42969 0.00232 -0.43039 0.00093 -0.43238 0.00016 C -0.43299 -2.23938E-6 -0.43438 0.00047 -0.43525 0.00093 C -0.43638 0.00124 -0.43698 0.0017 -0.43829 0.00216 C -0.44167 0.0034 -0.44358 0.00309 -0.44783 0.0034 C -0.44983 0.0034 -0.45174 0.00355 -0.45313 0.00309 C -0.45487 0.00232 -0.45513 -0.00077 -0.45556 -0.00154 C -0.45617 -0.00293 -0.45929 -0.0037 -0.454 -0.00201 C -0.45487 -0.00154 -0.45573 -0.00077 -0.45686 -0.00077 C -0.46086 0.00047 -0.46902 -0.00046 -0.47188 -0.00077 C -0.47474 -0.00201 -0.47718 -0.00293 -0.47935 -0.00463 C -0.48004 -0.00509 -0.48065 -0.00587 -0.48152 -0.00633 C -0.48577 -0.00896 -0.48664 -0.00849 -0.48994 -0.01096 C -0.49124 -0.01189 -0.4928 -0.01405 -0.49349 -0.01498 C -0.49323 -0.01436 -0.49211 -0.00973 -0.49211 -0.00926 C -0.49211 -0.00509 -0.49263 -0.00154 -0.49306 0.00263 C -0.4961 0.0017 -0.49966 0.00139 -0.50252 0.00016 C -0.50955 -0.00247 -0.50183 -0.00293 -0.50843 -0.00201 C -0.50938 -0.00216 -0.51025 -0.00216 -0.51068 -0.00216 C -0.51181 -0.00262 -0.51268 -0.00432 -0.51311 -0.0037 C -0.51468 -0.00216 -0.51329 -0.00031 -0.51468 0.00124 C -0.51598 0.00309 -0.51797 0.0034 -0.52058 0.00386 C -0.52127 0.00386 -0.52214 0.00386 -0.52283 0.0034 C -0.52388 0.00309 -0.525 0.00232 -0.5257 0.0017 C -0.5283 -0.00077 -0.5283 -0.00154 -0.52961 -0.0037 C -0.5303 -0.00494 -0.53099 -0.00602 -0.53186 -0.00757 C -0.5316 -0.0105 -0.53143 -0.01328 -0.53099 -0.01652 C -0.53099 -0.01714 -0.52987 -0.0193 -0.5303 -0.01869 C -0.5316 -0.01575 -0.5323 -0.01282 -0.53403 -0.00988 C -0.53473 -0.00896 -0.53646 -0.00772 -0.53777 -0.00679 C -0.54002 -0.0054 -0.54575 -0.0037 -0.54818 -0.00293 C -0.54992 -0.00247 -0.55174 -0.00216 -0.55365 -0.00201 C -0.55591 -0.00154 -0.55808 -0.00046 -0.56033 0.00016 C -0.55652 0.00124 -0.55547 0.0017 -0.55122 0.0017 C -0.54818 0.0017 -0.54506 0.00124 -0.54219 0.00124 C -0.5402 0.00124 -0.54619 0.0017 -0.54818 0.0017 C -0.55174 0.00186 -0.55521 0.00216 -0.55877 0.00216 C -0.56424 0.0017 -0.5698 0.00062 -0.57527 0.00124 C -0.57665 0.00139 -0.57596 0.00309 -0.57596 0.00386 C -0.57596 0.00572 -0.57527 0.00772 -0.57527 0.00942 C -0.57527 0.00989 -0.57553 0.0085 -0.57596 0.00788 C -0.57639 0.00726 -0.57622 0.00603 -0.57752 0.00572 C -0.57952 0.00525 -0.58195 0.00525 -0.58412 0.00525 C -0.58525 0.0051 -0.58655 0.00479 -0.58724 0.00464 C -0.58811 0.00386 -0.58768 0.00294 -0.58811 0.00216 C -0.58829 0.00093 -0.58898 0.00016 -0.58941 -0.00092 C -0.58985 -0.0017 -0.58985 -0.00247 -0.59028 -0.00324 C -0.59054 -0.00386 -0.59115 -0.00463 -0.59167 -0.00556 C -0.59228 -0.00679 -0.59271 -0.00803 -0.59315 -0.00926 C -0.59514 -0.01452 -0.59211 -0.00803 -0.59627 -0.01405 C -0.59688 -0.01529 -0.59688 -0.01668 -0.59688 -0.01544 L -0.59688 -0.01529 " pathEditMode="relative" rAng="0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6" dur="3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-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3" grpId="0"/>
      <p:bldP spid="91" grpId="0"/>
      <p:bldP spid="93" grpId="0"/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3243681" y="478875"/>
            <a:ext cx="9083623" cy="10457831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351" y="219263"/>
            <a:ext cx="1557852" cy="1587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13493568" y="7872200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14273160" y="8003600"/>
            <a:ext cx="1831800" cy="718800"/>
          </a:xfrm>
          <a:prstGeom prst="rect">
            <a:avLst/>
          </a:prstGeom>
        </p:spPr>
        <p:txBody>
          <a:bodyPr spcFirstLastPara="1" vert="horz" wrap="square" lIns="182828" tIns="182828" rIns="182828" bIns="182828" rtlCol="1" anchor="t" anchorCtr="0">
            <a:noAutofit/>
          </a:bodyPr>
          <a:lstStyle/>
          <a:p>
            <a:pPr algn="l"/>
            <a:r>
              <a:rPr lang="en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13745044" y="8125327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3842142" y="4971400"/>
            <a:ext cx="7048401" cy="3462470"/>
          </a:xfrm>
          <a:prstGeom prst="rect">
            <a:avLst/>
          </a:prstGeom>
        </p:spPr>
        <p:txBody>
          <a:bodyPr wrap="square" lIns="137143" tIns="68572" rIns="137143" bIns="68572">
            <a:spAutoFit/>
          </a:bodyPr>
          <a:lstStyle/>
          <a:p>
            <a:pPr defTabSz="616054"/>
            <a:r>
              <a:rPr lang="ar-SA" sz="7200" b="1" dirty="0">
                <a:solidFill>
                  <a:srgbClr val="C00000"/>
                </a:solidFill>
              </a:rPr>
              <a:t>الدرس </a:t>
            </a:r>
            <a:r>
              <a:rPr lang="ar-SA" sz="7200" b="1" dirty="0" smtClean="0">
                <a:solidFill>
                  <a:srgbClr val="C00000"/>
                </a:solidFill>
              </a:rPr>
              <a:t>7-5</a:t>
            </a:r>
            <a:r>
              <a:rPr lang="ar-SA" sz="7200" b="1" dirty="0" smtClean="0">
                <a:solidFill>
                  <a:srgbClr val="0000FF"/>
                </a:solidFill>
              </a:rPr>
              <a:t> </a:t>
            </a:r>
            <a:endParaRPr lang="ar-SA" sz="7200" b="1" dirty="0">
              <a:solidFill>
                <a:srgbClr val="0000FF"/>
              </a:solidFill>
            </a:endParaRPr>
          </a:p>
          <a:p>
            <a:pPr defTabSz="616054"/>
            <a:r>
              <a:rPr lang="ar-SA" sz="7200" b="1" dirty="0">
                <a:solidFill>
                  <a:srgbClr val="0000FF"/>
                </a:solidFill>
              </a:rPr>
              <a:t>( احلُ المسألة</a:t>
            </a:r>
          </a:p>
          <a:p>
            <a:pPr defTabSz="616054"/>
            <a:r>
              <a:rPr lang="ar-SA" sz="7200" b="1" u="sng" dirty="0">
                <a:solidFill>
                  <a:srgbClr val="FF6699"/>
                </a:solidFill>
              </a:rPr>
              <a:t>“ </a:t>
            </a:r>
            <a:r>
              <a:rPr lang="ar-SA" sz="7200" b="1" u="sng" dirty="0" smtClean="0">
                <a:solidFill>
                  <a:srgbClr val="FF6699"/>
                </a:solidFill>
              </a:rPr>
              <a:t>أ رسمُ صُورة“ </a:t>
            </a:r>
            <a:r>
              <a:rPr lang="ar-SA" sz="72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="" xmlns:a16="http://schemas.microsoft.com/office/drawing/2014/main" id="{97D48515-573B-4958-A321-031D4CF6AE87}"/>
              </a:ext>
            </a:extLst>
          </p:cNvPr>
          <p:cNvSpPr txBox="1"/>
          <p:nvPr/>
        </p:nvSpPr>
        <p:spPr>
          <a:xfrm>
            <a:off x="2475089" y="3794196"/>
            <a:ext cx="92194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7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10641786" y="1979517"/>
            <a:ext cx="1683720" cy="3493392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rcRect t="25095" r="47754" b="25568"/>
          <a:stretch/>
        </p:blipFill>
        <p:spPr>
          <a:xfrm rot="20324303">
            <a:off x="-97715" y="8789005"/>
            <a:ext cx="1962138" cy="185288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12006723" y="4389080"/>
            <a:ext cx="5323679" cy="2887838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3" tIns="68572" rIns="137143" bIns="68572" rtlCol="1" anchor="ctr"/>
          <a:lstStyle/>
          <a:p>
            <a:pPr algn="ctr"/>
            <a:r>
              <a:rPr lang="ar-SA" sz="41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3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</a:p>
          <a:p>
            <a:pPr algn="ctr"/>
            <a:r>
              <a:rPr lang="ar-SA" sz="3000" dirty="0" smtClean="0">
                <a:solidFill>
                  <a:srgbClr val="009900"/>
                </a:solidFill>
                <a:cs typeface="PT Bold Heading" pitchFamily="2" charset="-78"/>
              </a:rPr>
              <a:t>برسم صورة</a:t>
            </a:r>
            <a:endParaRPr lang="ar-SA" sz="3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7" y="1899101"/>
            <a:ext cx="6335484" cy="2269946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2" y="-90519"/>
            <a:ext cx="6335484" cy="2269946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528469"/>
            <a:ext cx="5320862" cy="1061813"/>
          </a:xfrm>
          <a:prstGeom prst="rect">
            <a:avLst/>
          </a:prstGeom>
          <a:noFill/>
        </p:spPr>
        <p:txBody>
          <a:bodyPr wrap="square" lIns="137143" tIns="68572" rIns="137143" bIns="68572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183199" y="2190440"/>
            <a:ext cx="5289555" cy="1523478"/>
          </a:xfrm>
          <a:prstGeom prst="rect">
            <a:avLst/>
          </a:prstGeom>
          <a:noFill/>
        </p:spPr>
        <p:txBody>
          <a:bodyPr wrap="none" lIns="137143" tIns="68572" rIns="137143" bIns="68572">
            <a:spAutoFit/>
          </a:bodyPr>
          <a:lstStyle/>
          <a:p>
            <a:pPr algn="ctr"/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20 +21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25049" y="2247507"/>
            <a:ext cx="5706252" cy="2269946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53343" y="2476501"/>
            <a:ext cx="2577057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35154" y="3293489"/>
            <a:ext cx="4435900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23-6-1443هـ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35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53570" y="186387"/>
            <a:ext cx="12999507" cy="1338170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8905583" y="5116599"/>
            <a:ext cx="68583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11618355" y="4231729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14343924" y="5161858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6026652" y="4921062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8914348" y="509087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8924348" y="5062298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11627120" y="420600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11637118" y="417742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14352690" y="513613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14362688" y="510755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4753443" y="829787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7559534" y="8443725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10363934" y="7544811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13113771" y="853632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2557" y="6242693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39736" y="7184971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96" y="7025572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1544" y="7276938"/>
            <a:ext cx="1179508" cy="117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52401" y="2830311"/>
            <a:ext cx="3912967" cy="2541789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939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32150" y="8476565"/>
            <a:ext cx="3882662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="" xmlns:a16="http://schemas.microsoft.com/office/drawing/2014/main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8899" y="8693320"/>
            <a:ext cx="1981851" cy="1150941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863" y="7738644"/>
            <a:ext cx="1700789" cy="1150938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5188" y="8646034"/>
            <a:ext cx="1700789" cy="115094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753441" y="8442299"/>
            <a:ext cx="2499182" cy="1150940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3541595" y="1820047"/>
            <a:ext cx="12552936" cy="114836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  <a:alpha val="53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4013948" y="2151013"/>
            <a:ext cx="11427396" cy="52737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4419366" y="1775829"/>
            <a:ext cx="3312942" cy="650034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568013" y="3731156"/>
                <a:ext cx="86091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4800" dirty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7296434" y="1692983"/>
            <a:ext cx="3312944" cy="6763460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581696" y="3865412"/>
                  <a:ext cx="5499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48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10019837" y="1736099"/>
            <a:ext cx="3312944" cy="5843384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385706" y="3286275"/>
                  <a:ext cx="79466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660066"/>
                      </a:solidFill>
                    </a:rPr>
                    <a:t>أُخطط</a:t>
                  </a:r>
                  <a:endParaRPr sz="48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12744941" y="1820049"/>
            <a:ext cx="3312944" cy="6687227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168859" y="3841743"/>
                  <a:ext cx="72199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CC0066"/>
                      </a:solidFill>
                    </a:rPr>
                    <a:t>افهم </a:t>
                  </a:r>
                  <a:endParaRPr sz="48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 idx="4294967295"/>
          </p:nvPr>
        </p:nvSpPr>
        <p:spPr>
          <a:xfrm>
            <a:off x="2238377" y="571500"/>
            <a:ext cx="11934825" cy="720725"/>
          </a:xfrm>
          <a:prstGeom prst="rect">
            <a:avLst/>
          </a:prstGeom>
        </p:spPr>
        <p:txBody>
          <a:bodyPr spcFirstLastPara="1" vert="horz" wrap="square" lIns="0" tIns="87901" rIns="87901" bIns="87901" rtlCol="1" anchor="ctr" anchorCtr="0">
            <a:noAutofit/>
          </a:bodyPr>
          <a:lstStyle/>
          <a:p>
            <a:r>
              <a:rPr lang="ar-SA" sz="9000" dirty="0">
                <a:solidFill>
                  <a:srgbClr val="0070C0"/>
                </a:solidFill>
              </a:rPr>
              <a:t>أحُل المسألة ( </a:t>
            </a:r>
            <a:r>
              <a:rPr lang="ar-SA" sz="9000" dirty="0" smtClean="0">
                <a:solidFill>
                  <a:srgbClr val="D60093"/>
                </a:solidFill>
              </a:rPr>
              <a:t>أرسمُ صورة </a:t>
            </a:r>
            <a:r>
              <a:rPr lang="ar-SA" sz="9000" dirty="0" smtClean="0">
                <a:solidFill>
                  <a:srgbClr val="0070C0"/>
                </a:solidFill>
              </a:rPr>
              <a:t>)</a:t>
            </a:r>
            <a:endParaRPr sz="9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778756" y="-90041"/>
            <a:ext cx="1317624" cy="118377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14185295" y="614718"/>
            <a:ext cx="1317624" cy="118377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4" name="مستطيل 113"/>
          <p:cNvSpPr/>
          <p:nvPr/>
        </p:nvSpPr>
        <p:spPr>
          <a:xfrm>
            <a:off x="16230600" y="2901884"/>
            <a:ext cx="1600200" cy="35370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أ</a:t>
            </a:r>
            <a:r>
              <a:rPr lang="ar-SA" sz="3600" b="1" dirty="0">
                <a:solidFill>
                  <a:schemeClr val="tx1"/>
                </a:solidFill>
              </a:rPr>
              <a:t>تذكَّرُ</a:t>
            </a:r>
          </a:p>
          <a:p>
            <a:pPr algn="ctr" rtl="1"/>
            <a:r>
              <a:rPr lang="ar-EG" sz="3600" b="1" dirty="0" smtClean="0">
                <a:solidFill>
                  <a:srgbClr val="0000FF"/>
                </a:solidFill>
              </a:rPr>
              <a:t>أفْهَمُ</a:t>
            </a: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أخَطَّطُ</a:t>
            </a:r>
          </a:p>
          <a:p>
            <a:pPr algn="ctr" rtl="1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أحُلُّ</a:t>
            </a:r>
            <a:endParaRPr lang="ar-SA" sz="3600" b="1" dirty="0">
              <a:solidFill>
                <a:srgbClr val="0000FF"/>
              </a:solidFill>
            </a:endParaRP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أتَحَقَّقُ</a:t>
            </a:r>
            <a:endParaRPr lang="ar-EG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74" grpId="0"/>
      <p:bldP spid="11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40" name="Picture 3">
            <a:extLst>
              <a:ext uri="{FF2B5EF4-FFF2-40B4-BE49-F238E27FC236}">
                <a16:creationId xmlns="" xmlns:a16="http://schemas.microsoft.com/office/drawing/2014/main" id="{33A1D2E2-8B7D-4F6C-9FA1-66603B0FA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2318383"/>
            <a:ext cx="6013407" cy="760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24788" r="35454" b="6801"/>
          <a:stretch/>
        </p:blipFill>
        <p:spPr bwMode="auto">
          <a:xfrm>
            <a:off x="1901776" y="2318384"/>
            <a:ext cx="5839489" cy="760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46 الى 47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9776394" y="7817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12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7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12-7-1443هـ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018042" y="714417"/>
              <a:ext cx="112835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46+47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12-6-1443هـ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1108271" y="465138"/>
            <a:ext cx="16018315" cy="9401171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="" xmlns:a16="http://schemas.microsoft.com/office/drawing/2014/main" id="{33A1D2E2-8B7D-4F6C-9FA1-66603B0FA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5" b="2770"/>
          <a:stretch/>
        </p:blipFill>
        <p:spPr>
          <a:xfrm>
            <a:off x="8412249" y="160338"/>
            <a:ext cx="8714337" cy="970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شكل بيضاوي 69"/>
          <p:cNvSpPr/>
          <p:nvPr/>
        </p:nvSpPr>
        <p:spPr>
          <a:xfrm>
            <a:off x="11602050" y="1713693"/>
            <a:ext cx="3028350" cy="610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1" name="رابط مستقيم 70"/>
          <p:cNvCxnSpPr/>
          <p:nvPr/>
        </p:nvCxnSpPr>
        <p:spPr>
          <a:xfrm>
            <a:off x="12824409" y="1241818"/>
            <a:ext cx="730801" cy="1548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/>
          <p:cNvCxnSpPr/>
          <p:nvPr/>
        </p:nvCxnSpPr>
        <p:spPr>
          <a:xfrm flipV="1">
            <a:off x="13697586" y="1634732"/>
            <a:ext cx="787202" cy="35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مجموعة 28"/>
          <p:cNvGrpSpPr/>
          <p:nvPr/>
        </p:nvGrpSpPr>
        <p:grpSpPr>
          <a:xfrm>
            <a:off x="-1295400" y="3314700"/>
            <a:ext cx="10012640" cy="2457450"/>
            <a:chOff x="153759" y="97864"/>
            <a:chExt cx="6675093" cy="1849757"/>
          </a:xfrm>
        </p:grpSpPr>
        <p:grpSp>
          <p:nvGrpSpPr>
            <p:cNvPr id="3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1371716" y="442005"/>
              <a:ext cx="5457136" cy="1112006"/>
              <a:chOff x="-3050628" y="481987"/>
              <a:chExt cx="8403080" cy="1710686"/>
            </a:xfrm>
          </p:grpSpPr>
          <p:sp>
            <p:nvSpPr>
              <p:cNvPr id="3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3050628" y="577784"/>
                <a:ext cx="8403080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45" y="481987"/>
                <a:ext cx="6177730" cy="17106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8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– </a:t>
                </a:r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: </a:t>
                </a:r>
                <a:r>
                  <a:rPr lang="ar-SA" sz="48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أحل المسألة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</a:p>
              <a:p>
                <a:pPr algn="ctr"/>
                <a:r>
                  <a:rPr lang="ar-SA" sz="4800" spc="-84" dirty="0" smtClean="0">
                    <a:solidFill>
                      <a:srgbClr val="0070C0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أكتب جملة عددية</a:t>
                </a:r>
                <a:endParaRPr lang="ar-SA" sz="48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660365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46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12-7-1443هـ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030" name="Picture 6" descr="Turnkey Websites - Get Started Your Business Instantly! - Gnosys Digital in  2021 | Good morning gif animation, Sanrio, 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41" y="2041475"/>
            <a:ext cx="1758207" cy="17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مستطيل 73"/>
          <p:cNvSpPr/>
          <p:nvPr/>
        </p:nvSpPr>
        <p:spPr>
          <a:xfrm>
            <a:off x="11963400" y="8953500"/>
            <a:ext cx="981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4200" dirty="0" smtClean="0">
                <a:solidFill>
                  <a:srgbClr val="0033CC"/>
                </a:solidFill>
                <a:cs typeface="PT Bold Heading" pitchFamily="2" charset="-78"/>
              </a:rPr>
              <a:t>نعم</a:t>
            </a:r>
          </a:p>
        </p:txBody>
      </p:sp>
      <p:sp>
        <p:nvSpPr>
          <p:cNvPr id="7" name="AutoShape 22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26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32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372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15927541" y="7464504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8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77" name="مستطيل 76"/>
          <p:cNvSpPr/>
          <p:nvPr/>
        </p:nvSpPr>
        <p:spPr>
          <a:xfrm>
            <a:off x="15129792" y="7353300"/>
            <a:ext cx="466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-</a:t>
            </a:r>
            <a:endParaRPr lang="ar-SA" sz="6600" dirty="0"/>
          </a:p>
        </p:txBody>
      </p:sp>
      <p:sp>
        <p:nvSpPr>
          <p:cNvPr id="78" name="مستطيل 77"/>
          <p:cNvSpPr/>
          <p:nvPr/>
        </p:nvSpPr>
        <p:spPr>
          <a:xfrm>
            <a:off x="14062992" y="7429500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10210800" y="7168893"/>
            <a:ext cx="156995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FF0000"/>
                </a:solidFill>
              </a:rPr>
              <a:t>3</a:t>
            </a:r>
            <a:endParaRPr sz="9600" dirty="0">
              <a:solidFill>
                <a:srgbClr val="FF0000"/>
              </a:solidFill>
            </a:endParaRPr>
          </a:p>
        </p:txBody>
      </p:sp>
      <p:sp>
        <p:nvSpPr>
          <p:cNvPr id="53" name="مستطيل 52"/>
          <p:cNvSpPr/>
          <p:nvPr/>
        </p:nvSpPr>
        <p:spPr>
          <a:xfrm>
            <a:off x="13291398" y="7321293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28397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4" grpId="0"/>
      <p:bldP spid="14" grpId="0"/>
      <p:bldP spid="77" grpId="0"/>
      <p:bldP spid="78" grpId="0"/>
      <p:bldP spid="76" grpId="0" animBg="1" advAuto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822606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1403" y="-172998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55673" y="295544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81085" y="488209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جملة عددية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24788" r="35454" b="6801"/>
          <a:stretch/>
        </p:blipFill>
        <p:spPr bwMode="auto">
          <a:xfrm>
            <a:off x="2267607" y="134007"/>
            <a:ext cx="7568098" cy="985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6707341" y="2391111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12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909592" y="2279907"/>
            <a:ext cx="466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-</a:t>
            </a:r>
            <a:endParaRPr lang="ar-SA" sz="6600" dirty="0"/>
          </a:p>
        </p:txBody>
      </p:sp>
      <p:sp>
        <p:nvSpPr>
          <p:cNvPr id="14" name="مستطيل 13"/>
          <p:cNvSpPr/>
          <p:nvPr/>
        </p:nvSpPr>
        <p:spPr>
          <a:xfrm>
            <a:off x="5105400" y="2356107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6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15" name="مستطيل 135"/>
          <p:cNvSpPr txBox="1"/>
          <p:nvPr/>
        </p:nvSpPr>
        <p:spPr>
          <a:xfrm>
            <a:off x="3429000" y="2095500"/>
            <a:ext cx="1066800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FF0000"/>
                </a:solidFill>
              </a:rPr>
              <a:t>6</a:t>
            </a:r>
            <a:endParaRPr sz="9600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453401" y="2359104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  <p:sp>
        <p:nvSpPr>
          <p:cNvPr id="17" name="مستطيل 16"/>
          <p:cNvSpPr/>
          <p:nvPr/>
        </p:nvSpPr>
        <p:spPr>
          <a:xfrm>
            <a:off x="6512749" y="4264104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9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715000" y="4152900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+</a:t>
            </a:r>
            <a:endParaRPr lang="ar-SA" sz="6600" dirty="0"/>
          </a:p>
        </p:txBody>
      </p:sp>
      <p:sp>
        <p:nvSpPr>
          <p:cNvPr id="19" name="مستطيل 18"/>
          <p:cNvSpPr/>
          <p:nvPr/>
        </p:nvSpPr>
        <p:spPr>
          <a:xfrm>
            <a:off x="4910808" y="4229100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21" name="مستطيل 135"/>
          <p:cNvSpPr txBox="1"/>
          <p:nvPr/>
        </p:nvSpPr>
        <p:spPr>
          <a:xfrm>
            <a:off x="2614599" y="4116882"/>
            <a:ext cx="203360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dirty="0" smtClean="0">
                <a:solidFill>
                  <a:srgbClr val="FF0000"/>
                </a:solidFill>
              </a:rPr>
              <a:t>12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258809" y="4232097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  <p:sp>
        <p:nvSpPr>
          <p:cNvPr id="23" name="مستطيل 22"/>
          <p:cNvSpPr/>
          <p:nvPr/>
        </p:nvSpPr>
        <p:spPr>
          <a:xfrm>
            <a:off x="6512749" y="6658311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638800" y="6547107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+</a:t>
            </a:r>
            <a:endParaRPr lang="ar-SA" sz="6600" dirty="0"/>
          </a:p>
        </p:txBody>
      </p:sp>
      <p:sp>
        <p:nvSpPr>
          <p:cNvPr id="25" name="مستطيل 24"/>
          <p:cNvSpPr/>
          <p:nvPr/>
        </p:nvSpPr>
        <p:spPr>
          <a:xfrm>
            <a:off x="4910808" y="6623307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6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26" name="مستطيل 135"/>
          <p:cNvSpPr txBox="1"/>
          <p:nvPr/>
        </p:nvSpPr>
        <p:spPr>
          <a:xfrm>
            <a:off x="2895600" y="6434889"/>
            <a:ext cx="1676400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dirty="0" smtClean="0">
                <a:solidFill>
                  <a:srgbClr val="FF0000"/>
                </a:solidFill>
              </a:rPr>
              <a:t>11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258809" y="6626304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  <p:sp>
        <p:nvSpPr>
          <p:cNvPr id="28" name="مستطيل 27"/>
          <p:cNvSpPr/>
          <p:nvPr/>
        </p:nvSpPr>
        <p:spPr>
          <a:xfrm>
            <a:off x="7393141" y="8334711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12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6696006" y="8223507"/>
            <a:ext cx="466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-</a:t>
            </a:r>
            <a:endParaRPr lang="ar-SA" sz="6600" dirty="0"/>
          </a:p>
        </p:txBody>
      </p:sp>
      <p:sp>
        <p:nvSpPr>
          <p:cNvPr id="31" name="مستطيل 30"/>
          <p:cNvSpPr/>
          <p:nvPr/>
        </p:nvSpPr>
        <p:spPr>
          <a:xfrm>
            <a:off x="5791200" y="8299707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9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4114800" y="8039100"/>
            <a:ext cx="1066800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FF0000"/>
                </a:solidFill>
              </a:rPr>
              <a:t>3</a:t>
            </a:r>
            <a:endParaRPr sz="9600" dirty="0">
              <a:solidFill>
                <a:srgbClr val="FF0000"/>
              </a:solidFill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5139201" y="8302704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2" grpId="0"/>
      <p:bldP spid="13" grpId="0"/>
      <p:bldP spid="14" grpId="0"/>
      <p:bldP spid="15" grpId="0" animBg="1" advAuto="0"/>
      <p:bldP spid="16" grpId="0"/>
      <p:bldP spid="17" grpId="0"/>
      <p:bldP spid="18" grpId="0"/>
      <p:bldP spid="19" grpId="0"/>
      <p:bldP spid="21" grpId="0" animBg="1" advAuto="0"/>
      <p:bldP spid="22" grpId="0"/>
      <p:bldP spid="23" grpId="0"/>
      <p:bldP spid="24" grpId="0"/>
      <p:bldP spid="25" grpId="0"/>
      <p:bldP spid="26" grpId="0" animBg="1" advAuto="0"/>
      <p:bldP spid="27" grpId="0"/>
      <p:bldP spid="28" grpId="0"/>
      <p:bldP spid="29" grpId="0"/>
      <p:bldP spid="31" grpId="0"/>
      <p:bldP spid="32" grpId="0" animBg="1" advAuto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51647"/>
              </p:ext>
            </p:extLst>
          </p:nvPr>
        </p:nvGraphicFramePr>
        <p:xfrm>
          <a:off x="2046135" y="1181100"/>
          <a:ext cx="7250265" cy="3216178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60808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69962"/>
              </p:ext>
            </p:extLst>
          </p:nvPr>
        </p:nvGraphicFramePr>
        <p:xfrm>
          <a:off x="9630556" y="1257300"/>
          <a:ext cx="6840800" cy="3174384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368160"/>
                <a:gridCol w="1368160"/>
                <a:gridCol w="1368160"/>
                <a:gridCol w="1368160"/>
                <a:gridCol w="1368160"/>
              </a:tblGrid>
              <a:tr h="158719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58719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235978" y="164087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01394" y="16318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690031" y="1682075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3841445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272949" y="1653099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223750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3761995" y="3273504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557794" y="3241077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742337" y="3314700"/>
            <a:ext cx="1084876" cy="1025723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210263" y="3254288"/>
            <a:ext cx="1019006" cy="1025723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3778824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2331024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5217269" y="15971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6674424" y="16383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8036669" y="15621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80366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6575270" y="3314700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5217269" y="34259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2322178" y="3349704"/>
            <a:ext cx="1113636" cy="971373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3693269" y="3349704"/>
            <a:ext cx="1097977" cy="971373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801200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646044" y="1638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53600" y="16473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249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0" y="3238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5608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198244" y="32475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41444" y="3323700"/>
            <a:ext cx="1069956" cy="1049796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36679" y="1571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665079" y="16473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172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7784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15621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0456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588879" y="3323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8" name="شكل بيضاوي 18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226279" y="33999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9" name="شكل بيضاوي 1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932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0" name="شكل بيضاوي 18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321679" y="3314700"/>
            <a:ext cx="1098321" cy="994171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4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5181600" y="114300"/>
            <a:ext cx="7567769" cy="880453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مراجعة الأرقام </a:t>
            </a:r>
          </a:p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</a:t>
            </a:r>
            <a:r>
              <a:rPr lang="ar-SA" sz="32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الاعداد بالترتيب من 1 الى </a:t>
            </a:r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</a:p>
        </p:txBody>
      </p:sp>
      <p:pic>
        <p:nvPicPr>
          <p:cNvPr id="148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24166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1502221" y="5050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0604445" y="5083717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669264" y="5068273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747758" y="5050121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7838987" y="5050124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٨"/>
          <p:cNvSpPr txBox="1"/>
          <p:nvPr/>
        </p:nvSpPr>
        <p:spPr>
          <a:xfrm>
            <a:off x="12932841" y="5148414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٨"/>
          <p:cNvSpPr txBox="1"/>
          <p:nvPr/>
        </p:nvSpPr>
        <p:spPr>
          <a:xfrm>
            <a:off x="12170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9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930220" y="5053476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015821" y="505347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101418" y="5053477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588.png" descr="IMG_358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51956" y="5053477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١"/>
          <p:cNvSpPr txBox="1"/>
          <p:nvPr/>
        </p:nvSpPr>
        <p:spPr>
          <a:xfrm>
            <a:off x="4794828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4" name="٢"/>
          <p:cNvSpPr txBox="1"/>
          <p:nvPr/>
        </p:nvSpPr>
        <p:spPr>
          <a:xfrm>
            <a:off x="57700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65" name="٣"/>
          <p:cNvSpPr txBox="1"/>
          <p:nvPr/>
        </p:nvSpPr>
        <p:spPr>
          <a:xfrm>
            <a:off x="6761989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66" name="٤"/>
          <p:cNvSpPr txBox="1"/>
          <p:nvPr/>
        </p:nvSpPr>
        <p:spPr>
          <a:xfrm>
            <a:off x="75988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67" name="٥"/>
          <p:cNvSpPr txBox="1"/>
          <p:nvPr/>
        </p:nvSpPr>
        <p:spPr>
          <a:xfrm>
            <a:off x="8589441" y="5072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68" name="٦"/>
          <p:cNvSpPr txBox="1"/>
          <p:nvPr/>
        </p:nvSpPr>
        <p:spPr>
          <a:xfrm>
            <a:off x="9428989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69" name="٧"/>
          <p:cNvSpPr txBox="1"/>
          <p:nvPr/>
        </p:nvSpPr>
        <p:spPr>
          <a:xfrm>
            <a:off x="10178378" y="5148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70" name="٨"/>
          <p:cNvSpPr txBox="1"/>
          <p:nvPr/>
        </p:nvSpPr>
        <p:spPr>
          <a:xfrm>
            <a:off x="11256441" y="5072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71" name="بيضاوي"/>
          <p:cNvSpPr/>
          <p:nvPr/>
        </p:nvSpPr>
        <p:spPr>
          <a:xfrm>
            <a:off x="10258687" y="64605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2" name="بيضاوي"/>
          <p:cNvSpPr/>
          <p:nvPr/>
        </p:nvSpPr>
        <p:spPr>
          <a:xfrm>
            <a:off x="9321017" y="6479926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3" name="بيضاوي"/>
          <p:cNvSpPr/>
          <p:nvPr/>
        </p:nvSpPr>
        <p:spPr>
          <a:xfrm>
            <a:off x="8378626" y="641870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4" name="بيضاوي"/>
          <p:cNvSpPr/>
          <p:nvPr/>
        </p:nvSpPr>
        <p:spPr>
          <a:xfrm>
            <a:off x="7467600" y="636270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5" name="بيضاوي"/>
          <p:cNvSpPr/>
          <p:nvPr/>
        </p:nvSpPr>
        <p:spPr>
          <a:xfrm>
            <a:off x="6477000" y="6418709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6" name="بيضاوي"/>
          <p:cNvSpPr/>
          <p:nvPr/>
        </p:nvSpPr>
        <p:spPr>
          <a:xfrm>
            <a:off x="5562600" y="6440658"/>
            <a:ext cx="790311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7" name="تجميع"/>
          <p:cNvSpPr/>
          <p:nvPr/>
        </p:nvSpPr>
        <p:spPr>
          <a:xfrm>
            <a:off x="4648200" y="6440657"/>
            <a:ext cx="790311" cy="913252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8" name="بيضاوي"/>
          <p:cNvSpPr/>
          <p:nvPr/>
        </p:nvSpPr>
        <p:spPr>
          <a:xfrm>
            <a:off x="11173087" y="6384311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79" name="بيضاوي"/>
          <p:cNvSpPr/>
          <p:nvPr/>
        </p:nvSpPr>
        <p:spPr>
          <a:xfrm>
            <a:off x="12062868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80" name="بيضاوي"/>
          <p:cNvSpPr/>
          <p:nvPr/>
        </p:nvSpPr>
        <p:spPr>
          <a:xfrm>
            <a:off x="12997384" y="6407670"/>
            <a:ext cx="790313" cy="913257"/>
          </a:xfrm>
          <a:prstGeom prst="ellipse">
            <a:avLst/>
          </a:prstGeom>
          <a:solidFill>
            <a:srgbClr val="0000FF">
              <a:alpha val="43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18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2580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1665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0751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837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934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٩"/>
          <p:cNvSpPr txBox="1"/>
          <p:nvPr/>
        </p:nvSpPr>
        <p:spPr>
          <a:xfrm>
            <a:off x="10299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2" name="٩"/>
          <p:cNvSpPr txBox="1"/>
          <p:nvPr/>
        </p:nvSpPr>
        <p:spPr>
          <a:xfrm>
            <a:off x="9385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3" name="بيضاوي"/>
          <p:cNvSpPr/>
          <p:nvPr/>
        </p:nvSpPr>
        <p:spPr>
          <a:xfrm>
            <a:off x="9450173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4" name="بيضاوي"/>
          <p:cNvSpPr/>
          <p:nvPr/>
        </p:nvSpPr>
        <p:spPr>
          <a:xfrm>
            <a:off x="10321583" y="887992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195" name="٩"/>
          <p:cNvSpPr txBox="1"/>
          <p:nvPr/>
        </p:nvSpPr>
        <p:spPr>
          <a:xfrm>
            <a:off x="11190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6" name="٩"/>
          <p:cNvSpPr txBox="1"/>
          <p:nvPr/>
        </p:nvSpPr>
        <p:spPr>
          <a:xfrm>
            <a:off x="12128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7" name="٩"/>
          <p:cNvSpPr txBox="1"/>
          <p:nvPr/>
        </p:nvSpPr>
        <p:spPr>
          <a:xfrm>
            <a:off x="12942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8" name="بيضاوي"/>
          <p:cNvSpPr/>
          <p:nvPr/>
        </p:nvSpPr>
        <p:spPr>
          <a:xfrm>
            <a:off x="11259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59" name="بيضاوي"/>
          <p:cNvSpPr/>
          <p:nvPr/>
        </p:nvSpPr>
        <p:spPr>
          <a:xfrm>
            <a:off x="12125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0" name="بيضاوي"/>
          <p:cNvSpPr/>
          <p:nvPr/>
        </p:nvSpPr>
        <p:spPr>
          <a:xfrm>
            <a:off x="13011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261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0083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0939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1795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5265189" y="7538163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3429.png" descr="IMG_34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362052" y="7561674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٩"/>
          <p:cNvSpPr txBox="1"/>
          <p:nvPr/>
        </p:nvSpPr>
        <p:spPr>
          <a:xfrm>
            <a:off x="5727426" y="763661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7" name="٩"/>
          <p:cNvSpPr txBox="1"/>
          <p:nvPr/>
        </p:nvSpPr>
        <p:spPr>
          <a:xfrm>
            <a:off x="4813026" y="7689596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68" name="بيضاوي"/>
          <p:cNvSpPr/>
          <p:nvPr/>
        </p:nvSpPr>
        <p:spPr>
          <a:xfrm>
            <a:off x="499761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69" name="بيضاوي"/>
          <p:cNvSpPr/>
          <p:nvPr/>
        </p:nvSpPr>
        <p:spPr>
          <a:xfrm>
            <a:off x="5860248" y="8968378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0" name="٩"/>
          <p:cNvSpPr txBox="1"/>
          <p:nvPr/>
        </p:nvSpPr>
        <p:spPr>
          <a:xfrm>
            <a:off x="6618137" y="75971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1" name="٩"/>
          <p:cNvSpPr txBox="1"/>
          <p:nvPr/>
        </p:nvSpPr>
        <p:spPr>
          <a:xfrm>
            <a:off x="7556226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2" name="٩"/>
          <p:cNvSpPr txBox="1"/>
          <p:nvPr/>
        </p:nvSpPr>
        <p:spPr>
          <a:xfrm>
            <a:off x="8370737" y="7673378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3" name="بيضاوي"/>
          <p:cNvSpPr/>
          <p:nvPr/>
        </p:nvSpPr>
        <p:spPr>
          <a:xfrm>
            <a:off x="66871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4" name="بيضاوي"/>
          <p:cNvSpPr/>
          <p:nvPr/>
        </p:nvSpPr>
        <p:spPr>
          <a:xfrm>
            <a:off x="7553696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75" name="بيضاوي"/>
          <p:cNvSpPr/>
          <p:nvPr/>
        </p:nvSpPr>
        <p:spPr>
          <a:xfrm>
            <a:off x="8439785" y="8915530"/>
            <a:ext cx="790311" cy="913252"/>
          </a:xfrm>
          <a:prstGeom prst="ellipse">
            <a:avLst/>
          </a:prstGeom>
          <a:solidFill>
            <a:srgbClr val="FF4015">
              <a:alpha val="45000"/>
            </a:srgbClr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5" name="واحد-اثنان-ثلاثة-أنشودة-الأرقام-بدو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7196" y="8644158"/>
            <a:ext cx="1013378" cy="1013378"/>
          </a:xfrm>
          <a:prstGeom prst="rect">
            <a:avLst/>
          </a:prstGeom>
        </p:spPr>
      </p:pic>
      <p:pic>
        <p:nvPicPr>
          <p:cNvPr id="4" name="الارقا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0451" y="8348148"/>
            <a:ext cx="1257698" cy="12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2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2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9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3" dur="26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" grpId="0" animBg="1"/>
      <p:bldP spid="123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24" grpId="0" animBg="1"/>
      <p:bldP spid="124" grpId="1" animBg="1"/>
      <p:bldP spid="125" grpId="0" animBg="1"/>
      <p:bldP spid="125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6" grpId="0" animBg="1" advAuto="0"/>
      <p:bldP spid="157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91" grpId="0" animBg="1" advAuto="0"/>
      <p:bldP spid="192" grpId="0" animBg="1" advAuto="0"/>
      <p:bldP spid="193" grpId="0" animBg="1"/>
      <p:bldP spid="194" grpId="0" animBg="1"/>
      <p:bldP spid="195" grpId="0" animBg="1" advAuto="0"/>
      <p:bldP spid="196" grpId="0" animBg="1" advAuto="0"/>
      <p:bldP spid="257" grpId="0" animBg="1" advAuto="0"/>
      <p:bldP spid="258" grpId="0" animBg="1"/>
      <p:bldP spid="259" grpId="0" animBg="1"/>
      <p:bldP spid="260" grpId="0" animBg="1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  <p:bldP spid="268" grpId="0" animBg="1"/>
      <p:bldP spid="269" grpId="0" animBg="1"/>
      <p:bldP spid="270" grpId="0" animBg="1" advAuto="0"/>
      <p:bldP spid="271" grpId="0" animBg="1" advAuto="0"/>
      <p:bldP spid="272" grpId="0" animBg="1" advAuto="0"/>
      <p:bldP spid="273" grpId="0" animBg="1"/>
      <p:bldP spid="274" grpId="0" animBg="1"/>
      <p:bldP spid="2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8– 4 </a:t>
              </a:r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: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 </a:t>
              </a:r>
            </a:p>
            <a:p>
              <a:pPr algn="ctr"/>
              <a:r>
                <a:rPr lang="ar-SA" sz="4400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أكتب جملة عددية</a:t>
              </a:r>
              <a:endParaRPr lang="ar-SA" sz="4400" spc="-84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y2mate.com - أحل المسألة  اكتب جملة عددية   رياضيات الصف الأول ابتدائي الفصل الثاني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6636" y="3145183"/>
            <a:ext cx="11629764" cy="65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390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779558" y="758365"/>
            <a:ext cx="16981955" cy="88809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1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030" name="Picture 6" descr="Saltar GIFs - Get the best gif on GIFER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49" y="7507061"/>
            <a:ext cx="3552560" cy="2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572000" y="4243255"/>
            <a:ext cx="9144000" cy="1272874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  <a:p>
            <a:r>
              <a:rPr lang="ar-SA" dirty="0">
                <a:hlinkClick r:id="rId5" tooltip="Alegre GIFs | Tenor"/>
              </a:rPr>
              <a:t/>
            </a:r>
            <a:br>
              <a:rPr lang="ar-SA" dirty="0">
                <a:hlinkClick r:id="rId5" tooltip="Alegre GIFs | Tenor"/>
              </a:rPr>
            </a:br>
            <a:endParaRPr lang="ar-SA" dirty="0"/>
          </a:p>
        </p:txBody>
      </p:sp>
      <p:pic>
        <p:nvPicPr>
          <p:cNvPr id="1036" name="Picture 12" descr="YOU&amp;#39;VE BEEN DISTRACTED!!! | Fand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131" y="7375759"/>
            <a:ext cx="2338869" cy="21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originals/1b/19/9f/1b199f4e1cb679231181f6c7d10758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8" y="1442944"/>
            <a:ext cx="3828876" cy="2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18 Bolang ideas | gambar bergerak, gambar, gera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1" y="1703490"/>
            <a:ext cx="3276078" cy="1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Fs - Find &amp;amp; Share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40" y="5034808"/>
            <a:ext cx="3115598" cy="23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可爱 @v@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10" y="0"/>
            <a:ext cx="3524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3490"/>
            <a:ext cx="3318043" cy="20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894162" y="361395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صفق بيديك</a:t>
            </a:r>
          </a:p>
        </p:txBody>
      </p:sp>
      <p:sp>
        <p:nvSpPr>
          <p:cNvPr id="3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779558" y="7477296"/>
            <a:ext cx="8686800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أضرب برجليك</a:t>
            </a:r>
          </a:p>
        </p:txBody>
      </p:sp>
      <p:pic>
        <p:nvPicPr>
          <p:cNvPr id="8" name="y2mate_com_If_You_re_Happy_arabic_no_music_learn_arabic_اذا-كنت-سعيدا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210" y="628159"/>
            <a:ext cx="870951" cy="870951"/>
          </a:xfrm>
          <a:prstGeom prst="rect">
            <a:avLst/>
          </a:prstGeom>
        </p:spPr>
      </p:pic>
      <p:pic>
        <p:nvPicPr>
          <p:cNvPr id="1034" name="Picture 10" descr="Alegre GIFs | Tenor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642" y="7955573"/>
            <a:ext cx="2835070" cy="2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أُسَر ذوات الأطفال فريدوا الجنس..هل هو رضا بالقضاءِ أم تقاعسٌ عن  الأسباب(١) - رقيم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4588915"/>
            <a:ext cx="5788226" cy="3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9744" y="3133896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دور حول نفسك</a:t>
            </a:r>
          </a:p>
        </p:txBody>
      </p:sp>
      <p:sp>
        <p:nvSpPr>
          <p:cNvPr id="37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780928" y="6437361"/>
            <a:ext cx="6990162" cy="1095204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9900FF">
              <a:alpha val="9000"/>
            </a:srgbClr>
          </a:solidFill>
          <a:ln w="12700">
            <a:solidFill>
              <a:srgbClr val="9900FF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أفعل كل شيء</a:t>
            </a:r>
          </a:p>
        </p:txBody>
      </p:sp>
      <p:pic>
        <p:nvPicPr>
          <p:cNvPr id="1066" name="Picture 42" descr="210 Whiteboard animation ideas | whiteboard animation, animation, cute  cartoon pictur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374" y="1390172"/>
            <a:ext cx="2793252" cy="16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LINE Creators&amp;#39; Stickers - Jun-kun &amp;amp; Jane-chan Animated! Example with GIF 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713" y="1553733"/>
            <a:ext cx="2714287" cy="1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NE Creators&amp;#39; Stickers - Boys be Move! Example with GIF Animation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589" y="3133896"/>
            <a:ext cx="3176285" cy="23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مدونة خديجة — ،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125" y="5034808"/>
            <a:ext cx="3073607" cy="23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da &amp;amp; Kiki: Move Move Shake Shake | Good night gif, Cartoon, Nigh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" y="7768398"/>
            <a:ext cx="2556223" cy="25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23" y="7435252"/>
            <a:ext cx="4748321" cy="2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135927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0"/>
            </a:schemeClr>
          </a:solidFill>
          <a:ln w="4445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2836" r="22225"/>
          <a:stretch/>
        </p:blipFill>
        <p:spPr bwMode="auto">
          <a:xfrm>
            <a:off x="1477389" y="2595300"/>
            <a:ext cx="8975558" cy="6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12192000" y="4487986"/>
            <a:ext cx="4688463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المئة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1845119"/>
            <a:ext cx="58674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en-AE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260257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2589916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70" name="شكل بيضاوي 2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1" name="شكل بيضاوي 2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2" name="شكل بيضاوي 27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3" name="شكل بيضاوي 2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4" name="شكل بيضاوي 2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5" name="شكل بيضاوي 2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2642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6" name="شكل بيضاوي 2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7" name="شكل بيضاوي 2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8" name="شكل بيضاوي 2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9" name="شكل بيضاوي 2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2515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80" name="شكل بيضاوي 27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1" name="شكل بيضاوي 2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2" name="شكل بيضاوي 28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3" name="شكل بيضاوي 28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4" name="شكل بيضاوي 28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5" name="شكل بيضاوي 28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87382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6" name="شكل بيضاوي 28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7" name="شكل بيضاوي 2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8" name="شكل بيضاوي 2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9" name="شكل بيضاوي 28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861163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0" name="شكل بيضاوي 28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1" name="شكل بيضاوي 29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2" name="شكل بيضاوي 29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3" name="شكل بيضاوي 2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4" name="شكل بيضاوي 2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5" name="شكل بيضاوي 29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455962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6" name="شكل بيضاوي 29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7" name="شكل بيضاوي 29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8" name="شكل بيضاوي 2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9" name="شكل بيضاوي 2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4546963"/>
            <a:ext cx="7620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0" name="شكل بيضاوي 29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1" name="شكل بيضاوي 30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2" name="شكل بيضاوي 30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3" name="شكل بيضاوي 30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4" name="شكل بيضاوي 30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5" name="شكل بيضاوي 30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156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6" name="شكل بيضاوي 30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7" name="شكل بيضاوي 30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8" name="شكل بيضاوي 30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9" name="شكل بيضاوي 30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143500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0" name="شكل بيضاوي 30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1" name="شكل بيضاوي 31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2" name="شكل بيضاوي 31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3" name="شكل بيضاوي 31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4" name="شكل بيضاوي 3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5" name="شكل بيضاوي 31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85502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6" name="شكل بيضاوي 31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7" name="شكل بيضاوي 31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8" name="شكل بيضاوي 31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9" name="شكل بيضاوي 31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842363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0" name="شكل بيضاوي 31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1" name="شكل بيضاوي 32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2" name="شكل بيضاوي 3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3" name="شكل بيضاوي 3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4" name="شكل بيضاوي 3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5" name="شكل بيضاوي 3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4646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6" name="شكل بيضاوي 32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7" name="شكل بيضاوي 3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8" name="شكل بيضاوي 3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9" name="شكل بيضاوي 3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64519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0" name="شكل بيضاوي 3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1" name="شكل بيضاوي 3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2" name="شكل بيضاوي 3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3" name="شكل بيضاوي 3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4" name="شكل بيضاوي 3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5" name="شكل بيضاوي 3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1373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6" name="شكل بيضاوي 3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7" name="شكل بيضاوي 3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8" name="شكل بيضاوي 3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9" name="شكل بيضاوي 3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124700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0" name="شكل بيضاوي 3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1" name="شكل بيضاوي 3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2" name="شكل بيضاوي 3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3" name="شكل بيضاوي 3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4" name="شكل بيضاوي 3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5" name="شكل بيضاوي 3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76002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6" name="شكل بيضاوي 3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7" name="شكل بيضاوي 3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8" name="شكل بيضاوي 3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9" name="شكل بيضاوي 3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747363"/>
            <a:ext cx="7620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0" name="شكل بيضاوي 3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1" name="شكل بيضاوي 3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2" name="شكل بيضاوي 3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3" name="شكل بيضاوي 3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4" name="شكل بيضاوي 3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5" name="شكل بيضاوي 3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844582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6" name="شكل بيضاوي 3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7" name="شكل بيضاوي 3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8" name="شكل بيضاوي 3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9" name="شكل بيضاوي 3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8433163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8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6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9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8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0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0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8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4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ارقام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90700"/>
            <a:ext cx="1274618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80" y="1221895"/>
            <a:ext cx="17354680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85" y="530810"/>
            <a:ext cx="3350298" cy="1120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1" y="453260"/>
            <a:ext cx="3753575" cy="174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4035063" y="3979253"/>
            <a:ext cx="743219" cy="59380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216843" y="-86023"/>
            <a:ext cx="10358573" cy="1708120"/>
          </a:xfrm>
          <a:prstGeom prst="rect">
            <a:avLst/>
          </a:prstGeom>
          <a:noFill/>
        </p:spPr>
        <p:txBody>
          <a:bodyPr wrap="square" lIns="182840" tIns="91420" rIns="182840" bIns="914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..</a:t>
            </a: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14" y="5889864"/>
            <a:ext cx="4090140" cy="3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12131639" y="960529"/>
            <a:ext cx="1304561" cy="813902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5962781" y="632241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57583" y="3111535"/>
              <a:ext cx="1872732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42 الى 43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7-7-1443هـ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-4"/>
            <a:ext cx="15425681" cy="10287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1" y="-3"/>
            <a:ext cx="2862323" cy="10287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3070029" y="3394399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3"/>
            <a:ext cx="3027257" cy="3027257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2" y="3607814"/>
            <a:ext cx="3027257" cy="3027257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" y="7259747"/>
            <a:ext cx="3027257" cy="3027257"/>
          </a:xfrm>
          <a:prstGeom prst="rect">
            <a:avLst/>
          </a:prstGeom>
        </p:spPr>
      </p:pic>
      <p:sp>
        <p:nvSpPr>
          <p:cNvPr id="40" name="مستطيل 39"/>
          <p:cNvSpPr/>
          <p:nvPr/>
        </p:nvSpPr>
        <p:spPr>
          <a:xfrm>
            <a:off x="5257801" y="1333500"/>
            <a:ext cx="4422512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1" anchor="ctr"/>
          <a:lstStyle/>
          <a:p>
            <a:pPr algn="ctr">
              <a:defRPr/>
            </a:pPr>
            <a:r>
              <a:rPr lang="ar-SA" sz="7200" b="1" dirty="0">
                <a:solidFill>
                  <a:srgbClr val="0070C0"/>
                </a:solidFill>
                <a:cs typeface="Akhbar MT" pitchFamily="2" charset="-78"/>
              </a:rPr>
              <a:t>اللهم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7030A0"/>
                </a:solidFill>
                <a:cs typeface="Akhbar MT" pitchFamily="2" charset="-78"/>
              </a:rPr>
              <a:t>انفعنا</a:t>
            </a:r>
            <a:r>
              <a:rPr lang="ar-SA" sz="7200" b="1" dirty="0">
                <a:cs typeface="Akhbar MT" pitchFamily="2" charset="-78"/>
              </a:rPr>
              <a:t> </a:t>
            </a:r>
          </a:p>
          <a:p>
            <a:pPr algn="ctr">
              <a:defRPr/>
            </a:pPr>
            <a:r>
              <a:rPr lang="ar-SA" sz="7200" b="1" dirty="0">
                <a:solidFill>
                  <a:schemeClr val="accent4">
                    <a:lumMod val="50000"/>
                  </a:schemeClr>
                </a:solidFill>
                <a:cs typeface="Akhbar MT" pitchFamily="2" charset="-78"/>
              </a:rPr>
              <a:t>بما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B050"/>
                </a:solidFill>
                <a:cs typeface="Akhbar MT" pitchFamily="2" charset="-78"/>
              </a:rPr>
              <a:t>علمتنا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 </a:t>
            </a:r>
          </a:p>
          <a:p>
            <a:pPr algn="ctr">
              <a:defRPr/>
            </a:pPr>
            <a:r>
              <a:rPr lang="ar-SA" sz="7200" b="1" dirty="0">
                <a:solidFill>
                  <a:srgbClr val="CC0000"/>
                </a:solidFill>
                <a:cs typeface="Akhbar MT" pitchFamily="2" charset="-78"/>
              </a:rPr>
              <a:t>وعلّمنا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9900"/>
                </a:solidFill>
                <a:cs typeface="Akhbar MT" pitchFamily="2" charset="-78"/>
              </a:rPr>
              <a:t>ما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003366"/>
                </a:solidFill>
                <a:cs typeface="Akhbar MT" pitchFamily="2" charset="-78"/>
              </a:rPr>
              <a:t>ينفعنا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،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660066"/>
                </a:solidFill>
                <a:cs typeface="Akhbar MT" pitchFamily="2" charset="-78"/>
              </a:rPr>
              <a:t>وزدني</a:t>
            </a:r>
            <a:r>
              <a:rPr lang="ar-SA" sz="7200" b="1" dirty="0">
                <a:cs typeface="Akhbar MT" pitchFamily="2" charset="-78"/>
              </a:rPr>
              <a:t> </a:t>
            </a:r>
            <a:r>
              <a:rPr lang="ar-SA" sz="7200" b="1" dirty="0">
                <a:solidFill>
                  <a:srgbClr val="3333CC"/>
                </a:solidFill>
                <a:cs typeface="Akhbar MT" pitchFamily="2" charset="-78"/>
              </a:rPr>
              <a:t>علماً</a:t>
            </a:r>
            <a:r>
              <a:rPr lang="ar-SA" sz="7200" b="1" dirty="0">
                <a:solidFill>
                  <a:srgbClr val="FF0000"/>
                </a:solidFill>
                <a:cs typeface="Akhbar MT" pitchFamily="2" charset="-78"/>
              </a:rPr>
              <a:t>.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  <a:p>
            <a:pPr algn="ctr"/>
            <a:endParaRPr lang="ar-SA" sz="7200" b="1" dirty="0">
              <a:solidFill>
                <a:srgbClr val="00B4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2074" y="7434280"/>
            <a:ext cx="1081421" cy="1068692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1" y="1790701"/>
            <a:ext cx="2385560" cy="2385560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1333501"/>
            <a:ext cx="2053535" cy="1923983"/>
          </a:xfrm>
          <a:prstGeom prst="rect">
            <a:avLst/>
          </a:prstGeom>
        </p:spPr>
      </p:pic>
      <p:pic>
        <p:nvPicPr>
          <p:cNvPr id="21" name="Picture 10" descr="Silent Sustained Reading - Earth Science - 8A">
            <a:extLst>
              <a:ext uri="{FF2B5EF4-FFF2-40B4-BE49-F238E27FC236}">
                <a16:creationId xmlns:a16="http://schemas.microsoft.com/office/drawing/2014/main" xmlns="" id="{A1CC2361-4FBF-4FA2-B335-E7C613416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81" y="7120980"/>
            <a:ext cx="2468582" cy="16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42313">
            <a:off x="4187402" y="7873257"/>
            <a:ext cx="618908" cy="9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;p14"/>
          <p:cNvPicPr preferRelativeResize="0"/>
          <p:nvPr/>
        </p:nvPicPr>
        <p:blipFill rotWithShape="1">
          <a:blip r:embed="rId11">
            <a:alphaModFix/>
          </a:blip>
          <a:srcRect l="49052"/>
          <a:stretch/>
        </p:blipFill>
        <p:spPr>
          <a:xfrm>
            <a:off x="6019802" y="5998874"/>
            <a:ext cx="2171579" cy="196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40160" y="6774041"/>
            <a:ext cx="2585925" cy="238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0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48200" y="7657891"/>
            <a:ext cx="1371600" cy="12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558">
            <a:off x="14439738" y="31244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="" xmlns:a16="http://schemas.microsoft.com/office/drawing/2014/main" id="{B6C8E5F9-E896-4B4F-84DB-991F43B31A11}"/>
              </a:ext>
            </a:extLst>
          </p:cNvPr>
          <p:cNvGrpSpPr/>
          <p:nvPr/>
        </p:nvGrpSpPr>
        <p:grpSpPr>
          <a:xfrm>
            <a:off x="9824387" y="2324101"/>
            <a:ext cx="5917200" cy="9227870"/>
            <a:chOff x="9015693" y="1849131"/>
            <a:chExt cx="2898412" cy="4997382"/>
          </a:xfrm>
        </p:grpSpPr>
        <p:pic>
          <p:nvPicPr>
            <p:cNvPr id="53" name="صورة عادي">
              <a:extLst>
                <a:ext uri="{FF2B5EF4-FFF2-40B4-BE49-F238E27FC236}">
                  <a16:creationId xmlns="" xmlns:a16="http://schemas.microsoft.com/office/drawing/2014/main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6692" y="1849131"/>
              <a:ext cx="1477413" cy="49973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="" xmlns:a16="http://schemas.microsoft.com/office/drawing/2014/main" id="{46CCA581-31C6-4083-8596-AA27C4473A5C}"/>
                </a:ext>
              </a:extLst>
            </p:cNvPr>
            <p:cNvSpPr/>
            <p:nvPr/>
          </p:nvSpPr>
          <p:spPr>
            <a:xfrm>
              <a:off x="9015693" y="2344327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100" b="1" dirty="0">
                  <a:ln w="3175">
                    <a:noFill/>
                  </a:ln>
                  <a:solidFill>
                    <a:srgbClr val="CC0099"/>
                  </a:solidFill>
                </a:rPr>
                <a:t>هيَّا.. </a:t>
              </a:r>
              <a:r>
                <a:rPr lang="ar-SA" sz="4100" b="1" dirty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5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48437" y="954462"/>
            <a:ext cx="17301363" cy="883723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205719" tIns="102860" rIns="205719" bIns="102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057195">
              <a:defRPr/>
            </a:pPr>
            <a:r>
              <a:rPr lang="ar-SA" sz="108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ar-SA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2057195">
              <a:defRPr/>
            </a:pPr>
            <a:endParaRPr lang="en-US" sz="108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2" name="Google Shape;239;p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01645" y="7304762"/>
            <a:ext cx="1618625" cy="22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2;p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29689" y="3162302"/>
            <a:ext cx="3919911" cy="526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3;p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20233" y="4581498"/>
            <a:ext cx="5913966" cy="384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44;p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2930" y="4130171"/>
            <a:ext cx="1166762" cy="120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5;p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8">
            <a:alphaModFix/>
          </a:blip>
          <a:srcRect l="56392"/>
          <a:stretch/>
        </p:blipFill>
        <p:spPr>
          <a:xfrm flipH="1">
            <a:off x="11650771" y="3889010"/>
            <a:ext cx="2002169" cy="29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6;p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82800" y="4762500"/>
            <a:ext cx="737673" cy="105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2E9C03D-CFC2-4EC9-AC2D-0819B77291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8" b="89679" l="10000" r="99167">
                        <a14:backgroundMark x1="33333" y1="20183" x2="33333" y2="2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408" y="3349708"/>
            <a:ext cx="2487416" cy="1807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8809014-91F6-4D6A-915C-E5026D189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6246853" y="1939237"/>
            <a:ext cx="1073417" cy="1073417"/>
          </a:xfrm>
          <a:prstGeom prst="rect">
            <a:avLst/>
          </a:prstGeom>
        </p:spPr>
      </p:pic>
      <p:pic>
        <p:nvPicPr>
          <p:cNvPr id="32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947246" y="-362138"/>
            <a:ext cx="4541261" cy="4398552"/>
          </a:xfrm>
          <a:prstGeom prst="rect">
            <a:avLst/>
          </a:prstGeom>
        </p:spPr>
      </p:pic>
      <p:pic>
        <p:nvPicPr>
          <p:cNvPr id="3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731717" y="102125"/>
            <a:ext cx="5282699" cy="26190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FA41B78E-A8F7-4724-87ED-F6F5D81CEF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561" y1="3500" x2="90877" y2="2750"/>
                        <a14:foregroundMark x1="2982" y1="1875" x2="82807" y2="750"/>
                        <a14:foregroundMark x1="5789" y1="56375" x2="95439" y2="56125"/>
                        <a14:foregroundMark x1="8421" y1="54375" x2="90877" y2="54500"/>
                        <a14:foregroundMark x1="48772" y1="62875" x2="49825" y2="95750"/>
                        <a14:foregroundMark x1="51754" y1="58625" x2="51053" y2="79000"/>
                        <a14:foregroundMark x1="52807" y1="80375" x2="68772" y2="92250"/>
                        <a14:foregroundMark x1="53333" y1="80375" x2="60351" y2="85125"/>
                        <a14:foregroundMark x1="70000" y1="92250" x2="74912" y2="97500"/>
                        <a14:foregroundMark x1="46140" y1="80750" x2="22632" y2="97750"/>
                        <a14:foregroundMark x1="47719" y1="79250" x2="47193" y2="81250"/>
                        <a14:foregroundMark x1="48421" y1="90000" x2="50000" y2="98000"/>
                        <a14:foregroundMark x1="49474" y1="96625" x2="49474" y2="98625"/>
                        <a14:foregroundMark x1="94912" y1="1125" x2="84386" y2="1000"/>
                        <a14:foregroundMark x1="83860" y1="1000" x2="94737" y2="1000"/>
                        <a14:foregroundMark x1="4737" y1="1125" x2="38070" y2="500"/>
                        <a14:foregroundMark x1="5789" y1="750" x2="18070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4" y="1061174"/>
            <a:ext cx="9363576" cy="8501927"/>
          </a:xfrm>
          <a:prstGeom prst="rect">
            <a:avLst/>
          </a:prstGeom>
        </p:spPr>
      </p:pic>
      <p:pic>
        <p:nvPicPr>
          <p:cNvPr id="11" name="النشيد الوطني 2">
            <a:hlinkClick r:id="" action="ppaction://media"/>
            <a:extLst>
              <a:ext uri="{FF2B5EF4-FFF2-40B4-BE49-F238E27FC236}">
                <a16:creationId xmlns="" xmlns:a16="http://schemas.microsoft.com/office/drawing/2014/main" id="{6227444B-8C7F-4ED2-9A5C-2969F53E5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6037" t="41536" r="27509" b="16928"/>
          <a:stretch/>
        </p:blipFill>
        <p:spPr>
          <a:xfrm>
            <a:off x="2521859" y="1733856"/>
            <a:ext cx="7086912" cy="369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تعرّف على أنواع وتفاصيل الدخل التي يجب الإفصاح عنها عند التسجيل في &quot;حساب  المواطن&quot;">
            <a:extLst>
              <a:ext uri="{FF2B5EF4-FFF2-40B4-BE49-F238E27FC236}">
                <a16:creationId xmlns="" xmlns:a16="http://schemas.microsoft.com/office/drawing/2014/main" id="{AE5A4196-B536-4ECA-B9EC-8072EC400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79" y="3525545"/>
            <a:ext cx="2807288" cy="2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صحيح">
            <a:extLst>
              <a:ext uri="{FF2B5EF4-FFF2-40B4-BE49-F238E27FC236}">
                <a16:creationId xmlns="" xmlns:a16="http://schemas.microsoft.com/office/drawing/2014/main" id="{B9AB061C-821E-42EF-90DB-C9C4A9EF3C28}"/>
              </a:ext>
            </a:extLst>
          </p:cNvPr>
          <p:cNvGrpSpPr/>
          <p:nvPr/>
        </p:nvGrpSpPr>
        <p:grpSpPr>
          <a:xfrm>
            <a:off x="10452971" y="1837139"/>
            <a:ext cx="4557491" cy="8763002"/>
            <a:chOff x="9800955" y="1492582"/>
            <a:chExt cx="3038326" cy="5842001"/>
          </a:xfrm>
        </p:grpSpPr>
        <p:sp>
          <p:nvSpPr>
            <p:cNvPr id="18" name="فقاعة الكلام صحيح">
              <a:extLst>
                <a:ext uri="{FF2B5EF4-FFF2-40B4-BE49-F238E27FC236}">
                  <a16:creationId xmlns="" xmlns:a16="http://schemas.microsoft.com/office/drawing/2014/main" id="{2AC0A7A8-771C-4BB9-A988-67B1864629B0}"/>
                </a:ext>
              </a:extLst>
            </p:cNvPr>
            <p:cNvSpPr/>
            <p:nvPr/>
          </p:nvSpPr>
          <p:spPr>
            <a:xfrm>
              <a:off x="9800955" y="1818850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/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النشيد الوطني </a:t>
              </a:r>
              <a:r>
                <a:rPr lang="ar-SA" sz="2100" b="1" dirty="0" err="1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ياصفي</a:t>
              </a:r>
              <a:r>
                <a:rPr lang="ar-SA" sz="2100" b="1" dirty="0">
                  <a:ln w="3175">
                    <a:noFill/>
                  </a:ln>
                  <a:solidFill>
                    <a:srgbClr val="7030A0"/>
                  </a:solidFill>
                  <a:cs typeface="PT Bold Heading" panose="02010400000000000000" pitchFamily="2" charset="-78"/>
                </a:rPr>
                <a:t> العجيب</a:t>
              </a:r>
            </a:p>
          </p:txBody>
        </p:sp>
        <p:pic>
          <p:nvPicPr>
            <p:cNvPr id="19" name="صورة صحيح">
              <a:extLst>
                <a:ext uri="{FF2B5EF4-FFF2-40B4-BE49-F238E27FC236}">
                  <a16:creationId xmlns="" xmlns:a16="http://schemas.microsoft.com/office/drawing/2014/main" id="{D160CF0E-D4A5-499C-9FC3-316C2CF3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7755" y="1492582"/>
              <a:ext cx="1971526" cy="58420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704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4"/>
            <a:ext cx="15425680" cy="102870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r="83084" b="8839"/>
          <a:stretch/>
        </p:blipFill>
        <p:spPr>
          <a:xfrm>
            <a:off x="15425681" y="-2"/>
            <a:ext cx="2862322" cy="10287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70029" y="3394398"/>
            <a:ext cx="1839402" cy="1749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C5FAA9-A8EE-440A-8B1F-7CBC455DE94C}"/>
              </a:ext>
            </a:extLst>
          </p:cNvPr>
          <p:cNvSpPr/>
          <p:nvPr/>
        </p:nvSpPr>
        <p:spPr>
          <a:xfrm>
            <a:off x="17830800" y="9258300"/>
            <a:ext cx="457200" cy="6096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8" y="-2"/>
            <a:ext cx="3027256" cy="3027256"/>
          </a:xfrm>
          <a:prstGeom prst="rect">
            <a:avLst/>
          </a:prstGeom>
        </p:spPr>
      </p:pic>
      <p:pic>
        <p:nvPicPr>
          <p:cNvPr id="1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2" y="3607814"/>
            <a:ext cx="3027256" cy="3027256"/>
          </a:xfrm>
          <a:prstGeom prst="rect">
            <a:avLst/>
          </a:prstGeom>
        </p:spPr>
      </p:pic>
      <p:pic>
        <p:nvPicPr>
          <p:cNvPr id="17" name="Picture 16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D25EAD51-C724-4C36-967E-E7407D425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" y="7259746"/>
            <a:ext cx="3027256" cy="3027256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10159984" y="348292"/>
            <a:ext cx="4583280" cy="1694625"/>
            <a:chOff x="3809462" y="140226"/>
            <a:chExt cx="4798508" cy="1893526"/>
          </a:xfrm>
        </p:grpSpPr>
        <p:pic>
          <p:nvPicPr>
            <p:cNvPr id="25" name="Picture 10" descr="ØµÙØ±Ø© Ø°Ø§Øª ØµÙØ©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9462" y="140226"/>
              <a:ext cx="4798508" cy="1893526"/>
            </a:xfrm>
            <a:prstGeom prst="rect">
              <a:avLst/>
            </a:prstGeom>
            <a:noFill/>
          </p:spPr>
        </p:pic>
        <p:pic>
          <p:nvPicPr>
            <p:cNvPr id="26" name="Picture 6" descr="ØµÙØ±Ø© Ø°Ø§Øª ØµÙØ©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05325">
              <a:off x="3845975" y="557283"/>
              <a:ext cx="871869" cy="995473"/>
            </a:xfrm>
            <a:prstGeom prst="rect">
              <a:avLst/>
            </a:prstGeom>
            <a:noFill/>
          </p:spPr>
        </p:pic>
      </p:grpSp>
      <p:sp>
        <p:nvSpPr>
          <p:cNvPr id="40" name="مستطيل 39"/>
          <p:cNvSpPr/>
          <p:nvPr/>
        </p:nvSpPr>
        <p:spPr>
          <a:xfrm>
            <a:off x="5254888" y="2552700"/>
            <a:ext cx="4422512" cy="1213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1" anchor="ctr"/>
          <a:lstStyle/>
          <a:p>
            <a:pPr algn="ctr"/>
            <a:r>
              <a:rPr lang="ar-SA" sz="3600" dirty="0" smtClean="0">
                <a:solidFill>
                  <a:srgbClr val="00B4B0"/>
                </a:solidFill>
                <a:cs typeface="PT Bold Heading" pitchFamily="2" charset="-78"/>
              </a:rPr>
              <a:t>اللهم </a:t>
            </a:r>
            <a:r>
              <a:rPr lang="ar-SA" sz="3600" dirty="0">
                <a:solidFill>
                  <a:srgbClr val="00B4B0"/>
                </a:solidFill>
                <a:cs typeface="PT Bold Heading" pitchFamily="2" charset="-78"/>
              </a:rPr>
              <a:t>يا معلم إبراهيم علمنا</a:t>
            </a:r>
          </a:p>
          <a:p>
            <a:pPr algn="ctr"/>
            <a:r>
              <a:rPr lang="ar-SA" sz="3600" dirty="0">
                <a:solidFill>
                  <a:srgbClr val="00B4B0"/>
                </a:solidFill>
                <a:cs typeface="PT Bold Heading" pitchFamily="2" charset="-78"/>
              </a:rPr>
              <a:t>و يا مفهم سليمان فهمنا</a:t>
            </a:r>
          </a:p>
          <a:p>
            <a:pPr algn="ctr"/>
            <a:r>
              <a:rPr lang="ar-SA" sz="3600" dirty="0">
                <a:solidFill>
                  <a:srgbClr val="00B4B0"/>
                </a:solidFill>
                <a:cs typeface="PT Bold Heading" pitchFamily="2" charset="-78"/>
              </a:rPr>
              <a:t>اللهم افتح على قلوبنا </a:t>
            </a:r>
          </a:p>
          <a:p>
            <a:pPr algn="ctr"/>
            <a:r>
              <a:rPr lang="ar-SA" sz="3600" dirty="0">
                <a:solidFill>
                  <a:srgbClr val="00B4B0"/>
                </a:solidFill>
                <a:cs typeface="PT Bold Heading" pitchFamily="2" charset="-78"/>
              </a:rPr>
              <a:t>فتحاً مبيناً</a:t>
            </a:r>
          </a:p>
          <a:p>
            <a:pPr algn="ctr"/>
            <a:endParaRPr lang="ar-SA" sz="3600" dirty="0">
              <a:solidFill>
                <a:srgbClr val="00B4B0"/>
              </a:solidFill>
              <a:cs typeface="PT Bold Heading" pitchFamily="2" charset="-78"/>
            </a:endParaRPr>
          </a:p>
        </p:txBody>
      </p:sp>
      <p:pic>
        <p:nvPicPr>
          <p:cNvPr id="43" name="Picture 38" descr="Todos los derechos reservados a sus respectivos autores | Coffee png, Coffee  clipart, Coffee illustr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6254" y="6972300"/>
            <a:ext cx="1671146" cy="1651476"/>
          </a:xfrm>
          <a:prstGeom prst="rect">
            <a:avLst/>
          </a:prstGeom>
          <a:noFill/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2324100"/>
            <a:ext cx="2385560" cy="2385560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4651">
            <a:off x="14540288" y="4002936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مجموعة عادي">
            <a:extLst>
              <a:ext uri="{FF2B5EF4-FFF2-40B4-BE49-F238E27FC236}">
                <a16:creationId xmlns:a16="http://schemas.microsoft.com/office/drawing/2014/main" xmlns="" id="{B6C8E5F9-E896-4B4F-84DB-991F43B31A11}"/>
              </a:ext>
            </a:extLst>
          </p:cNvPr>
          <p:cNvGrpSpPr/>
          <p:nvPr/>
        </p:nvGrpSpPr>
        <p:grpSpPr>
          <a:xfrm>
            <a:off x="9677401" y="3624893"/>
            <a:ext cx="5748279" cy="7927078"/>
            <a:chOff x="8943696" y="2553579"/>
            <a:chExt cx="2815670" cy="4292934"/>
          </a:xfrm>
        </p:grpSpPr>
        <p:pic>
          <p:nvPicPr>
            <p:cNvPr id="53" name="صورة عادي">
              <a:extLst>
                <a:ext uri="{FF2B5EF4-FFF2-40B4-BE49-F238E27FC236}">
                  <a16:creationId xmlns:a16="http://schemas.microsoft.com/office/drawing/2014/main" xmlns="" id="{BDB2467C-F01F-4DF2-B909-99DE28B3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60874" y="2630346"/>
              <a:ext cx="1198492" cy="421616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فقاعة الكلام عادي">
              <a:extLst>
                <a:ext uri="{FF2B5EF4-FFF2-40B4-BE49-F238E27FC236}">
                  <a16:creationId xmlns:a16="http://schemas.microsoft.com/office/drawing/2014/main" xmlns="" id="{46CCA581-31C6-4083-8596-AA27C4473A5C}"/>
                </a:ext>
              </a:extLst>
            </p:cNvPr>
            <p:cNvSpPr/>
            <p:nvPr/>
          </p:nvSpPr>
          <p:spPr>
            <a:xfrm>
              <a:off x="8943696" y="2553579"/>
              <a:ext cx="1644948" cy="892932"/>
            </a:xfrm>
            <a:prstGeom prst="wedgeRoundRectCallout">
              <a:avLst>
                <a:gd name="adj1" fmla="val -4743"/>
                <a:gd name="adj2" fmla="val 884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1" anchor="ctr"/>
            <a:lstStyle/>
            <a:p>
              <a:pPr algn="ctr" rtl="0"/>
              <a:r>
                <a:rPr lang="ar-SA" sz="4000" b="1" dirty="0" smtClean="0">
                  <a:ln w="3175">
                    <a:noFill/>
                  </a:ln>
                  <a:solidFill>
                    <a:srgbClr val="CC0099"/>
                  </a:solidFill>
                </a:rPr>
                <a:t>ابلتكم تقول </a:t>
              </a:r>
              <a:r>
                <a:rPr lang="ar-JO" sz="4000" b="1" dirty="0" smtClean="0">
                  <a:ln w="3175">
                    <a:noFill/>
                  </a:ln>
                  <a:solidFill>
                    <a:srgbClr val="CC0099"/>
                  </a:solidFill>
                </a:rPr>
                <a:t>هيَّا</a:t>
              </a:r>
              <a:r>
                <a:rPr lang="ar-JO" sz="4000" b="1" dirty="0">
                  <a:ln w="3175">
                    <a:noFill/>
                  </a:ln>
                  <a:solidFill>
                    <a:srgbClr val="CC0099"/>
                  </a:solidFill>
                </a:rPr>
                <a:t>.. </a:t>
              </a:r>
              <a:r>
                <a:rPr lang="ar-SA" sz="4000" b="1" dirty="0" smtClean="0">
                  <a:ln w="3175">
                    <a:noFill/>
                  </a:ln>
                  <a:solidFill>
                    <a:srgbClr val="CC0099"/>
                  </a:solidFill>
                </a:rPr>
                <a:t>ندعو معاً</a:t>
              </a:r>
              <a:endParaRPr lang="ar-SA" sz="4000" b="1" dirty="0">
                <a:ln w="3175">
                  <a:noFill/>
                </a:ln>
                <a:solidFill>
                  <a:srgbClr val="CC0099"/>
                </a:solidFill>
              </a:endParaRPr>
            </a:p>
          </p:txBody>
        </p:sp>
      </p:grpSp>
      <p:pic>
        <p:nvPicPr>
          <p:cNvPr id="51" name="صورة 5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02" y="1714500"/>
            <a:ext cx="2053534" cy="19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  <p:sp>
        <p:nvSpPr>
          <p:cNvPr id="47" name="AutoShape 2"/>
          <p:cNvSpPr/>
          <p:nvPr/>
        </p:nvSpPr>
        <p:spPr bwMode="auto">
          <a:xfrm>
            <a:off x="415349" y="3824664"/>
            <a:ext cx="3406626" cy="6381702"/>
          </a:xfrm>
          <a:custGeom>
            <a:avLst/>
            <a:gdLst>
              <a:gd name="T0" fmla="*/ 1314450 w 20607"/>
              <a:gd name="T1" fmla="*/ 1805588 h 21337"/>
              <a:gd name="T2" fmla="*/ 1314450 w 20607"/>
              <a:gd name="T3" fmla="*/ 1805588 h 21337"/>
              <a:gd name="T4" fmla="*/ 1314450 w 20607"/>
              <a:gd name="T5" fmla="*/ 1805588 h 21337"/>
              <a:gd name="T6" fmla="*/ 1314450 w 20607"/>
              <a:gd name="T7" fmla="*/ 1805588 h 213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70" tIns="68586" rIns="137170" bIns="6858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Elsie" panose="02000000000000000000" charset="0"/>
              <a:sym typeface="Arial" panose="020B0604020202020204" pitchFamily="34" charset="0"/>
            </a:endParaRPr>
          </a:p>
        </p:txBody>
      </p:sp>
      <p:grpSp>
        <p:nvGrpSpPr>
          <p:cNvPr id="48" name="组合 3"/>
          <p:cNvGrpSpPr/>
          <p:nvPr/>
        </p:nvGrpSpPr>
        <p:grpSpPr>
          <a:xfrm>
            <a:off x="-346822" y="2933114"/>
            <a:ext cx="5833222" cy="4434341"/>
            <a:chOff x="3086281" y="1391752"/>
            <a:chExt cx="4239131" cy="2855898"/>
          </a:xfrm>
          <a:effectLst/>
        </p:grpSpPr>
        <p:sp>
          <p:nvSpPr>
            <p:cNvPr id="49" name="AutoShape 3"/>
            <p:cNvSpPr/>
            <p:nvPr/>
          </p:nvSpPr>
          <p:spPr bwMode="auto">
            <a:xfrm>
              <a:off x="5439179" y="3549236"/>
              <a:ext cx="276657" cy="395832"/>
            </a:xfrm>
            <a:custGeom>
              <a:avLst/>
              <a:gdLst>
                <a:gd name="T0" fmla="*/ 125992 w 9894"/>
                <a:gd name="T1" fmla="*/ 180655 h 21600"/>
                <a:gd name="T2" fmla="*/ 125992 w 9894"/>
                <a:gd name="T3" fmla="*/ 180655 h 21600"/>
                <a:gd name="T4" fmla="*/ 125992 w 9894"/>
                <a:gd name="T5" fmla="*/ 180655 h 21600"/>
                <a:gd name="T6" fmla="*/ 125992 w 9894"/>
                <a:gd name="T7" fmla="*/ 18065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4"/>
            <p:cNvSpPr/>
            <p:nvPr/>
          </p:nvSpPr>
          <p:spPr bwMode="auto">
            <a:xfrm rot="1411966">
              <a:off x="5868440" y="2861820"/>
              <a:ext cx="421657" cy="657694"/>
            </a:xfrm>
            <a:custGeom>
              <a:avLst/>
              <a:gdLst>
                <a:gd name="T0" fmla="*/ 118869 w 9611"/>
                <a:gd name="T1" fmla="*/ 185673 h 21600"/>
                <a:gd name="T2" fmla="*/ 118869 w 9611"/>
                <a:gd name="T3" fmla="*/ 185673 h 21600"/>
                <a:gd name="T4" fmla="*/ 118869 w 9611"/>
                <a:gd name="T5" fmla="*/ 185673 h 21600"/>
                <a:gd name="T6" fmla="*/ 118869 w 9611"/>
                <a:gd name="T7" fmla="*/ 18567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5"/>
            <p:cNvSpPr/>
            <p:nvPr/>
          </p:nvSpPr>
          <p:spPr bwMode="auto">
            <a:xfrm>
              <a:off x="6391872" y="2800573"/>
              <a:ext cx="306451" cy="478120"/>
            </a:xfrm>
            <a:custGeom>
              <a:avLst/>
              <a:gdLst>
                <a:gd name="T0" fmla="*/ 139912 w 10585"/>
                <a:gd name="T1" fmla="*/ 218292 h 21600"/>
                <a:gd name="T2" fmla="*/ 139912 w 10585"/>
                <a:gd name="T3" fmla="*/ 218292 h 21600"/>
                <a:gd name="T4" fmla="*/ 139912 w 10585"/>
                <a:gd name="T5" fmla="*/ 218292 h 21600"/>
                <a:gd name="T6" fmla="*/ 139912 w 10585"/>
                <a:gd name="T7" fmla="*/ 2182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2" name="AutoShape 6"/>
            <p:cNvSpPr/>
            <p:nvPr/>
          </p:nvSpPr>
          <p:spPr bwMode="auto">
            <a:xfrm>
              <a:off x="6826011" y="3009130"/>
              <a:ext cx="499401" cy="269563"/>
            </a:xfrm>
            <a:custGeom>
              <a:avLst/>
              <a:gdLst>
                <a:gd name="T0" fmla="*/ 227263 w 19937"/>
                <a:gd name="T1" fmla="*/ 192776 h 14258"/>
                <a:gd name="T2" fmla="*/ 227263 w 19937"/>
                <a:gd name="T3" fmla="*/ 192776 h 14258"/>
                <a:gd name="T4" fmla="*/ 227263 w 19937"/>
                <a:gd name="T5" fmla="*/ 192776 h 14258"/>
                <a:gd name="T6" fmla="*/ 227263 w 19937"/>
                <a:gd name="T7" fmla="*/ 192776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3" name="AutoShape 7"/>
            <p:cNvSpPr/>
            <p:nvPr/>
          </p:nvSpPr>
          <p:spPr bwMode="auto">
            <a:xfrm>
              <a:off x="6667111" y="3471644"/>
              <a:ext cx="428463" cy="246863"/>
            </a:xfrm>
            <a:custGeom>
              <a:avLst/>
              <a:gdLst>
                <a:gd name="T0" fmla="*/ 195655 w 19438"/>
                <a:gd name="T1" fmla="*/ 112138 h 16645"/>
                <a:gd name="T2" fmla="*/ 195655 w 19438"/>
                <a:gd name="T3" fmla="*/ 112138 h 16645"/>
                <a:gd name="T4" fmla="*/ 195655 w 19438"/>
                <a:gd name="T5" fmla="*/ 112138 h 16645"/>
                <a:gd name="T6" fmla="*/ 195655 w 19438"/>
                <a:gd name="T7" fmla="*/ 112138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AutoShape 9"/>
            <p:cNvSpPr/>
            <p:nvPr/>
          </p:nvSpPr>
          <p:spPr bwMode="auto">
            <a:xfrm>
              <a:off x="5847187" y="3642486"/>
              <a:ext cx="714201" cy="605164"/>
            </a:xfrm>
            <a:custGeom>
              <a:avLst/>
              <a:gdLst>
                <a:gd name="T0" fmla="*/ 169489 w 16064"/>
                <a:gd name="T1" fmla="*/ 180436 h 17680"/>
                <a:gd name="T2" fmla="*/ 169489 w 16064"/>
                <a:gd name="T3" fmla="*/ 180436 h 17680"/>
                <a:gd name="T4" fmla="*/ 169489 w 16064"/>
                <a:gd name="T5" fmla="*/ 180436 h 17680"/>
                <a:gd name="T6" fmla="*/ 169489 w 16064"/>
                <a:gd name="T7" fmla="*/ 180436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1"/>
            <p:cNvSpPr/>
            <p:nvPr/>
          </p:nvSpPr>
          <p:spPr bwMode="auto">
            <a:xfrm>
              <a:off x="3948780" y="3026155"/>
              <a:ext cx="258213" cy="415694"/>
            </a:xfrm>
            <a:custGeom>
              <a:avLst/>
              <a:gdLst>
                <a:gd name="T0" fmla="*/ 118304 w 13741"/>
                <a:gd name="T1" fmla="*/ 189584 h 20925"/>
                <a:gd name="T2" fmla="*/ 118304 w 13741"/>
                <a:gd name="T3" fmla="*/ 189584 h 20925"/>
                <a:gd name="T4" fmla="*/ 118304 w 13741"/>
                <a:gd name="T5" fmla="*/ 189584 h 20925"/>
                <a:gd name="T6" fmla="*/ 118304 w 13741"/>
                <a:gd name="T7" fmla="*/ 189584 h 209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7" name="AutoShape 14"/>
            <p:cNvSpPr/>
            <p:nvPr/>
          </p:nvSpPr>
          <p:spPr bwMode="auto">
            <a:xfrm>
              <a:off x="3617666" y="3566716"/>
              <a:ext cx="405763" cy="371713"/>
            </a:xfrm>
            <a:custGeom>
              <a:avLst/>
              <a:gdLst>
                <a:gd name="T0" fmla="*/ 185224 w 20364"/>
                <a:gd name="T1" fmla="*/ 177136 h 21100"/>
                <a:gd name="T2" fmla="*/ 185224 w 20364"/>
                <a:gd name="T3" fmla="*/ 177136 h 21100"/>
                <a:gd name="T4" fmla="*/ 185224 w 20364"/>
                <a:gd name="T5" fmla="*/ 177136 h 21100"/>
                <a:gd name="T6" fmla="*/ 185224 w 20364"/>
                <a:gd name="T7" fmla="*/ 177136 h 21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AutoShape 15"/>
            <p:cNvSpPr/>
            <p:nvPr/>
          </p:nvSpPr>
          <p:spPr bwMode="auto">
            <a:xfrm>
              <a:off x="4082422" y="3644376"/>
              <a:ext cx="509051" cy="575268"/>
            </a:xfrm>
            <a:custGeom>
              <a:avLst/>
              <a:gdLst>
                <a:gd name="T0" fmla="*/ 159678 w 11653"/>
                <a:gd name="T1" fmla="*/ 226667 h 19110"/>
                <a:gd name="T2" fmla="*/ 159678 w 11653"/>
                <a:gd name="T3" fmla="*/ 226667 h 19110"/>
                <a:gd name="T4" fmla="*/ 159678 w 11653"/>
                <a:gd name="T5" fmla="*/ 226667 h 19110"/>
                <a:gd name="T6" fmla="*/ 159678 w 11653"/>
                <a:gd name="T7" fmla="*/ 226667 h 19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16"/>
            <p:cNvSpPr/>
            <p:nvPr/>
          </p:nvSpPr>
          <p:spPr bwMode="auto">
            <a:xfrm>
              <a:off x="5458333" y="1391752"/>
              <a:ext cx="312126" cy="466769"/>
            </a:xfrm>
            <a:custGeom>
              <a:avLst/>
              <a:gdLst>
                <a:gd name="T0" fmla="*/ 142667 w 13523"/>
                <a:gd name="T1" fmla="*/ 212539 h 18670"/>
                <a:gd name="T2" fmla="*/ 142667 w 13523"/>
                <a:gd name="T3" fmla="*/ 212539 h 18670"/>
                <a:gd name="T4" fmla="*/ 142667 w 13523"/>
                <a:gd name="T5" fmla="*/ 212539 h 18670"/>
                <a:gd name="T6" fmla="*/ 142667 w 13523"/>
                <a:gd name="T7" fmla="*/ 212539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zh-CN" altLang="en-US" dirty="0">
                <a:solidFill>
                  <a:srgbClr val="000000"/>
                </a:solidFill>
                <a:latin typeface="+mn-lt"/>
                <a:ea typeface="Elsie" panose="02000000000000000000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AutoShape 17"/>
            <p:cNvSpPr/>
            <p:nvPr/>
          </p:nvSpPr>
          <p:spPr bwMode="auto">
            <a:xfrm>
              <a:off x="5072432" y="1546396"/>
              <a:ext cx="280913" cy="441233"/>
            </a:xfrm>
            <a:custGeom>
              <a:avLst/>
              <a:gdLst>
                <a:gd name="T0" fmla="*/ 128060 w 16246"/>
                <a:gd name="T1" fmla="*/ 201400 h 20641"/>
                <a:gd name="T2" fmla="*/ 128060 w 16246"/>
                <a:gd name="T3" fmla="*/ 201400 h 20641"/>
                <a:gd name="T4" fmla="*/ 128060 w 16246"/>
                <a:gd name="T5" fmla="*/ 201400 h 20641"/>
                <a:gd name="T6" fmla="*/ 128060 w 16246"/>
                <a:gd name="T7" fmla="*/ 201400 h 206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18"/>
            <p:cNvSpPr/>
            <p:nvPr/>
          </p:nvSpPr>
          <p:spPr bwMode="auto">
            <a:xfrm rot="19346266">
              <a:off x="5331283" y="2164763"/>
              <a:ext cx="717148" cy="393204"/>
            </a:xfrm>
            <a:custGeom>
              <a:avLst/>
              <a:gdLst>
                <a:gd name="T0" fmla="*/ 208292 w 19743"/>
                <a:gd name="T1" fmla="*/ 248925 h 11814"/>
                <a:gd name="T2" fmla="*/ 208292 w 19743"/>
                <a:gd name="T3" fmla="*/ 248925 h 11814"/>
                <a:gd name="T4" fmla="*/ 208292 w 19743"/>
                <a:gd name="T5" fmla="*/ 248925 h 11814"/>
                <a:gd name="T6" fmla="*/ 208292 w 19743"/>
                <a:gd name="T7" fmla="*/ 248925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20"/>
            <p:cNvSpPr/>
            <p:nvPr/>
          </p:nvSpPr>
          <p:spPr bwMode="auto">
            <a:xfrm>
              <a:off x="5346210" y="2773163"/>
              <a:ext cx="593755" cy="458372"/>
            </a:xfrm>
            <a:custGeom>
              <a:avLst/>
              <a:gdLst>
                <a:gd name="T0" fmla="*/ 197782 w 21180"/>
                <a:gd name="T1" fmla="*/ 153583 h 18889"/>
                <a:gd name="T2" fmla="*/ 197782 w 21180"/>
                <a:gd name="T3" fmla="*/ 153583 h 18889"/>
                <a:gd name="T4" fmla="*/ 197782 w 21180"/>
                <a:gd name="T5" fmla="*/ 153583 h 18889"/>
                <a:gd name="T6" fmla="*/ 197782 w 21180"/>
                <a:gd name="T7" fmla="*/ 153583 h 188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21"/>
            <p:cNvSpPr/>
            <p:nvPr/>
          </p:nvSpPr>
          <p:spPr bwMode="auto">
            <a:xfrm rot="803284">
              <a:off x="4191641" y="3106659"/>
              <a:ext cx="890802" cy="51572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7" name="AutoShape 22"/>
            <p:cNvSpPr/>
            <p:nvPr/>
          </p:nvSpPr>
          <p:spPr bwMode="auto">
            <a:xfrm rot="1768048">
              <a:off x="4215384" y="2514765"/>
              <a:ext cx="572362" cy="284346"/>
            </a:xfrm>
            <a:custGeom>
              <a:avLst/>
              <a:gdLst>
                <a:gd name="T0" fmla="*/ 201640 w 20033"/>
                <a:gd name="T1" fmla="*/ 135607 h 15680"/>
                <a:gd name="T2" fmla="*/ 201640 w 20033"/>
                <a:gd name="T3" fmla="*/ 135607 h 15680"/>
                <a:gd name="T4" fmla="*/ 201640 w 20033"/>
                <a:gd name="T5" fmla="*/ 135607 h 15680"/>
                <a:gd name="T6" fmla="*/ 201640 w 20033"/>
                <a:gd name="T7" fmla="*/ 135607 h 15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8" name="AutoShape 23"/>
            <p:cNvSpPr/>
            <p:nvPr/>
          </p:nvSpPr>
          <p:spPr bwMode="auto">
            <a:xfrm>
              <a:off x="4119030" y="1798934"/>
              <a:ext cx="303613" cy="360363"/>
            </a:xfrm>
            <a:custGeom>
              <a:avLst/>
              <a:gdLst>
                <a:gd name="T0" fmla="*/ 138892 w 15070"/>
                <a:gd name="T1" fmla="*/ 164174 h 19631"/>
                <a:gd name="T2" fmla="*/ 138892 w 15070"/>
                <a:gd name="T3" fmla="*/ 164174 h 19631"/>
                <a:gd name="T4" fmla="*/ 138892 w 15070"/>
                <a:gd name="T5" fmla="*/ 164174 h 19631"/>
                <a:gd name="T6" fmla="*/ 138892 w 15070"/>
                <a:gd name="T7" fmla="*/ 164174 h 196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/>
            <p:nvPr/>
          </p:nvSpPr>
          <p:spPr bwMode="auto">
            <a:xfrm>
              <a:off x="4591474" y="1754953"/>
              <a:ext cx="322057" cy="444069"/>
            </a:xfrm>
            <a:custGeom>
              <a:avLst/>
              <a:gdLst>
                <a:gd name="T0" fmla="*/ 147313 w 15376"/>
                <a:gd name="T1" fmla="*/ 202292 h 20489"/>
                <a:gd name="T2" fmla="*/ 147313 w 15376"/>
                <a:gd name="T3" fmla="*/ 202292 h 20489"/>
                <a:gd name="T4" fmla="*/ 147313 w 15376"/>
                <a:gd name="T5" fmla="*/ 202292 h 20489"/>
                <a:gd name="T6" fmla="*/ 147313 w 15376"/>
                <a:gd name="T7" fmla="*/ 202292 h 204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25"/>
            <p:cNvSpPr/>
            <p:nvPr/>
          </p:nvSpPr>
          <p:spPr bwMode="auto">
            <a:xfrm rot="1453310">
              <a:off x="6107842" y="2203228"/>
              <a:ext cx="542384" cy="671010"/>
            </a:xfrm>
            <a:custGeom>
              <a:avLst/>
              <a:gdLst>
                <a:gd name="T0" fmla="*/ 163750 w 16671"/>
                <a:gd name="T1" fmla="*/ 202832 h 20543"/>
                <a:gd name="T2" fmla="*/ 163750 w 16671"/>
                <a:gd name="T3" fmla="*/ 202832 h 20543"/>
                <a:gd name="T4" fmla="*/ 163750 w 16671"/>
                <a:gd name="T5" fmla="*/ 202832 h 20543"/>
                <a:gd name="T6" fmla="*/ 163750 w 16671"/>
                <a:gd name="T7" fmla="*/ 202832 h 205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26"/>
            <p:cNvSpPr/>
            <p:nvPr/>
          </p:nvSpPr>
          <p:spPr bwMode="auto">
            <a:xfrm>
              <a:off x="6047073" y="1864196"/>
              <a:ext cx="270981" cy="417113"/>
            </a:xfrm>
            <a:custGeom>
              <a:avLst/>
              <a:gdLst>
                <a:gd name="T0" fmla="*/ 123809 w 19262"/>
                <a:gd name="T1" fmla="*/ 190691 h 21600"/>
                <a:gd name="T2" fmla="*/ 123809 w 19262"/>
                <a:gd name="T3" fmla="*/ 190691 h 21600"/>
                <a:gd name="T4" fmla="*/ 123809 w 19262"/>
                <a:gd name="T5" fmla="*/ 190691 h 21600"/>
                <a:gd name="T6" fmla="*/ 123809 w 19262"/>
                <a:gd name="T7" fmla="*/ 1906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28"/>
            <p:cNvSpPr/>
            <p:nvPr/>
          </p:nvSpPr>
          <p:spPr bwMode="auto">
            <a:xfrm>
              <a:off x="3142928" y="2557967"/>
              <a:ext cx="337663" cy="446907"/>
            </a:xfrm>
            <a:custGeom>
              <a:avLst/>
              <a:gdLst>
                <a:gd name="T0" fmla="*/ 154054 w 11872"/>
                <a:gd name="T1" fmla="*/ 203237 h 21600"/>
                <a:gd name="T2" fmla="*/ 154054 w 11872"/>
                <a:gd name="T3" fmla="*/ 203237 h 21600"/>
                <a:gd name="T4" fmla="*/ 154054 w 11872"/>
                <a:gd name="T5" fmla="*/ 203237 h 21600"/>
                <a:gd name="T6" fmla="*/ 154054 w 11872"/>
                <a:gd name="T7" fmla="*/ 2032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2FB7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13"/>
            <p:cNvSpPr/>
            <p:nvPr/>
          </p:nvSpPr>
          <p:spPr bwMode="auto">
            <a:xfrm>
              <a:off x="3086281" y="3119203"/>
              <a:ext cx="699694" cy="339304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27"/>
            <p:cNvSpPr/>
            <p:nvPr/>
          </p:nvSpPr>
          <p:spPr bwMode="auto">
            <a:xfrm>
              <a:off x="3651071" y="2199022"/>
              <a:ext cx="466770" cy="685207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Elsie" panose="020000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344076" y="34668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687198" y="732397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209800" y="2310900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3782950" y="5646615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-1859856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8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420</Words>
  <Application>Microsoft Office PowerPoint</Application>
  <PresentationFormat>Custom</PresentationFormat>
  <Paragraphs>194</Paragraphs>
  <Slides>25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61" baseType="lpstr">
      <vt:lpstr>Arial</vt:lpstr>
      <vt:lpstr>Dubai Medium</vt:lpstr>
      <vt:lpstr>Montserrat Black</vt:lpstr>
      <vt:lpstr>맑은 고딕</vt:lpstr>
      <vt:lpstr>华康海报体W12(P)</vt:lpstr>
      <vt:lpstr>Nunito ExtraLight</vt:lpstr>
      <vt:lpstr>Khalid Art bold</vt:lpstr>
      <vt:lpstr>Segoe UI Semibold</vt:lpstr>
      <vt:lpstr>Sakkal Majalla</vt:lpstr>
      <vt:lpstr>Montserrat Medium</vt:lpstr>
      <vt:lpstr>Akhbar MT</vt:lpstr>
      <vt:lpstr>Arabic Typesetting</vt:lpstr>
      <vt:lpstr>Architects Daughter</vt:lpstr>
      <vt:lpstr>Nunito</vt:lpstr>
      <vt:lpstr>Roboto Mono Regular</vt:lpstr>
      <vt:lpstr>宋体</vt:lpstr>
      <vt:lpstr>Arial Rounded MT Bold</vt:lpstr>
      <vt:lpstr>Elsie</vt:lpstr>
      <vt:lpstr>DecoType Naskh</vt:lpstr>
      <vt:lpstr>Tw Cen MT</vt:lpstr>
      <vt:lpstr>PT Bold Heading</vt:lpstr>
      <vt:lpstr>Copperplate</vt:lpstr>
      <vt:lpstr>Dubai</vt:lpstr>
      <vt:lpstr>Anonymous Pro</vt:lpstr>
      <vt:lpstr>Calibri Light</vt:lpstr>
      <vt:lpstr>Times New Roman</vt:lpstr>
      <vt:lpstr>Concert One</vt:lpstr>
      <vt:lpstr>Calibri</vt:lpstr>
      <vt:lpstr>PT Simple Bold Ruled</vt:lpstr>
      <vt:lpstr>GE Dinar One Medium</vt:lpstr>
      <vt:lpstr>新蒂小丸子小学版</vt:lpstr>
      <vt:lpstr>Century Gothic</vt:lpstr>
      <vt:lpstr>Patrick Hand</vt:lpstr>
      <vt:lpstr>Catamaran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قوانين السلامة  لعودة آمنة علينا  اتباع قوانين السلامة </vt:lpstr>
      <vt:lpstr>NEXT!</vt:lpstr>
      <vt:lpstr>أحُل المسألة ( أرسمُ صورة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144</cp:revision>
  <dcterms:created xsi:type="dcterms:W3CDTF">2006-08-16T00:00:00Z</dcterms:created>
  <dcterms:modified xsi:type="dcterms:W3CDTF">2023-04-08T20:24:17Z</dcterms:modified>
  <dc:identifier>DAEmlF8lUv0</dc:identifier>
</cp:coreProperties>
</file>