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6.png"/><Relationship Id="rId10" Type="http://schemas.openxmlformats.org/officeDocument/2006/relationships/image" Target="../media/image32.png"/><Relationship Id="rId11" Type="http://schemas.openxmlformats.org/officeDocument/2006/relationships/image" Target="../media/image3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31.png"/><Relationship Id="rId7" Type="http://schemas.openxmlformats.org/officeDocument/2006/relationships/image" Target="../media/image6.png"/><Relationship Id="rId8" Type="http://schemas.openxmlformats.org/officeDocument/2006/relationships/image" Target="../media/image35.png"/><Relationship Id="rId9" Type="http://schemas.openxmlformats.org/officeDocument/2006/relationships/image" Target="../media/image30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31.png"/><Relationship Id="rId7" Type="http://schemas.openxmlformats.org/officeDocument/2006/relationships/image" Target="../media/image6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ng"/><Relationship Id="rId3" Type="http://schemas.openxmlformats.org/officeDocument/2006/relationships/image" Target="../media/image2.jpeg"/><Relationship Id="rId4" Type="http://schemas.openxmlformats.org/officeDocument/2006/relationships/image" Target="../media/image42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9.png"/><Relationship Id="rId6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png"/><Relationship Id="rId3" Type="http://schemas.openxmlformats.org/officeDocument/2006/relationships/image" Target="../media/image2.jpe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4.png"/><Relationship Id="rId11" Type="http://schemas.openxmlformats.org/officeDocument/2006/relationships/image" Target="../media/image6.png"/><Relationship Id="rId12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2.jpeg"/><Relationship Id="rId4" Type="http://schemas.openxmlformats.org/officeDocument/2006/relationships/hyperlink" Target="https://youtu.be/n8lj2BVG5IA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8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6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١٠ - ٦ جمع الكسور  المتشابهة"/>
          <p:cNvSpPr txBox="1"/>
          <p:nvPr/>
        </p:nvSpPr>
        <p:spPr>
          <a:xfrm>
            <a:off x="8842015" y="3424773"/>
            <a:ext cx="11172279" cy="539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13900"/>
            </a:pP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١٠ - ٦ جمع الكسور  المتشابهة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9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0" name="صفحة الكتاب ٧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9" name="صفحة الكتاب ٧٧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٧٧</a:t>
              </a:r>
            </a:p>
          </p:txBody>
        </p:sp>
        <p:pic>
          <p:nvPicPr>
            <p:cNvPr id="298" name="صفحة الكتاب ٧٧ صفحة الكتاب ٧٧" descr="صفحة الكتاب ٧٧ صفحة الكتاب ٧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30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30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2941914" y="102100"/>
            <a:ext cx="1565011" cy="16763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0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0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95408" y="2526608"/>
            <a:ext cx="12089205" cy="1156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37946" y="6642114"/>
            <a:ext cx="16772948" cy="1234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1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0" name="صفحة الكتاب ٧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9" name="صفحة الكتاب ٧٨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٧٨</a:t>
              </a:r>
            </a:p>
          </p:txBody>
        </p:sp>
        <p:pic>
          <p:nvPicPr>
            <p:cNvPr id="318" name="صفحة الكتاب ٧٨ صفحة الكتاب ٧٨" descr="صفحة الكتاب ٧٨ صفحة الكتاب ٧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32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7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2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8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810947" y="10833721"/>
            <a:ext cx="2687145" cy="2084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029625" y="781650"/>
            <a:ext cx="9554729" cy="2008925"/>
          </a:xfrm>
          <a:prstGeom prst="rect">
            <a:avLst/>
          </a:prstGeom>
        </p:spPr>
      </p:pic>
      <p:sp>
        <p:nvSpPr>
          <p:cNvPr id="330" name="خط"/>
          <p:cNvSpPr/>
          <p:nvPr/>
        </p:nvSpPr>
        <p:spPr>
          <a:xfrm>
            <a:off x="5910600" y="5159813"/>
            <a:ext cx="7319136" cy="37984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5000"/>
            </a:pPr>
          </a:p>
        </p:txBody>
      </p:sp>
      <p:sp>
        <p:nvSpPr>
          <p:cNvPr id="331" name="خط"/>
          <p:cNvSpPr/>
          <p:nvPr/>
        </p:nvSpPr>
        <p:spPr>
          <a:xfrm>
            <a:off x="5441796" y="6582698"/>
            <a:ext cx="6732244" cy="1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5000"/>
            </a:pPr>
          </a:p>
        </p:txBody>
      </p:sp>
      <p:pic>
        <p:nvPicPr>
          <p:cNvPr id="33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5377346">
            <a:off x="13642396" y="1362178"/>
            <a:ext cx="1607845" cy="17221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92640" y="3405093"/>
            <a:ext cx="17291823" cy="226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30312" y="5550763"/>
            <a:ext cx="17324207" cy="3561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3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2" name="صفحة الكتاب ٧٨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41" name="صفحة الكتاب ٧٨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٧٨</a:t>
              </a:r>
            </a:p>
          </p:txBody>
        </p:sp>
        <p:pic>
          <p:nvPicPr>
            <p:cNvPr id="340" name="صفحة الكتاب ٧٨ صفحة الكتاب ٧٨" descr="صفحة الكتاب ٧٨ صفحة الكتاب ٧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34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4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4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50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12030" y="10142479"/>
            <a:ext cx="3736602" cy="289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5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84367" y="4389614"/>
            <a:ext cx="15804765" cy="7202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5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2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5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61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63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6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74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78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75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6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7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79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84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81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8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8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8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85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86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87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9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11769885" y="8094136"/>
            <a:ext cx="5116433" cy="1843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9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403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401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2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6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404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5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9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407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8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2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410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1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5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413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4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8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416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7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6265" y="80450"/>
            <a:ext cx="24067898" cy="12876743"/>
          </a:xfrm>
          <a:prstGeom prst="rect">
            <a:avLst/>
          </a:prstGeom>
        </p:spPr>
      </p:pic>
      <p:pic>
        <p:nvPicPr>
          <p:cNvPr id="42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29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2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28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3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313" y="127392"/>
            <a:ext cx="23395368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7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23242" y="3087337"/>
            <a:ext cx="19119332" cy="7160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824255" y="2755909"/>
            <a:ext cx="2418319" cy="2418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8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8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8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8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9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2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20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04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203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205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97683" y="5426085"/>
            <a:ext cx="4682248" cy="66220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تجميع"/>
          <p:cNvGrpSpPr/>
          <p:nvPr/>
        </p:nvGrpSpPr>
        <p:grpSpPr>
          <a:xfrm>
            <a:off x="16619884" y="295354"/>
            <a:ext cx="7553605" cy="5253729"/>
            <a:chOff x="-279400" y="-330199"/>
            <a:chExt cx="7553604" cy="5253728"/>
          </a:xfrm>
        </p:grpSpPr>
        <p:pic>
          <p:nvPicPr>
            <p:cNvPr id="20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79400" y="-330200"/>
              <a:ext cx="7553605" cy="1829235"/>
            </a:xfrm>
            <a:prstGeom prst="rect">
              <a:avLst/>
            </a:prstGeom>
            <a:effectLst/>
          </p:spPr>
        </p:pic>
        <p:pic>
          <p:nvPicPr>
            <p:cNvPr id="209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4168" t="0" r="2" b="3473"/>
            <a:stretch>
              <a:fillRect/>
            </a:stretch>
          </p:blipFill>
          <p:spPr>
            <a:xfrm>
              <a:off x="4285403" y="1046201"/>
              <a:ext cx="2467066" cy="387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37" fill="norm" stroke="1" extrusionOk="0">
                  <a:moveTo>
                    <a:pt x="10662" y="0"/>
                  </a:moveTo>
                  <a:cubicBezTo>
                    <a:pt x="1609" y="0"/>
                    <a:pt x="40" y="12"/>
                    <a:pt x="1" y="185"/>
                  </a:cubicBezTo>
                  <a:cubicBezTo>
                    <a:pt x="-5" y="210"/>
                    <a:pt x="20" y="237"/>
                    <a:pt x="60" y="269"/>
                  </a:cubicBezTo>
                  <a:cubicBezTo>
                    <a:pt x="1396" y="1350"/>
                    <a:pt x="3160" y="1721"/>
                    <a:pt x="7525" y="1841"/>
                  </a:cubicBezTo>
                  <a:lnTo>
                    <a:pt x="11024" y="1938"/>
                  </a:lnTo>
                  <a:lnTo>
                    <a:pt x="11364" y="2917"/>
                  </a:lnTo>
                  <a:cubicBezTo>
                    <a:pt x="11671" y="3802"/>
                    <a:pt x="11663" y="3924"/>
                    <a:pt x="11302" y="4180"/>
                  </a:cubicBezTo>
                  <a:cubicBezTo>
                    <a:pt x="11081" y="4335"/>
                    <a:pt x="10936" y="4591"/>
                    <a:pt x="10978" y="4748"/>
                  </a:cubicBezTo>
                  <a:cubicBezTo>
                    <a:pt x="11050" y="5016"/>
                    <a:pt x="10759" y="5040"/>
                    <a:pt x="6490" y="5112"/>
                  </a:cubicBezTo>
                  <a:cubicBezTo>
                    <a:pt x="2301" y="5183"/>
                    <a:pt x="1899" y="5217"/>
                    <a:pt x="1578" y="5498"/>
                  </a:cubicBezTo>
                  <a:cubicBezTo>
                    <a:pt x="1045" y="5964"/>
                    <a:pt x="1188" y="21168"/>
                    <a:pt x="1727" y="21386"/>
                  </a:cubicBezTo>
                  <a:cubicBezTo>
                    <a:pt x="2124" y="21546"/>
                    <a:pt x="19846" y="21600"/>
                    <a:pt x="20487" y="21443"/>
                  </a:cubicBezTo>
                  <a:cubicBezTo>
                    <a:pt x="20829" y="21359"/>
                    <a:pt x="20869" y="20506"/>
                    <a:pt x="20869" y="13405"/>
                  </a:cubicBezTo>
                  <a:cubicBezTo>
                    <a:pt x="20869" y="7034"/>
                    <a:pt x="20805" y="5428"/>
                    <a:pt x="20549" y="5293"/>
                  </a:cubicBezTo>
                  <a:cubicBezTo>
                    <a:pt x="20368" y="5197"/>
                    <a:pt x="18933" y="5104"/>
                    <a:pt x="17221" y="5079"/>
                  </a:cubicBezTo>
                  <a:cubicBezTo>
                    <a:pt x="14430" y="5039"/>
                    <a:pt x="14205" y="5014"/>
                    <a:pt x="14122" y="4726"/>
                  </a:cubicBezTo>
                  <a:cubicBezTo>
                    <a:pt x="14074" y="4556"/>
                    <a:pt x="13886" y="4308"/>
                    <a:pt x="13706" y="4177"/>
                  </a:cubicBezTo>
                  <a:cubicBezTo>
                    <a:pt x="13432" y="3980"/>
                    <a:pt x="13429" y="3796"/>
                    <a:pt x="13688" y="3084"/>
                  </a:cubicBezTo>
                  <a:cubicBezTo>
                    <a:pt x="13859" y="2613"/>
                    <a:pt x="14080" y="2145"/>
                    <a:pt x="14178" y="2044"/>
                  </a:cubicBezTo>
                  <a:cubicBezTo>
                    <a:pt x="14302" y="1915"/>
                    <a:pt x="15442" y="1858"/>
                    <a:pt x="17975" y="1858"/>
                  </a:cubicBezTo>
                  <a:lnTo>
                    <a:pt x="21595" y="1858"/>
                  </a:lnTo>
                  <a:lnTo>
                    <a:pt x="21595" y="930"/>
                  </a:lnTo>
                  <a:lnTo>
                    <a:pt x="21595" y="0"/>
                  </a:lnTo>
                  <a:lnTo>
                    <a:pt x="1066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1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صفحة الكتاب ٧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8" name="صفحة الكتاب ٧٦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٧٦</a:t>
              </a:r>
            </a:p>
          </p:txBody>
        </p:sp>
        <p:pic>
          <p:nvPicPr>
            <p:cNvPr id="217" name="صفحة الكتاب ٧٦ صفحة الكتاب ٧٦" descr="صفحة الكتاب ٧٦ صفحة الكتاب ٧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22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تجميع"/>
          <p:cNvGrpSpPr/>
          <p:nvPr/>
        </p:nvGrpSpPr>
        <p:grpSpPr>
          <a:xfrm>
            <a:off x="16619884" y="295354"/>
            <a:ext cx="7553605" cy="5253729"/>
            <a:chOff x="-279400" y="-330199"/>
            <a:chExt cx="7553604" cy="5253728"/>
          </a:xfrm>
        </p:grpSpPr>
        <p:pic>
          <p:nvPicPr>
            <p:cNvPr id="22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3605" cy="1829235"/>
            </a:xfrm>
            <a:prstGeom prst="rect">
              <a:avLst/>
            </a:prstGeom>
            <a:effectLst/>
          </p:spPr>
        </p:pic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168" t="0" r="2" b="3473"/>
            <a:stretch>
              <a:fillRect/>
            </a:stretch>
          </p:blipFill>
          <p:spPr>
            <a:xfrm>
              <a:off x="4285403" y="1046201"/>
              <a:ext cx="2467066" cy="387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37" fill="norm" stroke="1" extrusionOk="0">
                  <a:moveTo>
                    <a:pt x="10662" y="0"/>
                  </a:moveTo>
                  <a:cubicBezTo>
                    <a:pt x="1609" y="0"/>
                    <a:pt x="40" y="12"/>
                    <a:pt x="1" y="185"/>
                  </a:cubicBezTo>
                  <a:cubicBezTo>
                    <a:pt x="-5" y="210"/>
                    <a:pt x="20" y="237"/>
                    <a:pt x="60" y="269"/>
                  </a:cubicBezTo>
                  <a:cubicBezTo>
                    <a:pt x="1396" y="1350"/>
                    <a:pt x="3160" y="1721"/>
                    <a:pt x="7525" y="1841"/>
                  </a:cubicBezTo>
                  <a:lnTo>
                    <a:pt x="11024" y="1938"/>
                  </a:lnTo>
                  <a:lnTo>
                    <a:pt x="11364" y="2917"/>
                  </a:lnTo>
                  <a:cubicBezTo>
                    <a:pt x="11671" y="3802"/>
                    <a:pt x="11663" y="3924"/>
                    <a:pt x="11302" y="4180"/>
                  </a:cubicBezTo>
                  <a:cubicBezTo>
                    <a:pt x="11081" y="4335"/>
                    <a:pt x="10936" y="4591"/>
                    <a:pt x="10978" y="4748"/>
                  </a:cubicBezTo>
                  <a:cubicBezTo>
                    <a:pt x="11050" y="5016"/>
                    <a:pt x="10759" y="5040"/>
                    <a:pt x="6490" y="5112"/>
                  </a:cubicBezTo>
                  <a:cubicBezTo>
                    <a:pt x="2301" y="5183"/>
                    <a:pt x="1899" y="5217"/>
                    <a:pt x="1578" y="5498"/>
                  </a:cubicBezTo>
                  <a:cubicBezTo>
                    <a:pt x="1045" y="5964"/>
                    <a:pt x="1188" y="21168"/>
                    <a:pt x="1727" y="21386"/>
                  </a:cubicBezTo>
                  <a:cubicBezTo>
                    <a:pt x="2124" y="21546"/>
                    <a:pt x="19846" y="21600"/>
                    <a:pt x="20487" y="21443"/>
                  </a:cubicBezTo>
                  <a:cubicBezTo>
                    <a:pt x="20829" y="21359"/>
                    <a:pt x="20869" y="20506"/>
                    <a:pt x="20869" y="13405"/>
                  </a:cubicBezTo>
                  <a:cubicBezTo>
                    <a:pt x="20869" y="7034"/>
                    <a:pt x="20805" y="5428"/>
                    <a:pt x="20549" y="5293"/>
                  </a:cubicBezTo>
                  <a:cubicBezTo>
                    <a:pt x="20368" y="5197"/>
                    <a:pt x="18933" y="5104"/>
                    <a:pt x="17221" y="5079"/>
                  </a:cubicBezTo>
                  <a:cubicBezTo>
                    <a:pt x="14430" y="5039"/>
                    <a:pt x="14205" y="5014"/>
                    <a:pt x="14122" y="4726"/>
                  </a:cubicBezTo>
                  <a:cubicBezTo>
                    <a:pt x="14074" y="4556"/>
                    <a:pt x="13886" y="4308"/>
                    <a:pt x="13706" y="4177"/>
                  </a:cubicBezTo>
                  <a:cubicBezTo>
                    <a:pt x="13432" y="3980"/>
                    <a:pt x="13429" y="3796"/>
                    <a:pt x="13688" y="3084"/>
                  </a:cubicBezTo>
                  <a:cubicBezTo>
                    <a:pt x="13859" y="2613"/>
                    <a:pt x="14080" y="2145"/>
                    <a:pt x="14178" y="2044"/>
                  </a:cubicBezTo>
                  <a:cubicBezTo>
                    <a:pt x="14302" y="1915"/>
                    <a:pt x="15442" y="1858"/>
                    <a:pt x="17975" y="1858"/>
                  </a:cubicBezTo>
                  <a:lnTo>
                    <a:pt x="21595" y="1858"/>
                  </a:lnTo>
                  <a:lnTo>
                    <a:pt x="21595" y="930"/>
                  </a:lnTo>
                  <a:lnTo>
                    <a:pt x="21595" y="0"/>
                  </a:lnTo>
                  <a:lnTo>
                    <a:pt x="1066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89225" y="3956288"/>
            <a:ext cx="16244246" cy="5087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3576" t="16766" r="2158" b="12638"/>
          <a:stretch>
            <a:fillRect/>
          </a:stretch>
        </p:blipFill>
        <p:spPr>
          <a:xfrm>
            <a:off x="7092466" y="9482620"/>
            <a:ext cx="12334082" cy="2872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5855" y="1"/>
                </a:moveTo>
                <a:cubicBezTo>
                  <a:pt x="5838" y="-2"/>
                  <a:pt x="5821" y="9"/>
                  <a:pt x="5804" y="36"/>
                </a:cubicBezTo>
                <a:cubicBezTo>
                  <a:pt x="5710" y="190"/>
                  <a:pt x="5726" y="338"/>
                  <a:pt x="5873" y="684"/>
                </a:cubicBezTo>
                <a:cubicBezTo>
                  <a:pt x="5978" y="930"/>
                  <a:pt x="6069" y="1146"/>
                  <a:pt x="6077" y="1165"/>
                </a:cubicBezTo>
                <a:cubicBezTo>
                  <a:pt x="6128" y="1293"/>
                  <a:pt x="6351" y="713"/>
                  <a:pt x="6351" y="448"/>
                </a:cubicBezTo>
                <a:cubicBezTo>
                  <a:pt x="6351" y="265"/>
                  <a:pt x="6279" y="286"/>
                  <a:pt x="6186" y="499"/>
                </a:cubicBezTo>
                <a:cubicBezTo>
                  <a:pt x="6056" y="795"/>
                  <a:pt x="6009" y="765"/>
                  <a:pt x="5972" y="359"/>
                </a:cubicBezTo>
                <a:cubicBezTo>
                  <a:pt x="5953" y="144"/>
                  <a:pt x="5906" y="9"/>
                  <a:pt x="5855" y="1"/>
                </a:cubicBezTo>
                <a:close/>
                <a:moveTo>
                  <a:pt x="11297" y="147"/>
                </a:moveTo>
                <a:cubicBezTo>
                  <a:pt x="11252" y="147"/>
                  <a:pt x="11214" y="303"/>
                  <a:pt x="11214" y="496"/>
                </a:cubicBezTo>
                <a:cubicBezTo>
                  <a:pt x="11214" y="689"/>
                  <a:pt x="11252" y="848"/>
                  <a:pt x="11297" y="848"/>
                </a:cubicBezTo>
                <a:cubicBezTo>
                  <a:pt x="11342" y="848"/>
                  <a:pt x="11380" y="689"/>
                  <a:pt x="11380" y="496"/>
                </a:cubicBezTo>
                <a:cubicBezTo>
                  <a:pt x="11380" y="303"/>
                  <a:pt x="11342" y="147"/>
                  <a:pt x="11297" y="147"/>
                </a:cubicBezTo>
                <a:close/>
                <a:moveTo>
                  <a:pt x="15537" y="147"/>
                </a:moveTo>
                <a:cubicBezTo>
                  <a:pt x="15467" y="147"/>
                  <a:pt x="15431" y="303"/>
                  <a:pt x="15459" y="496"/>
                </a:cubicBezTo>
                <a:cubicBezTo>
                  <a:pt x="15487" y="689"/>
                  <a:pt x="15545" y="848"/>
                  <a:pt x="15588" y="848"/>
                </a:cubicBezTo>
                <a:cubicBezTo>
                  <a:pt x="15631" y="848"/>
                  <a:pt x="15665" y="689"/>
                  <a:pt x="15665" y="496"/>
                </a:cubicBezTo>
                <a:cubicBezTo>
                  <a:pt x="15665" y="303"/>
                  <a:pt x="15608" y="147"/>
                  <a:pt x="15537" y="147"/>
                </a:cubicBezTo>
                <a:close/>
                <a:moveTo>
                  <a:pt x="7423" y="242"/>
                </a:moveTo>
                <a:cubicBezTo>
                  <a:pt x="7332" y="272"/>
                  <a:pt x="7258" y="418"/>
                  <a:pt x="7258" y="571"/>
                </a:cubicBezTo>
                <a:cubicBezTo>
                  <a:pt x="7258" y="723"/>
                  <a:pt x="7332" y="848"/>
                  <a:pt x="7423" y="848"/>
                </a:cubicBezTo>
                <a:cubicBezTo>
                  <a:pt x="7514" y="848"/>
                  <a:pt x="7588" y="701"/>
                  <a:pt x="7588" y="520"/>
                </a:cubicBezTo>
                <a:cubicBezTo>
                  <a:pt x="7588" y="339"/>
                  <a:pt x="7514" y="213"/>
                  <a:pt x="7423" y="242"/>
                </a:cubicBezTo>
                <a:close/>
                <a:moveTo>
                  <a:pt x="7086" y="541"/>
                </a:moveTo>
                <a:cubicBezTo>
                  <a:pt x="7058" y="536"/>
                  <a:pt x="7025" y="559"/>
                  <a:pt x="6995" y="609"/>
                </a:cubicBezTo>
                <a:cubicBezTo>
                  <a:pt x="6930" y="722"/>
                  <a:pt x="6949" y="804"/>
                  <a:pt x="7045" y="821"/>
                </a:cubicBezTo>
                <a:cubicBezTo>
                  <a:pt x="7132" y="837"/>
                  <a:pt x="7181" y="753"/>
                  <a:pt x="7153" y="636"/>
                </a:cubicBezTo>
                <a:cubicBezTo>
                  <a:pt x="7140" y="578"/>
                  <a:pt x="7115" y="546"/>
                  <a:pt x="7086" y="541"/>
                </a:cubicBezTo>
                <a:close/>
                <a:moveTo>
                  <a:pt x="6643" y="636"/>
                </a:moveTo>
                <a:cubicBezTo>
                  <a:pt x="6618" y="662"/>
                  <a:pt x="6586" y="836"/>
                  <a:pt x="6563" y="1096"/>
                </a:cubicBezTo>
                <a:cubicBezTo>
                  <a:pt x="6518" y="1597"/>
                  <a:pt x="6528" y="1638"/>
                  <a:pt x="6609" y="1293"/>
                </a:cubicBezTo>
                <a:cubicBezTo>
                  <a:pt x="6665" y="1054"/>
                  <a:pt x="6691" y="771"/>
                  <a:pt x="6665" y="663"/>
                </a:cubicBezTo>
                <a:cubicBezTo>
                  <a:pt x="6659" y="636"/>
                  <a:pt x="6651" y="628"/>
                  <a:pt x="6643" y="636"/>
                </a:cubicBezTo>
                <a:close/>
                <a:moveTo>
                  <a:pt x="19521" y="702"/>
                </a:moveTo>
                <a:cubicBezTo>
                  <a:pt x="19501" y="708"/>
                  <a:pt x="19480" y="721"/>
                  <a:pt x="19457" y="747"/>
                </a:cubicBezTo>
                <a:cubicBezTo>
                  <a:pt x="19367" y="848"/>
                  <a:pt x="19292" y="992"/>
                  <a:pt x="19292" y="1066"/>
                </a:cubicBezTo>
                <a:cubicBezTo>
                  <a:pt x="19292" y="1140"/>
                  <a:pt x="19367" y="1200"/>
                  <a:pt x="19457" y="1200"/>
                </a:cubicBezTo>
                <a:cubicBezTo>
                  <a:pt x="19548" y="1200"/>
                  <a:pt x="19622" y="1056"/>
                  <a:pt x="19622" y="881"/>
                </a:cubicBezTo>
                <a:cubicBezTo>
                  <a:pt x="19622" y="750"/>
                  <a:pt x="19580" y="685"/>
                  <a:pt x="19521" y="702"/>
                </a:cubicBezTo>
                <a:close/>
                <a:moveTo>
                  <a:pt x="19709" y="3101"/>
                </a:moveTo>
                <a:cubicBezTo>
                  <a:pt x="19696" y="3118"/>
                  <a:pt x="19683" y="3169"/>
                  <a:pt x="19671" y="3257"/>
                </a:cubicBezTo>
                <a:cubicBezTo>
                  <a:pt x="19637" y="3486"/>
                  <a:pt x="19578" y="3590"/>
                  <a:pt x="19539" y="3486"/>
                </a:cubicBezTo>
                <a:cubicBezTo>
                  <a:pt x="19456" y="3266"/>
                  <a:pt x="19480" y="4727"/>
                  <a:pt x="19570" y="5349"/>
                </a:cubicBezTo>
                <a:cubicBezTo>
                  <a:pt x="19653" y="5923"/>
                  <a:pt x="19684" y="5886"/>
                  <a:pt x="19783" y="5095"/>
                </a:cubicBezTo>
                <a:cubicBezTo>
                  <a:pt x="19868" y="4419"/>
                  <a:pt x="19796" y="2982"/>
                  <a:pt x="19709" y="3101"/>
                </a:cubicBezTo>
                <a:close/>
                <a:moveTo>
                  <a:pt x="15381" y="3334"/>
                </a:moveTo>
                <a:cubicBezTo>
                  <a:pt x="15285" y="3381"/>
                  <a:pt x="15193" y="3936"/>
                  <a:pt x="15211" y="4716"/>
                </a:cubicBezTo>
                <a:cubicBezTo>
                  <a:pt x="15223" y="5199"/>
                  <a:pt x="15237" y="5634"/>
                  <a:pt x="15243" y="5683"/>
                </a:cubicBezTo>
                <a:cubicBezTo>
                  <a:pt x="15248" y="5731"/>
                  <a:pt x="15289" y="5772"/>
                  <a:pt x="15333" y="5772"/>
                </a:cubicBezTo>
                <a:cubicBezTo>
                  <a:pt x="15454" y="5772"/>
                  <a:pt x="15589" y="4486"/>
                  <a:pt x="15532" y="3862"/>
                </a:cubicBezTo>
                <a:cubicBezTo>
                  <a:pt x="15496" y="3461"/>
                  <a:pt x="15438" y="3306"/>
                  <a:pt x="15381" y="3334"/>
                </a:cubicBezTo>
                <a:close/>
                <a:moveTo>
                  <a:pt x="11016" y="3445"/>
                </a:moveTo>
                <a:cubicBezTo>
                  <a:pt x="10995" y="3453"/>
                  <a:pt x="10974" y="3486"/>
                  <a:pt x="10953" y="3543"/>
                </a:cubicBezTo>
                <a:cubicBezTo>
                  <a:pt x="10825" y="3891"/>
                  <a:pt x="10807" y="5132"/>
                  <a:pt x="10926" y="5504"/>
                </a:cubicBezTo>
                <a:cubicBezTo>
                  <a:pt x="11048" y="5886"/>
                  <a:pt x="11083" y="5836"/>
                  <a:pt x="11185" y="5140"/>
                </a:cubicBezTo>
                <a:cubicBezTo>
                  <a:pt x="11289" y="4432"/>
                  <a:pt x="11163" y="3387"/>
                  <a:pt x="11016" y="3445"/>
                </a:cubicBezTo>
                <a:close/>
                <a:moveTo>
                  <a:pt x="6681" y="6130"/>
                </a:moveTo>
                <a:cubicBezTo>
                  <a:pt x="6632" y="6130"/>
                  <a:pt x="6582" y="6216"/>
                  <a:pt x="6517" y="6390"/>
                </a:cubicBezTo>
                <a:cubicBezTo>
                  <a:pt x="6427" y="6630"/>
                  <a:pt x="6223" y="6826"/>
                  <a:pt x="6064" y="6826"/>
                </a:cubicBezTo>
                <a:lnTo>
                  <a:pt x="5774" y="6826"/>
                </a:lnTo>
                <a:lnTo>
                  <a:pt x="5774" y="8739"/>
                </a:lnTo>
                <a:lnTo>
                  <a:pt x="5774" y="10652"/>
                </a:lnTo>
                <a:lnTo>
                  <a:pt x="6084" y="10762"/>
                </a:lnTo>
                <a:cubicBezTo>
                  <a:pt x="6292" y="10836"/>
                  <a:pt x="6393" y="11042"/>
                  <a:pt x="6393" y="11398"/>
                </a:cubicBezTo>
                <a:cubicBezTo>
                  <a:pt x="6393" y="11854"/>
                  <a:pt x="5967" y="11950"/>
                  <a:pt x="3219" y="12102"/>
                </a:cubicBezTo>
                <a:lnTo>
                  <a:pt x="46" y="12278"/>
                </a:lnTo>
                <a:lnTo>
                  <a:pt x="23" y="16937"/>
                </a:lnTo>
                <a:lnTo>
                  <a:pt x="0" y="21598"/>
                </a:lnTo>
                <a:lnTo>
                  <a:pt x="10800" y="21598"/>
                </a:lnTo>
                <a:lnTo>
                  <a:pt x="21600" y="21598"/>
                </a:lnTo>
                <a:lnTo>
                  <a:pt x="21600" y="16862"/>
                </a:lnTo>
                <a:lnTo>
                  <a:pt x="21600" y="12126"/>
                </a:lnTo>
                <a:lnTo>
                  <a:pt x="20755" y="12027"/>
                </a:lnTo>
                <a:cubicBezTo>
                  <a:pt x="19973" y="11935"/>
                  <a:pt x="19910" y="11873"/>
                  <a:pt x="19910" y="11222"/>
                </a:cubicBezTo>
                <a:cubicBezTo>
                  <a:pt x="19910" y="10663"/>
                  <a:pt x="19974" y="10497"/>
                  <a:pt x="20220" y="10410"/>
                </a:cubicBezTo>
                <a:lnTo>
                  <a:pt x="20528" y="10302"/>
                </a:lnTo>
                <a:lnTo>
                  <a:pt x="20528" y="8422"/>
                </a:lnTo>
                <a:lnTo>
                  <a:pt x="20528" y="6542"/>
                </a:lnTo>
                <a:lnTo>
                  <a:pt x="20097" y="6420"/>
                </a:lnTo>
                <a:cubicBezTo>
                  <a:pt x="19860" y="6352"/>
                  <a:pt x="19481" y="6376"/>
                  <a:pt x="19253" y="6474"/>
                </a:cubicBezTo>
                <a:lnTo>
                  <a:pt x="18839" y="6650"/>
                </a:lnTo>
                <a:lnTo>
                  <a:pt x="18839" y="8410"/>
                </a:lnTo>
                <a:cubicBezTo>
                  <a:pt x="18839" y="10152"/>
                  <a:pt x="18841" y="10170"/>
                  <a:pt x="19127" y="10344"/>
                </a:cubicBezTo>
                <a:cubicBezTo>
                  <a:pt x="19347" y="10478"/>
                  <a:pt x="19416" y="10686"/>
                  <a:pt x="19416" y="11222"/>
                </a:cubicBezTo>
                <a:cubicBezTo>
                  <a:pt x="19416" y="11905"/>
                  <a:pt x="19361" y="11926"/>
                  <a:pt x="17520" y="11926"/>
                </a:cubicBezTo>
                <a:cubicBezTo>
                  <a:pt x="15890" y="11926"/>
                  <a:pt x="15624" y="11851"/>
                  <a:pt x="15624" y="11398"/>
                </a:cubicBezTo>
                <a:cubicBezTo>
                  <a:pt x="15624" y="11041"/>
                  <a:pt x="15726" y="10837"/>
                  <a:pt x="15938" y="10762"/>
                </a:cubicBezTo>
                <a:lnTo>
                  <a:pt x="16250" y="10652"/>
                </a:lnTo>
                <a:lnTo>
                  <a:pt x="16226" y="8825"/>
                </a:lnTo>
                <a:lnTo>
                  <a:pt x="16201" y="7002"/>
                </a:lnTo>
                <a:lnTo>
                  <a:pt x="15872" y="6891"/>
                </a:lnTo>
                <a:cubicBezTo>
                  <a:pt x="15690" y="6830"/>
                  <a:pt x="15508" y="6638"/>
                  <a:pt x="15466" y="6462"/>
                </a:cubicBezTo>
                <a:cubicBezTo>
                  <a:pt x="15420" y="6272"/>
                  <a:pt x="15353" y="6270"/>
                  <a:pt x="15300" y="6459"/>
                </a:cubicBezTo>
                <a:cubicBezTo>
                  <a:pt x="15250" y="6633"/>
                  <a:pt x="15062" y="6826"/>
                  <a:pt x="14881" y="6888"/>
                </a:cubicBezTo>
                <a:lnTo>
                  <a:pt x="14552" y="7002"/>
                </a:lnTo>
                <a:lnTo>
                  <a:pt x="14528" y="8825"/>
                </a:lnTo>
                <a:lnTo>
                  <a:pt x="14503" y="10652"/>
                </a:lnTo>
                <a:lnTo>
                  <a:pt x="14817" y="10762"/>
                </a:lnTo>
                <a:cubicBezTo>
                  <a:pt x="15029" y="10837"/>
                  <a:pt x="15130" y="11041"/>
                  <a:pt x="15130" y="11398"/>
                </a:cubicBezTo>
                <a:cubicBezTo>
                  <a:pt x="15130" y="11851"/>
                  <a:pt x="14864" y="11926"/>
                  <a:pt x="13234" y="11926"/>
                </a:cubicBezTo>
                <a:cubicBezTo>
                  <a:pt x="11604" y="11926"/>
                  <a:pt x="11338" y="11851"/>
                  <a:pt x="11338" y="11398"/>
                </a:cubicBezTo>
                <a:cubicBezTo>
                  <a:pt x="11338" y="11042"/>
                  <a:pt x="11439" y="10836"/>
                  <a:pt x="11647" y="10762"/>
                </a:cubicBezTo>
                <a:lnTo>
                  <a:pt x="11957" y="10652"/>
                </a:lnTo>
                <a:lnTo>
                  <a:pt x="11957" y="8739"/>
                </a:lnTo>
                <a:lnTo>
                  <a:pt x="11957" y="6826"/>
                </a:lnTo>
                <a:lnTo>
                  <a:pt x="11524" y="6781"/>
                </a:lnTo>
                <a:cubicBezTo>
                  <a:pt x="10973" y="6721"/>
                  <a:pt x="10360" y="6855"/>
                  <a:pt x="10313" y="7047"/>
                </a:cubicBezTo>
                <a:cubicBezTo>
                  <a:pt x="10293" y="7128"/>
                  <a:pt x="10275" y="7944"/>
                  <a:pt x="10272" y="8858"/>
                </a:cubicBezTo>
                <a:cubicBezTo>
                  <a:pt x="10267" y="10496"/>
                  <a:pt x="10271" y="10523"/>
                  <a:pt x="10555" y="10696"/>
                </a:cubicBezTo>
                <a:cubicBezTo>
                  <a:pt x="10739" y="10808"/>
                  <a:pt x="10844" y="11063"/>
                  <a:pt x="10844" y="11398"/>
                </a:cubicBezTo>
                <a:cubicBezTo>
                  <a:pt x="10844" y="11849"/>
                  <a:pt x="10564" y="11940"/>
                  <a:pt x="8908" y="12021"/>
                </a:cubicBezTo>
                <a:cubicBezTo>
                  <a:pt x="7844" y="12073"/>
                  <a:pt x="6922" y="12032"/>
                  <a:pt x="6859" y="11929"/>
                </a:cubicBezTo>
                <a:cubicBezTo>
                  <a:pt x="6671" y="11620"/>
                  <a:pt x="6912" y="10696"/>
                  <a:pt x="7181" y="10696"/>
                </a:cubicBezTo>
                <a:cubicBezTo>
                  <a:pt x="7483" y="10696"/>
                  <a:pt x="7534" y="10278"/>
                  <a:pt x="7467" y="8384"/>
                </a:cubicBezTo>
                <a:cubicBezTo>
                  <a:pt x="7420" y="7028"/>
                  <a:pt x="7387" y="6826"/>
                  <a:pt x="7211" y="6826"/>
                </a:cubicBezTo>
                <a:cubicBezTo>
                  <a:pt x="7100" y="6826"/>
                  <a:pt x="6935" y="6630"/>
                  <a:pt x="6845" y="6390"/>
                </a:cubicBezTo>
                <a:cubicBezTo>
                  <a:pt x="6779" y="6216"/>
                  <a:pt x="6731" y="6130"/>
                  <a:pt x="6681" y="613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صفحة الكتاب ٧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4" name="صفحة الكتاب ٧٦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٧٦</a:t>
              </a:r>
            </a:p>
          </p:txBody>
        </p:sp>
        <p:pic>
          <p:nvPicPr>
            <p:cNvPr id="233" name="صفحة الكتاب ٧٦ صفحة الكتاب ٧٦" descr="صفحة الكتاب ٧٦ صفحة الكتاب ٧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23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تجميع"/>
          <p:cNvGrpSpPr/>
          <p:nvPr/>
        </p:nvGrpSpPr>
        <p:grpSpPr>
          <a:xfrm>
            <a:off x="16619884" y="295354"/>
            <a:ext cx="7553605" cy="5253729"/>
            <a:chOff x="-279400" y="-330199"/>
            <a:chExt cx="7553604" cy="5253728"/>
          </a:xfrm>
        </p:grpSpPr>
        <p:pic>
          <p:nvPicPr>
            <p:cNvPr id="238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3605" cy="1829235"/>
            </a:xfrm>
            <a:prstGeom prst="rect">
              <a:avLst/>
            </a:prstGeom>
            <a:effectLst/>
          </p:spPr>
        </p:pic>
        <p:pic>
          <p:nvPicPr>
            <p:cNvPr id="23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168" t="0" r="2" b="3473"/>
            <a:stretch>
              <a:fillRect/>
            </a:stretch>
          </p:blipFill>
          <p:spPr>
            <a:xfrm>
              <a:off x="4285403" y="1046201"/>
              <a:ext cx="2467066" cy="387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37" fill="norm" stroke="1" extrusionOk="0">
                  <a:moveTo>
                    <a:pt x="10662" y="0"/>
                  </a:moveTo>
                  <a:cubicBezTo>
                    <a:pt x="1609" y="0"/>
                    <a:pt x="40" y="12"/>
                    <a:pt x="1" y="185"/>
                  </a:cubicBezTo>
                  <a:cubicBezTo>
                    <a:pt x="-5" y="210"/>
                    <a:pt x="20" y="237"/>
                    <a:pt x="60" y="269"/>
                  </a:cubicBezTo>
                  <a:cubicBezTo>
                    <a:pt x="1396" y="1350"/>
                    <a:pt x="3160" y="1721"/>
                    <a:pt x="7525" y="1841"/>
                  </a:cubicBezTo>
                  <a:lnTo>
                    <a:pt x="11024" y="1938"/>
                  </a:lnTo>
                  <a:lnTo>
                    <a:pt x="11364" y="2917"/>
                  </a:lnTo>
                  <a:cubicBezTo>
                    <a:pt x="11671" y="3802"/>
                    <a:pt x="11663" y="3924"/>
                    <a:pt x="11302" y="4180"/>
                  </a:cubicBezTo>
                  <a:cubicBezTo>
                    <a:pt x="11081" y="4335"/>
                    <a:pt x="10936" y="4591"/>
                    <a:pt x="10978" y="4748"/>
                  </a:cubicBezTo>
                  <a:cubicBezTo>
                    <a:pt x="11050" y="5016"/>
                    <a:pt x="10759" y="5040"/>
                    <a:pt x="6490" y="5112"/>
                  </a:cubicBezTo>
                  <a:cubicBezTo>
                    <a:pt x="2301" y="5183"/>
                    <a:pt x="1899" y="5217"/>
                    <a:pt x="1578" y="5498"/>
                  </a:cubicBezTo>
                  <a:cubicBezTo>
                    <a:pt x="1045" y="5964"/>
                    <a:pt x="1188" y="21168"/>
                    <a:pt x="1727" y="21386"/>
                  </a:cubicBezTo>
                  <a:cubicBezTo>
                    <a:pt x="2124" y="21546"/>
                    <a:pt x="19846" y="21600"/>
                    <a:pt x="20487" y="21443"/>
                  </a:cubicBezTo>
                  <a:cubicBezTo>
                    <a:pt x="20829" y="21359"/>
                    <a:pt x="20869" y="20506"/>
                    <a:pt x="20869" y="13405"/>
                  </a:cubicBezTo>
                  <a:cubicBezTo>
                    <a:pt x="20869" y="7034"/>
                    <a:pt x="20805" y="5428"/>
                    <a:pt x="20549" y="5293"/>
                  </a:cubicBezTo>
                  <a:cubicBezTo>
                    <a:pt x="20368" y="5197"/>
                    <a:pt x="18933" y="5104"/>
                    <a:pt x="17221" y="5079"/>
                  </a:cubicBezTo>
                  <a:cubicBezTo>
                    <a:pt x="14430" y="5039"/>
                    <a:pt x="14205" y="5014"/>
                    <a:pt x="14122" y="4726"/>
                  </a:cubicBezTo>
                  <a:cubicBezTo>
                    <a:pt x="14074" y="4556"/>
                    <a:pt x="13886" y="4308"/>
                    <a:pt x="13706" y="4177"/>
                  </a:cubicBezTo>
                  <a:cubicBezTo>
                    <a:pt x="13432" y="3980"/>
                    <a:pt x="13429" y="3796"/>
                    <a:pt x="13688" y="3084"/>
                  </a:cubicBezTo>
                  <a:cubicBezTo>
                    <a:pt x="13859" y="2613"/>
                    <a:pt x="14080" y="2145"/>
                    <a:pt x="14178" y="2044"/>
                  </a:cubicBezTo>
                  <a:cubicBezTo>
                    <a:pt x="14302" y="1915"/>
                    <a:pt x="15442" y="1858"/>
                    <a:pt x="17975" y="1858"/>
                  </a:cubicBezTo>
                  <a:lnTo>
                    <a:pt x="21595" y="1858"/>
                  </a:lnTo>
                  <a:lnTo>
                    <a:pt x="21595" y="930"/>
                  </a:lnTo>
                  <a:lnTo>
                    <a:pt x="21595" y="0"/>
                  </a:lnTo>
                  <a:lnTo>
                    <a:pt x="1066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85595" y="6186964"/>
            <a:ext cx="17675252" cy="2891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4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صفحة الكتاب ٧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9" name="صفحة الكتاب ٧٦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٧٦</a:t>
              </a:r>
            </a:p>
          </p:txBody>
        </p:sp>
        <p:pic>
          <p:nvPicPr>
            <p:cNvPr id="248" name="صفحة الكتاب ٧٦ صفحة الكتاب ٧٦" descr="صفحة الكتاب ٧٦ صفحة الكتاب ٧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25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تجميع"/>
          <p:cNvGrpSpPr/>
          <p:nvPr/>
        </p:nvGrpSpPr>
        <p:grpSpPr>
          <a:xfrm>
            <a:off x="16619884" y="295354"/>
            <a:ext cx="7553605" cy="5253729"/>
            <a:chOff x="-279400" y="-330199"/>
            <a:chExt cx="7553604" cy="5253728"/>
          </a:xfrm>
        </p:grpSpPr>
        <p:pic>
          <p:nvPicPr>
            <p:cNvPr id="25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3605" cy="1829235"/>
            </a:xfrm>
            <a:prstGeom prst="rect">
              <a:avLst/>
            </a:prstGeom>
            <a:effectLst/>
          </p:spPr>
        </p:pic>
        <p:pic>
          <p:nvPicPr>
            <p:cNvPr id="25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168" t="0" r="2" b="3473"/>
            <a:stretch>
              <a:fillRect/>
            </a:stretch>
          </p:blipFill>
          <p:spPr>
            <a:xfrm>
              <a:off x="4285403" y="1046201"/>
              <a:ext cx="2467066" cy="387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37" fill="norm" stroke="1" extrusionOk="0">
                  <a:moveTo>
                    <a:pt x="10662" y="0"/>
                  </a:moveTo>
                  <a:cubicBezTo>
                    <a:pt x="1609" y="0"/>
                    <a:pt x="40" y="12"/>
                    <a:pt x="1" y="185"/>
                  </a:cubicBezTo>
                  <a:cubicBezTo>
                    <a:pt x="-5" y="210"/>
                    <a:pt x="20" y="237"/>
                    <a:pt x="60" y="269"/>
                  </a:cubicBezTo>
                  <a:cubicBezTo>
                    <a:pt x="1396" y="1350"/>
                    <a:pt x="3160" y="1721"/>
                    <a:pt x="7525" y="1841"/>
                  </a:cubicBezTo>
                  <a:lnTo>
                    <a:pt x="11024" y="1938"/>
                  </a:lnTo>
                  <a:lnTo>
                    <a:pt x="11364" y="2917"/>
                  </a:lnTo>
                  <a:cubicBezTo>
                    <a:pt x="11671" y="3802"/>
                    <a:pt x="11663" y="3924"/>
                    <a:pt x="11302" y="4180"/>
                  </a:cubicBezTo>
                  <a:cubicBezTo>
                    <a:pt x="11081" y="4335"/>
                    <a:pt x="10936" y="4591"/>
                    <a:pt x="10978" y="4748"/>
                  </a:cubicBezTo>
                  <a:cubicBezTo>
                    <a:pt x="11050" y="5016"/>
                    <a:pt x="10759" y="5040"/>
                    <a:pt x="6490" y="5112"/>
                  </a:cubicBezTo>
                  <a:cubicBezTo>
                    <a:pt x="2301" y="5183"/>
                    <a:pt x="1899" y="5217"/>
                    <a:pt x="1578" y="5498"/>
                  </a:cubicBezTo>
                  <a:cubicBezTo>
                    <a:pt x="1045" y="5964"/>
                    <a:pt x="1188" y="21168"/>
                    <a:pt x="1727" y="21386"/>
                  </a:cubicBezTo>
                  <a:cubicBezTo>
                    <a:pt x="2124" y="21546"/>
                    <a:pt x="19846" y="21600"/>
                    <a:pt x="20487" y="21443"/>
                  </a:cubicBezTo>
                  <a:cubicBezTo>
                    <a:pt x="20829" y="21359"/>
                    <a:pt x="20869" y="20506"/>
                    <a:pt x="20869" y="13405"/>
                  </a:cubicBezTo>
                  <a:cubicBezTo>
                    <a:pt x="20869" y="7034"/>
                    <a:pt x="20805" y="5428"/>
                    <a:pt x="20549" y="5293"/>
                  </a:cubicBezTo>
                  <a:cubicBezTo>
                    <a:pt x="20368" y="5197"/>
                    <a:pt x="18933" y="5104"/>
                    <a:pt x="17221" y="5079"/>
                  </a:cubicBezTo>
                  <a:cubicBezTo>
                    <a:pt x="14430" y="5039"/>
                    <a:pt x="14205" y="5014"/>
                    <a:pt x="14122" y="4726"/>
                  </a:cubicBezTo>
                  <a:cubicBezTo>
                    <a:pt x="14074" y="4556"/>
                    <a:pt x="13886" y="4308"/>
                    <a:pt x="13706" y="4177"/>
                  </a:cubicBezTo>
                  <a:cubicBezTo>
                    <a:pt x="13432" y="3980"/>
                    <a:pt x="13429" y="3796"/>
                    <a:pt x="13688" y="3084"/>
                  </a:cubicBezTo>
                  <a:cubicBezTo>
                    <a:pt x="13859" y="2613"/>
                    <a:pt x="14080" y="2145"/>
                    <a:pt x="14178" y="2044"/>
                  </a:cubicBezTo>
                  <a:cubicBezTo>
                    <a:pt x="14302" y="1915"/>
                    <a:pt x="15442" y="1858"/>
                    <a:pt x="17975" y="1858"/>
                  </a:cubicBezTo>
                  <a:lnTo>
                    <a:pt x="21595" y="1858"/>
                  </a:lnTo>
                  <a:lnTo>
                    <a:pt x="21595" y="930"/>
                  </a:lnTo>
                  <a:lnTo>
                    <a:pt x="21595" y="0"/>
                  </a:lnTo>
                  <a:lnTo>
                    <a:pt x="1066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52801" y="2896051"/>
            <a:ext cx="12627385" cy="9643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6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صفحة الكتاب ٧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4" name="صفحة الكتاب ٧٧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٧٧</a:t>
              </a:r>
            </a:p>
          </p:txBody>
        </p:sp>
        <p:pic>
          <p:nvPicPr>
            <p:cNvPr id="263" name="صفحة الكتاب ٧٧ صفحة الكتاب ٧٧" descr="صفحة الكتاب ٧٧ صفحة الكتاب ٧٧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26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0" name="تجميع"/>
          <p:cNvGrpSpPr/>
          <p:nvPr/>
        </p:nvGrpSpPr>
        <p:grpSpPr>
          <a:xfrm>
            <a:off x="16619884" y="295354"/>
            <a:ext cx="7553605" cy="5253729"/>
            <a:chOff x="-279400" y="-330199"/>
            <a:chExt cx="7553604" cy="5253728"/>
          </a:xfrm>
        </p:grpSpPr>
        <p:pic>
          <p:nvPicPr>
            <p:cNvPr id="268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7553605" cy="1829235"/>
            </a:xfrm>
            <a:prstGeom prst="rect">
              <a:avLst/>
            </a:prstGeom>
            <a:effectLst/>
          </p:spPr>
        </p:pic>
        <p:pic>
          <p:nvPicPr>
            <p:cNvPr id="26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168" t="0" r="2" b="3473"/>
            <a:stretch>
              <a:fillRect/>
            </a:stretch>
          </p:blipFill>
          <p:spPr>
            <a:xfrm>
              <a:off x="4285403" y="1046201"/>
              <a:ext cx="2467066" cy="387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37" fill="norm" stroke="1" extrusionOk="0">
                  <a:moveTo>
                    <a:pt x="10662" y="0"/>
                  </a:moveTo>
                  <a:cubicBezTo>
                    <a:pt x="1609" y="0"/>
                    <a:pt x="40" y="12"/>
                    <a:pt x="1" y="185"/>
                  </a:cubicBezTo>
                  <a:cubicBezTo>
                    <a:pt x="-5" y="210"/>
                    <a:pt x="20" y="237"/>
                    <a:pt x="60" y="269"/>
                  </a:cubicBezTo>
                  <a:cubicBezTo>
                    <a:pt x="1396" y="1350"/>
                    <a:pt x="3160" y="1721"/>
                    <a:pt x="7525" y="1841"/>
                  </a:cubicBezTo>
                  <a:lnTo>
                    <a:pt x="11024" y="1938"/>
                  </a:lnTo>
                  <a:lnTo>
                    <a:pt x="11364" y="2917"/>
                  </a:lnTo>
                  <a:cubicBezTo>
                    <a:pt x="11671" y="3802"/>
                    <a:pt x="11663" y="3924"/>
                    <a:pt x="11302" y="4180"/>
                  </a:cubicBezTo>
                  <a:cubicBezTo>
                    <a:pt x="11081" y="4335"/>
                    <a:pt x="10936" y="4591"/>
                    <a:pt x="10978" y="4748"/>
                  </a:cubicBezTo>
                  <a:cubicBezTo>
                    <a:pt x="11050" y="5016"/>
                    <a:pt x="10759" y="5040"/>
                    <a:pt x="6490" y="5112"/>
                  </a:cubicBezTo>
                  <a:cubicBezTo>
                    <a:pt x="2301" y="5183"/>
                    <a:pt x="1899" y="5217"/>
                    <a:pt x="1578" y="5498"/>
                  </a:cubicBezTo>
                  <a:cubicBezTo>
                    <a:pt x="1045" y="5964"/>
                    <a:pt x="1188" y="21168"/>
                    <a:pt x="1727" y="21386"/>
                  </a:cubicBezTo>
                  <a:cubicBezTo>
                    <a:pt x="2124" y="21546"/>
                    <a:pt x="19846" y="21600"/>
                    <a:pt x="20487" y="21443"/>
                  </a:cubicBezTo>
                  <a:cubicBezTo>
                    <a:pt x="20829" y="21359"/>
                    <a:pt x="20869" y="20506"/>
                    <a:pt x="20869" y="13405"/>
                  </a:cubicBezTo>
                  <a:cubicBezTo>
                    <a:pt x="20869" y="7034"/>
                    <a:pt x="20805" y="5428"/>
                    <a:pt x="20549" y="5293"/>
                  </a:cubicBezTo>
                  <a:cubicBezTo>
                    <a:pt x="20368" y="5197"/>
                    <a:pt x="18933" y="5104"/>
                    <a:pt x="17221" y="5079"/>
                  </a:cubicBezTo>
                  <a:cubicBezTo>
                    <a:pt x="14430" y="5039"/>
                    <a:pt x="14205" y="5014"/>
                    <a:pt x="14122" y="4726"/>
                  </a:cubicBezTo>
                  <a:cubicBezTo>
                    <a:pt x="14074" y="4556"/>
                    <a:pt x="13886" y="4308"/>
                    <a:pt x="13706" y="4177"/>
                  </a:cubicBezTo>
                  <a:cubicBezTo>
                    <a:pt x="13432" y="3980"/>
                    <a:pt x="13429" y="3796"/>
                    <a:pt x="13688" y="3084"/>
                  </a:cubicBezTo>
                  <a:cubicBezTo>
                    <a:pt x="13859" y="2613"/>
                    <a:pt x="14080" y="2145"/>
                    <a:pt x="14178" y="2044"/>
                  </a:cubicBezTo>
                  <a:cubicBezTo>
                    <a:pt x="14302" y="1915"/>
                    <a:pt x="15442" y="1858"/>
                    <a:pt x="17975" y="1858"/>
                  </a:cubicBezTo>
                  <a:lnTo>
                    <a:pt x="21595" y="1858"/>
                  </a:lnTo>
                  <a:lnTo>
                    <a:pt x="21595" y="930"/>
                  </a:lnTo>
                  <a:lnTo>
                    <a:pt x="21595" y="0"/>
                  </a:lnTo>
                  <a:lnTo>
                    <a:pt x="1066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37372" y="2073961"/>
            <a:ext cx="10669112" cy="10967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8109" t="149" r="3329" b="4083"/>
          <a:stretch>
            <a:fillRect/>
          </a:stretch>
        </p:blipFill>
        <p:spPr>
          <a:xfrm>
            <a:off x="18185287" y="5889304"/>
            <a:ext cx="3501685" cy="3336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87" fill="norm" stroke="1" extrusionOk="0">
                <a:moveTo>
                  <a:pt x="14626" y="4"/>
                </a:moveTo>
                <a:cubicBezTo>
                  <a:pt x="14302" y="27"/>
                  <a:pt x="14067" y="152"/>
                  <a:pt x="13950" y="371"/>
                </a:cubicBezTo>
                <a:cubicBezTo>
                  <a:pt x="13818" y="619"/>
                  <a:pt x="13544" y="823"/>
                  <a:pt x="13338" y="823"/>
                </a:cubicBezTo>
                <a:cubicBezTo>
                  <a:pt x="13133" y="823"/>
                  <a:pt x="12923" y="1112"/>
                  <a:pt x="12876" y="1465"/>
                </a:cubicBezTo>
                <a:cubicBezTo>
                  <a:pt x="12790" y="2099"/>
                  <a:pt x="12735" y="2107"/>
                  <a:pt x="8022" y="2184"/>
                </a:cubicBezTo>
                <a:lnTo>
                  <a:pt x="3254" y="2261"/>
                </a:lnTo>
                <a:lnTo>
                  <a:pt x="3090" y="5465"/>
                </a:lnTo>
                <a:cubicBezTo>
                  <a:pt x="2834" y="10436"/>
                  <a:pt x="1718" y="15699"/>
                  <a:pt x="67" y="19724"/>
                </a:cubicBezTo>
                <a:cubicBezTo>
                  <a:pt x="23" y="19832"/>
                  <a:pt x="-3" y="19919"/>
                  <a:pt x="1" y="19986"/>
                </a:cubicBezTo>
                <a:cubicBezTo>
                  <a:pt x="12" y="20189"/>
                  <a:pt x="277" y="20231"/>
                  <a:pt x="1041" y="20245"/>
                </a:cubicBezTo>
                <a:cubicBezTo>
                  <a:pt x="1690" y="20258"/>
                  <a:pt x="5516" y="20563"/>
                  <a:pt x="9539" y="20923"/>
                </a:cubicBezTo>
                <a:cubicBezTo>
                  <a:pt x="14398" y="21358"/>
                  <a:pt x="16710" y="21576"/>
                  <a:pt x="17830" y="21586"/>
                </a:cubicBezTo>
                <a:cubicBezTo>
                  <a:pt x="18950" y="21596"/>
                  <a:pt x="18877" y="21398"/>
                  <a:pt x="18961" y="21008"/>
                </a:cubicBezTo>
                <a:cubicBezTo>
                  <a:pt x="19036" y="20655"/>
                  <a:pt x="19474" y="18826"/>
                  <a:pt x="19935" y="16943"/>
                </a:cubicBezTo>
                <a:cubicBezTo>
                  <a:pt x="20787" y="13464"/>
                  <a:pt x="21597" y="7407"/>
                  <a:pt x="21597" y="4502"/>
                </a:cubicBezTo>
                <a:lnTo>
                  <a:pt x="21597" y="2903"/>
                </a:lnTo>
                <a:lnTo>
                  <a:pt x="18413" y="2702"/>
                </a:lnTo>
                <a:cubicBezTo>
                  <a:pt x="16661" y="2593"/>
                  <a:pt x="15127" y="2396"/>
                  <a:pt x="15003" y="2266"/>
                </a:cubicBezTo>
                <a:cubicBezTo>
                  <a:pt x="14878" y="2136"/>
                  <a:pt x="15041" y="1832"/>
                  <a:pt x="15365" y="1593"/>
                </a:cubicBezTo>
                <a:cubicBezTo>
                  <a:pt x="16183" y="990"/>
                  <a:pt x="15973" y="134"/>
                  <a:pt x="14978" y="14"/>
                </a:cubicBezTo>
                <a:cubicBezTo>
                  <a:pt x="14851" y="-1"/>
                  <a:pt x="14734" y="-4"/>
                  <a:pt x="14626" y="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7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0" name="صفحة الكتاب ٧٧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9" name="صفحة الكتاب ٧٧"/>
            <p:cNvSpPr txBox="1"/>
            <p:nvPr/>
          </p:nvSpPr>
          <p:spPr>
            <a:xfrm>
              <a:off x="215900" y="139700"/>
              <a:ext cx="5358509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٧٧</a:t>
              </a:r>
            </a:p>
          </p:txBody>
        </p:sp>
        <p:pic>
          <p:nvPicPr>
            <p:cNvPr id="278" name="صفحة الكتاب ٧٧ صفحة الكتاب ٧٧" descr="صفحة الكتاب ٧٧ صفحة الكتاب ٧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90309" cy="1587500"/>
            </a:xfrm>
            <a:prstGeom prst="rect">
              <a:avLst/>
            </a:prstGeom>
            <a:effectLst/>
          </p:spPr>
        </p:pic>
      </p:grpSp>
      <p:pic>
        <p:nvPicPr>
          <p:cNvPr id="28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2941914" y="102100"/>
            <a:ext cx="1565011" cy="16763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8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0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95408" y="2526608"/>
            <a:ext cx="12089205" cy="1156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37945" y="5059473"/>
            <a:ext cx="16772948" cy="3010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