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 هندسية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23.png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0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1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mSLNbJ9FK8k?playlist=mSLNbJ9FK8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2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0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1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mSLNbJ9FK8k?playlist=mSLNbJ9FK8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2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hyperlink" Target="https://drive.google.com/file/d/1g0KbcWDX0BagX5xHWmYfY7-ZQfUz1WVK/view?usp=drivesdk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1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mSLNbJ9FK8k?playlist=mSLNbJ9FK8k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2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5.png"/><Relationship Id="rId30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0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1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mSLNbJ9FK8k?playlist=mSLNbJ9FK8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2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hyperlink" Target="https://drive.google.com/file/d/1g0KbcWDX0BagX5xHWmYfY7-ZQfUz1WVK/view?usp=drivesdk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1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mSLNbJ9FK8k?playlist=mSLNbJ9FK8k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2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um2963036yk" TargetMode="External"/><Relationship Id="rId3" Type="http://schemas.openxmlformats.org/officeDocument/2006/relationships/image" Target="../media/image28.png"/><Relationship Id="rId4" Type="http://schemas.openxmlformats.org/officeDocument/2006/relationships/image" Target="../media/image9.jpeg"/><Relationship Id="rId5" Type="http://schemas.openxmlformats.org/officeDocument/2006/relationships/image" Target="../media/image29.png"/><Relationship Id="rId6" Type="http://schemas.openxmlformats.org/officeDocument/2006/relationships/image" Target="../media/image10.jpeg"/><Relationship Id="rId7" Type="http://schemas.openxmlformats.org/officeDocument/2006/relationships/image" Target="../media/image30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11.xml"/><Relationship Id="rId13" Type="http://schemas.openxmlformats.org/officeDocument/2006/relationships/slide" Target="slide15.xml"/><Relationship Id="rId14" Type="http://schemas.openxmlformats.org/officeDocument/2006/relationships/slide" Target="slide1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1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5.xml"/><Relationship Id="rId9" Type="http://schemas.openxmlformats.org/officeDocument/2006/relationships/slide" Target="slide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1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g0KbcWDX0BagX5xHWmYfY7-ZQfUz1WVK/view?usp=drivesdk" TargetMode="External"/><Relationship Id="rId3" Type="http://schemas.openxmlformats.org/officeDocument/2006/relationships/image" Target="../media/image10.png"/><Relationship Id="rId4" Type="http://schemas.openxmlformats.org/officeDocument/2006/relationships/hyperlink" Target="https://ar.oryxlearning.com/grade/5th-grade/maths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1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ww.youtube-nocookie.com/embed/mSLNbJ9FK8k?playlist=mSLNbJ9FK8k&amp;autoplay=1&amp;iv_load_policy=3&amp;loop=1&amp;modestbranding=1&amp;start=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2.png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1.xml"/><Relationship Id="rId28" Type="http://schemas.openxmlformats.org/officeDocument/2006/relationships/slide" Target="slide15.xml"/><Relationship Id="rId29" Type="http://schemas.openxmlformats.org/officeDocument/2006/relationships/slide" Target="slide17.xml"/><Relationship Id="rId30" Type="http://schemas.openxmlformats.org/officeDocument/2006/relationships/image" Target="../media/image15.png"/><Relationship Id="rId31" Type="http://schemas.openxmlformats.org/officeDocument/2006/relationships/image" Target="../media/image9.png"/><Relationship Id="rId32" Type="http://schemas.openxmlformats.org/officeDocument/2006/relationships/image" Target="../media/image16.png"/><Relationship Id="rId33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7.png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mSLNbJ9FK8k?playlist=mSLNbJ9FK8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19.png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0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1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mSLNbJ9FK8k?playlist=mSLNbJ9FK8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2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20.png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0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1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mSLNbJ9FK8k?playlist=mSLNbJ9FK8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2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0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1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mSLNbJ9FK8k?playlist=mSLNbJ9FK8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2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0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1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mSLNbJ9FK8k?playlist=mSLNbJ9FK8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2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0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1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mSLNbJ9FK8k?playlist=mSLNbJ9FK8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2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5956749" y="5033533"/>
            <a:ext cx="14385979" cy="121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411938" y="974816"/>
            <a:ext cx="6972062" cy="2004465"/>
            <a:chOff x="0" y="0"/>
            <a:chExt cx="6972061" cy="20044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40498" y="5593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108245" y="2036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7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١١</a:t>
                </a:r>
              </a:p>
            </p:txBody>
          </p:sp>
        </p:grpSp>
        <p:sp>
          <p:nvSpPr>
            <p:cNvPr id="283" name="الأشكال الهندسية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</a:t>
              </a:r>
            </a:p>
          </p:txBody>
        </p:sp>
      </p:grpSp>
      <p:sp>
        <p:nvSpPr>
          <p:cNvPr id="285" name="الفصل الحادي عشر:الأشكال الهندسية…"/>
          <p:cNvSpPr txBox="1"/>
          <p:nvPr>
            <p:ph type="title" idx="4294967295"/>
          </p:nvPr>
        </p:nvSpPr>
        <p:spPr>
          <a:xfrm>
            <a:off x="5427870" y="4244999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الحادي عشر:الأشكال الهندسية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١١-١</a:t>
            </a:r>
            <a:r>
              <a:rPr>
                <a:solidFill>
                  <a:srgbClr val="FF5A54"/>
                </a:solidFill>
              </a:rPr>
              <a:t> </a:t>
            </a:r>
            <a:r>
              <a:t>مفردات هندسية </a:t>
            </a:r>
          </a:p>
        </p:txBody>
      </p:sp>
      <p:pic>
        <p:nvPicPr>
          <p:cNvPr id="286" name="IMG_9916.png" descr="IMG_99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05782" y="6754965"/>
            <a:ext cx="6019238" cy="52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954.png" descr="IMG_9954.png"/>
          <p:cNvPicPr>
            <a:picLocks noChangeAspect="1"/>
          </p:cNvPicPr>
          <p:nvPr/>
        </p:nvPicPr>
        <p:blipFill>
          <a:blip r:embed="rId3">
            <a:extLst/>
          </a:blip>
          <a:srcRect l="0" t="0" r="58728" b="1314"/>
          <a:stretch>
            <a:fillRect/>
          </a:stretch>
        </p:blipFill>
        <p:spPr>
          <a:xfrm>
            <a:off x="2653956" y="3903511"/>
            <a:ext cx="3302775" cy="330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6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7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73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57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6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2" name="مثال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57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7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78" name="IMG_9959.png" descr="IMG_9959.png"/>
          <p:cNvPicPr>
            <a:picLocks noChangeAspect="1"/>
          </p:cNvPicPr>
          <p:nvPr/>
        </p:nvPicPr>
        <p:blipFill>
          <a:blip r:embed="rId10">
            <a:extLst/>
          </a:blip>
          <a:srcRect l="0" t="22994" r="0" b="0"/>
          <a:stretch>
            <a:fillRect/>
          </a:stretch>
        </p:blipFill>
        <p:spPr>
          <a:xfrm>
            <a:off x="3696174" y="3429793"/>
            <a:ext cx="18509097" cy="6856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G_9959.png" descr="IMG_9959.png"/>
          <p:cNvPicPr>
            <a:picLocks noChangeAspect="1"/>
          </p:cNvPicPr>
          <p:nvPr/>
        </p:nvPicPr>
        <p:blipFill>
          <a:blip r:embed="rId10">
            <a:extLst/>
          </a:blip>
          <a:srcRect l="23320" t="6747" r="31144" b="79424"/>
          <a:stretch>
            <a:fillRect/>
          </a:stretch>
        </p:blipFill>
        <p:spPr>
          <a:xfrm>
            <a:off x="13031826" y="1514443"/>
            <a:ext cx="9429073" cy="13774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9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97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95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84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82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1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3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9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8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6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9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0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0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31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0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0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07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3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0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3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37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3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3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36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4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3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39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62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6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5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4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4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4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4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4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4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5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5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5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5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5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6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63" name="IMG_9960.png" descr="IMG_9960.png"/>
          <p:cNvPicPr>
            <a:picLocks noChangeAspect="1"/>
          </p:cNvPicPr>
          <p:nvPr/>
        </p:nvPicPr>
        <p:blipFill>
          <a:blip r:embed="rId30">
            <a:extLst/>
          </a:blip>
          <a:srcRect l="37327" t="0" r="0" b="63750"/>
          <a:stretch>
            <a:fillRect/>
          </a:stretch>
        </p:blipFill>
        <p:spPr>
          <a:xfrm>
            <a:off x="10340197" y="2239546"/>
            <a:ext cx="12855504" cy="1684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IMG_9960.png" descr="IMG_9960.png"/>
          <p:cNvPicPr>
            <a:picLocks noChangeAspect="1"/>
          </p:cNvPicPr>
          <p:nvPr/>
        </p:nvPicPr>
        <p:blipFill>
          <a:blip r:embed="rId30">
            <a:extLst/>
          </a:blip>
          <a:srcRect l="90801" t="41349" r="2992" b="26421"/>
          <a:stretch>
            <a:fillRect/>
          </a:stretch>
        </p:blipFill>
        <p:spPr>
          <a:xfrm>
            <a:off x="20465333" y="3924280"/>
            <a:ext cx="1273052" cy="1497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5" name="IMG_9960.png" descr="IMG_9960.png"/>
          <p:cNvPicPr>
            <a:picLocks noChangeAspect="1"/>
          </p:cNvPicPr>
          <p:nvPr/>
        </p:nvPicPr>
        <p:blipFill>
          <a:blip r:embed="rId30">
            <a:extLst/>
          </a:blip>
          <a:srcRect l="27830" t="41349" r="50611" b="18955"/>
          <a:stretch>
            <a:fillRect/>
          </a:stretch>
        </p:blipFill>
        <p:spPr>
          <a:xfrm>
            <a:off x="15623273" y="3924280"/>
            <a:ext cx="4422197" cy="18446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7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7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6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7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7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7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7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7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9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9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9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8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8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7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7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8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83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8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8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8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8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9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9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98" name="IMG_9960.png" descr="IMG_9960.png"/>
          <p:cNvPicPr>
            <a:picLocks noChangeAspect="1"/>
          </p:cNvPicPr>
          <p:nvPr/>
        </p:nvPicPr>
        <p:blipFill>
          <a:blip r:embed="rId29">
            <a:extLst/>
          </a:blip>
          <a:srcRect l="37327" t="0" r="0" b="63750"/>
          <a:stretch>
            <a:fillRect/>
          </a:stretch>
        </p:blipFill>
        <p:spPr>
          <a:xfrm>
            <a:off x="10340197" y="2239546"/>
            <a:ext cx="12855504" cy="1684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IMG_9960.png" descr="IMG_9960.png"/>
          <p:cNvPicPr>
            <a:picLocks noChangeAspect="1"/>
          </p:cNvPicPr>
          <p:nvPr/>
        </p:nvPicPr>
        <p:blipFill>
          <a:blip r:embed="rId29">
            <a:extLst/>
          </a:blip>
          <a:srcRect l="90801" t="41349" r="2992" b="26421"/>
          <a:stretch>
            <a:fillRect/>
          </a:stretch>
        </p:blipFill>
        <p:spPr>
          <a:xfrm>
            <a:off x="20465333" y="3924280"/>
            <a:ext cx="1273051" cy="1497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IMG_9960.png" descr="IMG_9960.png"/>
          <p:cNvPicPr>
            <a:picLocks noChangeAspect="1"/>
          </p:cNvPicPr>
          <p:nvPr/>
        </p:nvPicPr>
        <p:blipFill>
          <a:blip r:embed="rId29">
            <a:extLst/>
          </a:blip>
          <a:srcRect l="27830" t="41349" r="50611" b="18955"/>
          <a:stretch>
            <a:fillRect/>
          </a:stretch>
        </p:blipFill>
        <p:spPr>
          <a:xfrm>
            <a:off x="15623273" y="3924280"/>
            <a:ext cx="4422197" cy="1844665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نصف مستقيم"/>
          <p:cNvSpPr txBox="1"/>
          <p:nvPr/>
        </p:nvSpPr>
        <p:spPr>
          <a:xfrm>
            <a:off x="15237545" y="6616681"/>
            <a:ext cx="4808107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نصف مستقيم</a:t>
            </a:r>
          </a:p>
        </p:txBody>
      </p:sp>
      <p:pic>
        <p:nvPicPr>
          <p:cNvPr id="702" name="IMG_9969.png" descr="IMG_9969.png"/>
          <p:cNvPicPr>
            <a:picLocks noChangeAspect="1"/>
          </p:cNvPicPr>
          <p:nvPr/>
        </p:nvPicPr>
        <p:blipFill>
          <a:blip r:embed="rId30">
            <a:extLst/>
          </a:blip>
          <a:srcRect l="32937" t="18415" r="58942" b="33922"/>
          <a:stretch>
            <a:fillRect/>
          </a:stretch>
        </p:blipFill>
        <p:spPr>
          <a:xfrm>
            <a:off x="12901539" y="6449743"/>
            <a:ext cx="2336072" cy="1337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0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0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3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1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0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1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3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1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3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4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3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3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3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4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4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4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4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6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6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6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5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4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4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4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4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5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5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5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5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5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6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6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66" name="IMG_5811.png" descr="IMG_5811.png"/>
          <p:cNvPicPr>
            <a:picLocks noChangeAspect="1"/>
          </p:cNvPicPr>
          <p:nvPr/>
        </p:nvPicPr>
        <p:blipFill>
          <a:blip r:embed="rId30">
            <a:extLst/>
          </a:blip>
          <a:srcRect l="1758" t="0" r="1758" b="0"/>
          <a:stretch>
            <a:fillRect/>
          </a:stretch>
        </p:blipFill>
        <p:spPr>
          <a:xfrm>
            <a:off x="2465358" y="2550089"/>
            <a:ext cx="20778114" cy="3996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7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7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6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7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7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7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7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9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9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9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8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8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7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8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8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84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8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8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8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8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9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9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799" name="نعم"/>
          <p:cNvSpPr txBox="1"/>
          <p:nvPr/>
        </p:nvSpPr>
        <p:spPr>
          <a:xfrm>
            <a:off x="18493436" y="6395301"/>
            <a:ext cx="3257298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نعم </a:t>
            </a:r>
          </a:p>
        </p:txBody>
      </p:sp>
      <p:sp>
        <p:nvSpPr>
          <p:cNvPr id="800" name="لا"/>
          <p:cNvSpPr txBox="1"/>
          <p:nvPr/>
        </p:nvSpPr>
        <p:spPr>
          <a:xfrm>
            <a:off x="6331570" y="6534736"/>
            <a:ext cx="3257298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لا</a:t>
            </a:r>
          </a:p>
        </p:txBody>
      </p:sp>
      <p:pic>
        <p:nvPicPr>
          <p:cNvPr id="801" name="IMG_5811.png" descr="IMG_5811.png"/>
          <p:cNvPicPr>
            <a:picLocks noChangeAspect="1"/>
          </p:cNvPicPr>
          <p:nvPr/>
        </p:nvPicPr>
        <p:blipFill>
          <a:blip r:embed="rId29">
            <a:extLst/>
          </a:blip>
          <a:srcRect l="42788" t="50000" r="3098" b="0"/>
          <a:stretch>
            <a:fillRect/>
          </a:stretch>
        </p:blipFill>
        <p:spPr>
          <a:xfrm>
            <a:off x="5210048" y="3060529"/>
            <a:ext cx="16209840" cy="2779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810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803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6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1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1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19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814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6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7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22" name="IMG_9966.jpeg"/>
          <p:cNvGrpSpPr/>
          <p:nvPr/>
        </p:nvGrpSpPr>
        <p:grpSpPr>
          <a:xfrm>
            <a:off x="4100050" y="1324115"/>
            <a:ext cx="9471423" cy="11354594"/>
            <a:chOff x="0" y="0"/>
            <a:chExt cx="9471421" cy="11354593"/>
          </a:xfrm>
        </p:grpSpPr>
        <p:pic>
          <p:nvPicPr>
            <p:cNvPr id="821" name="IMG_9966.jpeg" descr="IMG_9966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930"/>
              <a:ext cx="9369896" cy="112528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20" name="IMG_9966.jpeg" descr="IMG_9966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471422" cy="11354594"/>
            </a:xfrm>
            <a:prstGeom prst="rect">
              <a:avLst/>
            </a:prstGeom>
            <a:effectLst/>
          </p:spPr>
        </p:pic>
      </p:grpSp>
      <p:grpSp>
        <p:nvGrpSpPr>
          <p:cNvPr id="825" name="IMG_9967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824" name="IMG_9967.jpeg" descr="IMG_9967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4728" r="0" b="4728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23" name="IMG_9967.jpeg" descr="IMG_9967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82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35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829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83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83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83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83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836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37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38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841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839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0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42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854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852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849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843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50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53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855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8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856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57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863" name="تجميع"/>
            <p:cNvGrpSpPr/>
            <p:nvPr/>
          </p:nvGrpSpPr>
          <p:grpSpPr>
            <a:xfrm>
              <a:off x="-1" y="0"/>
              <a:ext cx="12521377" cy="5747671"/>
              <a:chOff x="0" y="0"/>
              <a:chExt cx="12521375" cy="5747671"/>
            </a:xfrm>
          </p:grpSpPr>
          <p:sp>
            <p:nvSpPr>
              <p:cNvPr id="860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61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650;p80"/>
              <p:cNvSpPr/>
              <p:nvPr/>
            </p:nvSpPr>
            <p:spPr>
              <a:xfrm>
                <a:off x="0" y="2496236"/>
                <a:ext cx="6233230" cy="3251436"/>
              </a:xfrm>
              <a:prstGeom prst="roundRect">
                <a:avLst>
                  <a:gd name="adj" fmla="val 9290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864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66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867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868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873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869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74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875" name="صفحة :"/>
          <p:cNvSpPr txBox="1"/>
          <p:nvPr/>
        </p:nvSpPr>
        <p:spPr>
          <a:xfrm>
            <a:off x="9333882" y="7356671"/>
            <a:ext cx="2263574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876" name="من ٥ إلى ١٢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٥ إلى ١٢</a:t>
            </a:r>
          </a:p>
        </p:txBody>
      </p:sp>
      <p:sp>
        <p:nvSpPr>
          <p:cNvPr id="877" name="٧٧"/>
          <p:cNvSpPr txBox="1"/>
          <p:nvPr/>
        </p:nvSpPr>
        <p:spPr>
          <a:xfrm>
            <a:off x="6585075" y="7551526"/>
            <a:ext cx="2919857" cy="9283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٧٧</a:t>
            </a:r>
          </a:p>
        </p:txBody>
      </p:sp>
      <p:graphicFrame>
        <p:nvGraphicFramePr>
          <p:cNvPr id="878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879" name="+ ١٥"/>
          <p:cNvSpPr txBox="1"/>
          <p:nvPr/>
        </p:nvSpPr>
        <p:spPr>
          <a:xfrm>
            <a:off x="5868562" y="6519614"/>
            <a:ext cx="4754533" cy="11632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+ 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3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6" name="IMG_4012.png" descr="IMG_4012.pn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" name="IMG_4015.jpeg" descr="IMG_4015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8" name="IMG_4016.jpeg" descr="IMG_4016.jpeg">
                    <a:hlinkClick r:id="rId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9" name="صورة 20" descr="صورة 20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9" name="Picture 2" descr="Picture 2">
              <a:hlinkClick r:id="rId1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1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6050.png" descr="IMG_6050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4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4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45" name="IMG_8404.png" descr="IMG_8404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7" name="IMG_8403.png" descr="IMG_8403.png"/>
          <p:cNvPicPr>
            <a:picLocks noChangeAspect="1"/>
          </p:cNvPicPr>
          <p:nvPr/>
        </p:nvPicPr>
        <p:blipFill>
          <a:blip r:embed="rId3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9418.png" descr="IMG_9418.png"/>
          <p:cNvPicPr>
            <a:picLocks noChangeAspect="1"/>
          </p:cNvPicPr>
          <p:nvPr/>
        </p:nvPicPr>
        <p:blipFill>
          <a:blip r:embed="rId32">
            <a:extLst/>
          </a:blip>
          <a:srcRect l="40639" t="40298" r="0" b="47759"/>
          <a:stretch>
            <a:fillRect/>
          </a:stretch>
        </p:blipFill>
        <p:spPr>
          <a:xfrm>
            <a:off x="18782126" y="6635041"/>
            <a:ext cx="4774176" cy="1807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9953.png" descr="IMG_9953.png"/>
          <p:cNvPicPr>
            <a:picLocks noChangeAspect="1"/>
          </p:cNvPicPr>
          <p:nvPr/>
        </p:nvPicPr>
        <p:blipFill>
          <a:blip r:embed="rId33">
            <a:extLst/>
          </a:blip>
          <a:srcRect l="7469" t="0" r="4426" b="86402"/>
          <a:stretch>
            <a:fillRect/>
          </a:stretch>
        </p:blipFill>
        <p:spPr>
          <a:xfrm>
            <a:off x="10289094" y="2284393"/>
            <a:ext cx="7289378" cy="2406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9953.png" descr="IMG_9953.png"/>
          <p:cNvPicPr>
            <a:picLocks noChangeAspect="1"/>
          </p:cNvPicPr>
          <p:nvPr/>
        </p:nvPicPr>
        <p:blipFill>
          <a:blip r:embed="rId33">
            <a:extLst/>
          </a:blip>
          <a:srcRect l="26504" t="25338" r="3118" b="35113"/>
          <a:stretch>
            <a:fillRect/>
          </a:stretch>
        </p:blipFill>
        <p:spPr>
          <a:xfrm>
            <a:off x="13308029" y="5754285"/>
            <a:ext cx="5474089" cy="6579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9953.png" descr="IMG_9953.png"/>
          <p:cNvPicPr>
            <a:picLocks noChangeAspect="1"/>
          </p:cNvPicPr>
          <p:nvPr/>
        </p:nvPicPr>
        <p:blipFill>
          <a:blip r:embed="rId33">
            <a:extLst/>
          </a:blip>
          <a:srcRect l="6956" t="65282" r="3777" b="2234"/>
          <a:stretch>
            <a:fillRect/>
          </a:stretch>
        </p:blipFill>
        <p:spPr>
          <a:xfrm>
            <a:off x="5374293" y="6443172"/>
            <a:ext cx="6655043" cy="5179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355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6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60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9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63" name="IMG_9954.png" descr="IMG_9954.png"/>
          <p:cNvPicPr>
            <a:picLocks noChangeAspect="1"/>
          </p:cNvPicPr>
          <p:nvPr/>
        </p:nvPicPr>
        <p:blipFill>
          <a:blip r:embed="rId11">
            <a:extLst/>
          </a:blip>
          <a:srcRect l="44624" t="35470" r="4416" b="4000"/>
          <a:stretch>
            <a:fillRect/>
          </a:stretch>
        </p:blipFill>
        <p:spPr>
          <a:xfrm>
            <a:off x="10540404" y="3746698"/>
            <a:ext cx="12526774" cy="62227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8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7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6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6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7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8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4" name="IMG_9954.png" descr="IMG_9954.png"/>
          <p:cNvPicPr>
            <a:picLocks noChangeAspect="1"/>
          </p:cNvPicPr>
          <p:nvPr/>
        </p:nvPicPr>
        <p:blipFill>
          <a:blip r:embed="rId11">
            <a:extLst/>
          </a:blip>
          <a:srcRect l="0" t="6880" r="60926" b="4000"/>
          <a:stretch>
            <a:fillRect/>
          </a:stretch>
        </p:blipFill>
        <p:spPr>
          <a:xfrm>
            <a:off x="3875420" y="3935143"/>
            <a:ext cx="6674829" cy="636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90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38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38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9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3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97" name="IMG_9955.png" descr="IMG_9955.png"/>
          <p:cNvPicPr>
            <a:picLocks noChangeAspect="1"/>
          </p:cNvPicPr>
          <p:nvPr/>
        </p:nvPicPr>
        <p:blipFill>
          <a:blip r:embed="rId10">
            <a:extLst/>
          </a:blip>
          <a:srcRect l="30417" t="0" r="8690" b="94084"/>
          <a:stretch>
            <a:fillRect/>
          </a:stretch>
        </p:blipFill>
        <p:spPr>
          <a:xfrm>
            <a:off x="13711871" y="1754187"/>
            <a:ext cx="9721655" cy="1211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G_9955.png" descr="IMG_9955.png"/>
          <p:cNvPicPr>
            <a:picLocks noChangeAspect="1"/>
          </p:cNvPicPr>
          <p:nvPr/>
        </p:nvPicPr>
        <p:blipFill>
          <a:blip r:embed="rId10">
            <a:extLst/>
          </a:blip>
          <a:srcRect l="5869" t="11831" r="5869" b="0"/>
          <a:stretch>
            <a:fillRect/>
          </a:stretch>
        </p:blipFill>
        <p:spPr>
          <a:xfrm>
            <a:off x="6822394" y="2545223"/>
            <a:ext cx="7829285" cy="10029222"/>
          </a:xfrm>
          <a:prstGeom prst="rect">
            <a:avLst/>
          </a:prstGeom>
          <a:ln w="63500">
            <a:solidFill>
              <a:schemeClr val="accent5">
                <a:satOff val="-20050"/>
                <a:lumOff val="-13098"/>
              </a:schemeClr>
            </a:solidFill>
            <a:miter lim="400000"/>
          </a:ln>
        </p:spPr>
      </p:pic>
      <p:pic>
        <p:nvPicPr>
          <p:cNvPr id="399" name="IMG_9955.png" descr="IMG_9955.png"/>
          <p:cNvPicPr>
            <a:picLocks noChangeAspect="1"/>
          </p:cNvPicPr>
          <p:nvPr/>
        </p:nvPicPr>
        <p:blipFill>
          <a:blip r:embed="rId10">
            <a:extLst/>
          </a:blip>
          <a:srcRect l="64398" t="6926" r="6774" b="88000"/>
          <a:stretch>
            <a:fillRect/>
          </a:stretch>
        </p:blipFill>
        <p:spPr>
          <a:xfrm>
            <a:off x="16707327" y="3614785"/>
            <a:ext cx="4807156" cy="1084846"/>
          </a:xfrm>
          <a:prstGeom prst="rect">
            <a:avLst/>
          </a:prstGeom>
          <a:ln w="63500">
            <a:solidFill>
              <a:schemeClr val="accent5">
                <a:satOff val="-20050"/>
                <a:lumOff val="-13098"/>
              </a:schemeClr>
            </a:solidFill>
            <a:miter lim="400000"/>
          </a:ln>
        </p:spPr>
      </p:pic>
      <p:grpSp>
        <p:nvGrpSpPr>
          <p:cNvPr id="419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17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15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04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02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0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01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3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9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0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1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6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2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31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27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2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2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6" name="مثال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430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2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32" name="IMG_9956.png" descr="IMG_9956.png"/>
          <p:cNvPicPr>
            <a:picLocks noChangeAspect="1"/>
          </p:cNvPicPr>
          <p:nvPr/>
        </p:nvPicPr>
        <p:blipFill>
          <a:blip r:embed="rId10">
            <a:extLst/>
          </a:blip>
          <a:srcRect l="18922" t="30378" r="27883" b="6978"/>
          <a:stretch>
            <a:fillRect/>
          </a:stretch>
        </p:blipFill>
        <p:spPr>
          <a:xfrm>
            <a:off x="6884647" y="3217105"/>
            <a:ext cx="12681411" cy="528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IMG_9956.png" descr="IMG_9956.png"/>
          <p:cNvPicPr>
            <a:picLocks noChangeAspect="1"/>
          </p:cNvPicPr>
          <p:nvPr/>
        </p:nvPicPr>
        <p:blipFill>
          <a:blip r:embed="rId10">
            <a:extLst/>
          </a:blip>
          <a:srcRect l="32878" t="12561" r="51082" b="69787"/>
          <a:stretch>
            <a:fillRect/>
          </a:stretch>
        </p:blipFill>
        <p:spPr>
          <a:xfrm>
            <a:off x="17275746" y="1220754"/>
            <a:ext cx="5235037" cy="2038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IMG_9956.png" descr="IMG_9956.png"/>
          <p:cNvPicPr>
            <a:picLocks noChangeAspect="1"/>
          </p:cNvPicPr>
          <p:nvPr/>
        </p:nvPicPr>
        <p:blipFill>
          <a:blip r:embed="rId10">
            <a:extLst/>
          </a:blip>
          <a:srcRect l="72178" t="6779" r="987" b="17347"/>
          <a:stretch>
            <a:fillRect/>
          </a:stretch>
        </p:blipFill>
        <p:spPr>
          <a:xfrm>
            <a:off x="19410674" y="4831287"/>
            <a:ext cx="4184874" cy="418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G_9956.png" descr="IMG_9956.png"/>
          <p:cNvPicPr>
            <a:picLocks noChangeAspect="1"/>
          </p:cNvPicPr>
          <p:nvPr/>
        </p:nvPicPr>
        <p:blipFill>
          <a:blip r:embed="rId10">
            <a:extLst/>
          </a:blip>
          <a:srcRect l="2190" t="26600" r="85251" b="26600"/>
          <a:stretch>
            <a:fillRect/>
          </a:stretch>
        </p:blipFill>
        <p:spPr>
          <a:xfrm>
            <a:off x="3649611" y="5073796"/>
            <a:ext cx="4296947" cy="56662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5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5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4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3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4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4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4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5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5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G_9957.png" descr="IMG_9957.png"/>
          <p:cNvPicPr>
            <a:picLocks noChangeAspect="1"/>
          </p:cNvPicPr>
          <p:nvPr/>
        </p:nvPicPr>
        <p:blipFill>
          <a:blip r:embed="rId2">
            <a:extLst/>
          </a:blip>
          <a:srcRect l="6028" t="50000" r="32588" b="25351"/>
          <a:stretch>
            <a:fillRect/>
          </a:stretch>
        </p:blipFill>
        <p:spPr>
          <a:xfrm>
            <a:off x="13528705" y="7448082"/>
            <a:ext cx="10038365" cy="3815985"/>
          </a:xfrm>
          <a:prstGeom prst="rect">
            <a:avLst/>
          </a:prstGeom>
          <a:ln w="76200">
            <a:solidFill>
              <a:schemeClr val="accent3">
                <a:satOff val="-31841"/>
                <a:lumOff val="-12392"/>
              </a:schemeClr>
            </a:solidFill>
            <a:miter lim="400000"/>
          </a:ln>
        </p:spPr>
      </p:pic>
      <p:pic>
        <p:nvPicPr>
          <p:cNvPr id="45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2509" t="0" r="73269" b="67706"/>
          <a:stretch>
            <a:fillRect/>
          </a:stretch>
        </p:blipFill>
        <p:spPr>
          <a:xfrm>
            <a:off x="21060197" y="9800756"/>
            <a:ext cx="3002855" cy="300285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6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64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6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6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3" name="مفردات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مفردات</a:t>
                </a:r>
              </a:p>
            </p:txBody>
          </p:sp>
        </p:grpSp>
        <p:grpSp>
          <p:nvGrpSpPr>
            <p:cNvPr id="46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69" name="IMG_9957.png" descr="IMG_9957.png"/>
          <p:cNvPicPr>
            <a:picLocks noChangeAspect="1"/>
          </p:cNvPicPr>
          <p:nvPr/>
        </p:nvPicPr>
        <p:blipFill>
          <a:blip r:embed="rId2">
            <a:extLst/>
          </a:blip>
          <a:srcRect l="6363" t="25481" r="33124" b="50920"/>
          <a:stretch>
            <a:fillRect/>
          </a:stretch>
        </p:blipFill>
        <p:spPr>
          <a:xfrm>
            <a:off x="8562071" y="2993628"/>
            <a:ext cx="10364750" cy="3826384"/>
          </a:xfrm>
          <a:prstGeom prst="rect">
            <a:avLst/>
          </a:prstGeom>
          <a:ln w="76200">
            <a:solidFill>
              <a:schemeClr val="accent3">
                <a:satOff val="-31841"/>
                <a:lumOff val="-12392"/>
              </a:schemeClr>
            </a:solidFill>
            <a:miter lim="400000"/>
          </a:ln>
        </p:spPr>
      </p:pic>
      <p:pic>
        <p:nvPicPr>
          <p:cNvPr id="470" name="IMG_9957.png" descr="IMG_9957.png"/>
          <p:cNvPicPr>
            <a:picLocks noChangeAspect="1"/>
          </p:cNvPicPr>
          <p:nvPr/>
        </p:nvPicPr>
        <p:blipFill>
          <a:blip r:embed="rId2">
            <a:extLst/>
          </a:blip>
          <a:srcRect l="71662" t="53024" r="5652" b="22032"/>
          <a:stretch>
            <a:fillRect/>
          </a:stretch>
        </p:blipFill>
        <p:spPr>
          <a:xfrm>
            <a:off x="3816261" y="2955528"/>
            <a:ext cx="3749180" cy="3902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471" name="IMG_9957.png" descr="IMG_9957.png"/>
          <p:cNvPicPr>
            <a:picLocks noChangeAspect="1"/>
          </p:cNvPicPr>
          <p:nvPr/>
        </p:nvPicPr>
        <p:blipFill>
          <a:blip r:embed="rId2">
            <a:extLst/>
          </a:blip>
          <a:srcRect l="5894" t="76271" r="33124" b="1475"/>
          <a:stretch>
            <a:fillRect/>
          </a:stretch>
        </p:blipFill>
        <p:spPr>
          <a:xfrm>
            <a:off x="2204214" y="7448082"/>
            <a:ext cx="11045727" cy="3815845"/>
          </a:xfrm>
          <a:prstGeom prst="rect">
            <a:avLst/>
          </a:prstGeom>
          <a:ln w="76200">
            <a:solidFill>
              <a:schemeClr val="accent3">
                <a:satOff val="-31841"/>
                <a:lumOff val="-12392"/>
              </a:schemeClr>
            </a:solidFill>
            <a:miter lim="400000"/>
          </a:ln>
        </p:spPr>
      </p:pic>
      <p:pic>
        <p:nvPicPr>
          <p:cNvPr id="472" name="IMG_9957.png" descr="IMG_9957.png"/>
          <p:cNvPicPr>
            <a:picLocks noChangeAspect="1"/>
          </p:cNvPicPr>
          <p:nvPr/>
        </p:nvPicPr>
        <p:blipFill>
          <a:blip r:embed="rId2">
            <a:extLst/>
          </a:blip>
          <a:srcRect l="49035" t="14434" r="33124" b="80862"/>
          <a:stretch>
            <a:fillRect/>
          </a:stretch>
        </p:blipFill>
        <p:spPr>
          <a:xfrm>
            <a:off x="19373016" y="4096014"/>
            <a:ext cx="3963978" cy="989247"/>
          </a:xfrm>
          <a:prstGeom prst="rect">
            <a:avLst/>
          </a:prstGeom>
          <a:ln w="76200">
            <a:solidFill>
              <a:schemeClr val="accent3">
                <a:satOff val="-31841"/>
                <a:lumOff val="-12392"/>
              </a:schemeClr>
            </a:solidFill>
            <a:miter lim="400000"/>
          </a:ln>
        </p:spPr>
      </p:pic>
      <p:grpSp>
        <p:nvGrpSpPr>
          <p:cNvPr id="475" name="تجميع"/>
          <p:cNvGrpSpPr/>
          <p:nvPr/>
        </p:nvGrpSpPr>
        <p:grpSpPr>
          <a:xfrm>
            <a:off x="7462352" y="1642151"/>
            <a:ext cx="15492618" cy="903073"/>
            <a:chOff x="0" y="0"/>
            <a:chExt cx="15492617" cy="903071"/>
          </a:xfrm>
        </p:grpSpPr>
        <p:pic>
          <p:nvPicPr>
            <p:cNvPr id="473" name="IMG_9957.png" descr="IMG_995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626" t="1754" r="31806" b="93626"/>
            <a:stretch>
              <a:fillRect/>
            </a:stretch>
          </p:blipFill>
          <p:spPr>
            <a:xfrm>
              <a:off x="4862352" y="0"/>
              <a:ext cx="10630266" cy="742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4" name="IMG_9957.png" descr="IMG_995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583" t="6216" r="32234" b="88168"/>
            <a:stretch>
              <a:fillRect/>
            </a:stretch>
          </p:blipFill>
          <p:spPr>
            <a:xfrm>
              <a:off x="0" y="0"/>
              <a:ext cx="5467824" cy="903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9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9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8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7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7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7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8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8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8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8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8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9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9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9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9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03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50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9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02" name="مثال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50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0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0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08" name="IMG_9958.png" descr="IMG_9958.png"/>
          <p:cNvPicPr>
            <a:picLocks noChangeAspect="1"/>
          </p:cNvPicPr>
          <p:nvPr/>
        </p:nvPicPr>
        <p:blipFill>
          <a:blip r:embed="rId10">
            <a:extLst/>
          </a:blip>
          <a:srcRect l="32982" t="13456" r="15818" b="70158"/>
          <a:stretch>
            <a:fillRect/>
          </a:stretch>
        </p:blipFill>
        <p:spPr>
          <a:xfrm>
            <a:off x="9843324" y="3177869"/>
            <a:ext cx="12415124" cy="2775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G_9958.png" descr="IMG_9958.png"/>
          <p:cNvPicPr>
            <a:picLocks noChangeAspect="1"/>
          </p:cNvPicPr>
          <p:nvPr/>
        </p:nvPicPr>
        <p:blipFill>
          <a:blip r:embed="rId10">
            <a:extLst/>
          </a:blip>
          <a:srcRect l="41923" t="5134" r="40347" b="87134"/>
          <a:stretch>
            <a:fillRect/>
          </a:stretch>
        </p:blipFill>
        <p:spPr>
          <a:xfrm>
            <a:off x="16635486" y="1397426"/>
            <a:ext cx="5266163" cy="1603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IMG_9958.png" descr="IMG_9958.png"/>
          <p:cNvPicPr>
            <a:picLocks noChangeAspect="1"/>
          </p:cNvPicPr>
          <p:nvPr/>
        </p:nvPicPr>
        <p:blipFill>
          <a:blip r:embed="rId10">
            <a:extLst/>
          </a:blip>
          <a:srcRect l="16969" t="29852" r="21965" b="55040"/>
          <a:stretch>
            <a:fillRect/>
          </a:stretch>
        </p:blipFill>
        <p:spPr>
          <a:xfrm>
            <a:off x="5040170" y="8415836"/>
            <a:ext cx="16370287" cy="2828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G_9958.png" descr="IMG_9958.png"/>
          <p:cNvPicPr>
            <a:picLocks noChangeAspect="1"/>
          </p:cNvPicPr>
          <p:nvPr/>
        </p:nvPicPr>
        <p:blipFill>
          <a:blip r:embed="rId10">
            <a:extLst/>
          </a:blip>
          <a:srcRect l="11268" t="10333" r="67229" b="72288"/>
          <a:stretch>
            <a:fillRect/>
          </a:stretch>
        </p:blipFill>
        <p:spPr>
          <a:xfrm>
            <a:off x="2994824" y="4036706"/>
            <a:ext cx="6789948" cy="38330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2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2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1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1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2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1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2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2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3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3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35" name="IMG_9958.png" descr="IMG_9958.png"/>
          <p:cNvPicPr>
            <a:picLocks noChangeAspect="1"/>
          </p:cNvPicPr>
          <p:nvPr/>
        </p:nvPicPr>
        <p:blipFill>
          <a:blip r:embed="rId10">
            <a:extLst/>
          </a:blip>
          <a:srcRect l="11543" t="59732" r="22248" b="8133"/>
          <a:stretch>
            <a:fillRect/>
          </a:stretch>
        </p:blipFill>
        <p:spPr>
          <a:xfrm>
            <a:off x="3401646" y="4755994"/>
            <a:ext cx="17319223" cy="5871486"/>
          </a:xfrm>
          <a:prstGeom prst="rect">
            <a:avLst/>
          </a:prstGeom>
          <a:ln w="101600">
            <a:solidFill>
              <a:schemeClr val="accent5"/>
            </a:solidFill>
            <a:miter lim="400000"/>
          </a:ln>
        </p:spPr>
      </p:pic>
      <p:grpSp>
        <p:nvGrpSpPr>
          <p:cNvPr id="544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540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53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3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9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543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54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4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45" name="IMG_9958.png" descr="IMG_9958.png"/>
          <p:cNvPicPr>
            <a:picLocks noChangeAspect="1"/>
          </p:cNvPicPr>
          <p:nvPr/>
        </p:nvPicPr>
        <p:blipFill>
          <a:blip r:embed="rId10">
            <a:extLst/>
          </a:blip>
          <a:srcRect l="47470" t="51705" r="21605" b="40569"/>
          <a:stretch>
            <a:fillRect/>
          </a:stretch>
        </p:blipFill>
        <p:spPr>
          <a:xfrm>
            <a:off x="13610430" y="2596023"/>
            <a:ext cx="8089349" cy="1411409"/>
          </a:xfrm>
          <a:prstGeom prst="rect">
            <a:avLst/>
          </a:prstGeom>
          <a:ln w="101600">
            <a:solidFill>
              <a:schemeClr val="accent5"/>
            </a:solidFill>
            <a:miter lim="400000"/>
          </a:ln>
        </p:spPr>
      </p:pic>
      <p:grpSp>
        <p:nvGrpSpPr>
          <p:cNvPr id="56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6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6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5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4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4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4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5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