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الجبر والهندسة: تمثيل الدوال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2.xml"/><Relationship Id="rId10" Type="http://schemas.openxmlformats.org/officeDocument/2006/relationships/slide" Target="slide14.xml"/><Relationship Id="rId11" Type="http://schemas.openxmlformats.org/officeDocument/2006/relationships/slide" Target="slide16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zaakmboBpho?playlist=zaakmboBph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zaakmboBpho?playlist=zaakmboBph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3.png"/><Relationship Id="rId31" Type="http://schemas.openxmlformats.org/officeDocument/2006/relationships/image" Target="../media/image26.png"/><Relationship Id="rId32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zaakmboBpho?playlist=zaakmboBph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3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zaakmboBpho?playlist=zaakmboBph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uf2963272qt" TargetMode="External"/><Relationship Id="rId3" Type="http://schemas.openxmlformats.org/officeDocument/2006/relationships/image" Target="../media/image29.png"/><Relationship Id="rId4" Type="http://schemas.openxmlformats.org/officeDocument/2006/relationships/image" Target="../media/image9.jpeg"/><Relationship Id="rId5" Type="http://schemas.openxmlformats.org/officeDocument/2006/relationships/image" Target="../media/image30.png"/><Relationship Id="rId6" Type="http://schemas.openxmlformats.org/officeDocument/2006/relationships/image" Target="../media/image10.jpeg"/><Relationship Id="rId7" Type="http://schemas.openxmlformats.org/officeDocument/2006/relationships/image" Target="../media/image31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8.xml"/><Relationship Id="rId13" Type="http://schemas.openxmlformats.org/officeDocument/2006/relationships/slide" Target="slide12.xml"/><Relationship Id="rId14" Type="http://schemas.openxmlformats.org/officeDocument/2006/relationships/slide" Target="slide14.xml"/><Relationship Id="rId15" Type="http://schemas.openxmlformats.org/officeDocument/2006/relationships/slide" Target="slide1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2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2.xml"/><Relationship Id="rId10" Type="http://schemas.openxmlformats.org/officeDocument/2006/relationships/slide" Target="slide14.xml"/><Relationship Id="rId11" Type="http://schemas.openxmlformats.org/officeDocument/2006/relationships/slide" Target="slide16.xml"/><Relationship Id="rId12" Type="http://schemas.openxmlformats.org/officeDocument/2006/relationships/image" Target="../media/image12.png"/><Relationship Id="rId13" Type="http://schemas.openxmlformats.org/officeDocument/2006/relationships/image" Target="../media/image9.png"/><Relationship Id="rId14" Type="http://schemas.openxmlformats.org/officeDocument/2006/relationships/image" Target="../media/image13.png"/><Relationship Id="rId15" Type="http://schemas.openxmlformats.org/officeDocument/2006/relationships/hyperlink" Target="https://drive.google.com/file/d/1g0KbcWDX0BagX5xHWmYfY7-ZQfUz1WVK/view?usp=drivesdk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5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zaakmboBpho?playlist=zaakmboBpho&amp;autoplay=1&amp;iv_load_policy=3&amp;loop=1&amp;modestbranding=1&amp;start=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6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Relationship Id="rId34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2.xml"/><Relationship Id="rId10" Type="http://schemas.openxmlformats.org/officeDocument/2006/relationships/slide" Target="slide14.xml"/><Relationship Id="rId11" Type="http://schemas.openxmlformats.org/officeDocument/2006/relationships/slide" Target="slide16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zaakmboBpho?playlist=zaakmboBph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zaakmboBpho?playlist=zaakmboBph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zaakmboBpho?playlist=zaakmboBph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zaakmboBpho?playlist=zaakmboBph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2.xml"/><Relationship Id="rId10" Type="http://schemas.openxmlformats.org/officeDocument/2006/relationships/slide" Target="slide14.xml"/><Relationship Id="rId11" Type="http://schemas.openxmlformats.org/officeDocument/2006/relationships/slide" Target="slide16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zaakmboBpho?playlist=zaakmboBph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3.png"/><Relationship Id="rId32" Type="http://schemas.openxmlformats.org/officeDocument/2006/relationships/image" Target="../media/image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zaakmboBpho?playlist=zaakmboBph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3.png"/><Relationship Id="rId31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١١</a:t>
                </a:r>
              </a:p>
            </p:txBody>
          </p:sp>
        </p:grpSp>
        <p:sp>
          <p:nvSpPr>
            <p:cNvPr id="283" name="الأشكال الهندسية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</a:t>
              </a:r>
            </a:p>
          </p:txBody>
        </p:sp>
      </p:grpSp>
      <p:sp>
        <p:nvSpPr>
          <p:cNvPr id="285" name="الفصل الحادي عشر:الأشكال الهندسية…"/>
          <p:cNvSpPr txBox="1"/>
          <p:nvPr>
            <p:ph type="title" idx="4294967295"/>
          </p:nvPr>
        </p:nvSpPr>
        <p:spPr>
          <a:xfrm>
            <a:off x="5105432" y="4244999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الحادي عشر:الأشكال الهندسية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١١-٥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الجبر والهندسة: تمثيل الدوال </a:t>
            </a:r>
          </a:p>
        </p:txBody>
      </p:sp>
      <p:pic>
        <p:nvPicPr>
          <p:cNvPr id="286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rcRect l="7190" t="8998" r="7190" b="8998"/>
          <a:stretch>
            <a:fillRect/>
          </a:stretch>
        </p:blipFill>
        <p:spPr>
          <a:xfrm>
            <a:off x="18258142" y="7586041"/>
            <a:ext cx="4866923" cy="405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9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9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9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0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9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0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2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0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2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3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2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2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2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3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3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3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3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55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653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651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4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63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3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3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41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2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4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43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44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46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7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8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9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0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52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5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56" name="IMG_0065.png" descr="IMG_0065.png"/>
          <p:cNvPicPr>
            <a:picLocks noChangeAspect="1"/>
          </p:cNvPicPr>
          <p:nvPr/>
        </p:nvPicPr>
        <p:blipFill>
          <a:blip r:embed="rId31">
            <a:extLst/>
          </a:blip>
          <a:srcRect l="0" t="57873" r="4228" b="18602"/>
          <a:stretch>
            <a:fillRect/>
          </a:stretch>
        </p:blipFill>
        <p:spPr>
          <a:xfrm>
            <a:off x="2819597" y="2366036"/>
            <a:ext cx="20247736" cy="2359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6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6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5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6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6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6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6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6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88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686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684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7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67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7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7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7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7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7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7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7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5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8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89" name="IMG_0065.png" descr="IMG_0065.png"/>
          <p:cNvPicPr>
            <a:picLocks noChangeAspect="1"/>
          </p:cNvPicPr>
          <p:nvPr/>
        </p:nvPicPr>
        <p:blipFill>
          <a:blip r:embed="rId30">
            <a:extLst/>
          </a:blip>
          <a:srcRect l="0" t="57873" r="4228" b="18602"/>
          <a:stretch>
            <a:fillRect/>
          </a:stretch>
        </p:blipFill>
        <p:spPr>
          <a:xfrm>
            <a:off x="2819597" y="2366036"/>
            <a:ext cx="20247736" cy="2359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5" name="تجميع"/>
          <p:cNvGrpSpPr/>
          <p:nvPr/>
        </p:nvGrpSpPr>
        <p:grpSpPr>
          <a:xfrm>
            <a:off x="13225321" y="5581409"/>
            <a:ext cx="5917615" cy="3914634"/>
            <a:chOff x="0" y="0"/>
            <a:chExt cx="5917613" cy="3914632"/>
          </a:xfrm>
        </p:grpSpPr>
        <p:pic>
          <p:nvPicPr>
            <p:cNvPr id="690" name="IMG_0074.png" descr="IMG_0074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7350" t="3164" r="12250" b="3164"/>
            <a:stretch>
              <a:fillRect/>
            </a:stretch>
          </p:blipFill>
          <p:spPr>
            <a:xfrm>
              <a:off x="0" y="0"/>
              <a:ext cx="5917614" cy="3914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1" name="IMG_0075.png" descr="IMG_0075.pn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506" t="40809" r="39844" b="53312"/>
            <a:stretch>
              <a:fillRect/>
            </a:stretch>
          </p:blipFill>
          <p:spPr>
            <a:xfrm>
              <a:off x="1122073" y="1394747"/>
              <a:ext cx="328162" cy="275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2" name="IMG_0075.png" descr="IMG_0075.pn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7454" t="53168" r="38842" b="34987"/>
            <a:stretch>
              <a:fillRect/>
            </a:stretch>
          </p:blipFill>
          <p:spPr>
            <a:xfrm>
              <a:off x="974959" y="1878935"/>
              <a:ext cx="602234" cy="452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3" name="IMG_0075.png" descr="IMG_0075.pn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5775" t="69421" r="39100" b="19008"/>
            <a:stretch>
              <a:fillRect/>
            </a:stretch>
          </p:blipFill>
          <p:spPr>
            <a:xfrm>
              <a:off x="834767" y="2540741"/>
              <a:ext cx="830001" cy="440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4" name="IMG_0075.png" descr="IMG_0075.pn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5775" t="83417" r="38325" b="3639"/>
            <a:stretch>
              <a:fillRect/>
            </a:stretch>
          </p:blipFill>
          <p:spPr>
            <a:xfrm>
              <a:off x="834767" y="3190642"/>
              <a:ext cx="970310" cy="500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96" name="IMG_0075.png" descr="IMG_0075.png"/>
          <p:cNvPicPr>
            <a:picLocks noChangeAspect="1"/>
          </p:cNvPicPr>
          <p:nvPr/>
        </p:nvPicPr>
        <p:blipFill>
          <a:blip r:embed="rId32">
            <a:extLst/>
          </a:blip>
          <a:srcRect l="14156" t="0" r="51872" b="0"/>
          <a:stretch>
            <a:fillRect/>
          </a:stretch>
        </p:blipFill>
        <p:spPr>
          <a:xfrm>
            <a:off x="7461447" y="5581301"/>
            <a:ext cx="5482053" cy="3795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70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9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70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0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30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70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0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06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2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0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50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748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746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735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733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32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34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3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40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73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3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4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47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4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51" name="IMG_0067.png" descr="IMG_0067.png"/>
          <p:cNvPicPr>
            <a:picLocks noChangeAspect="1"/>
          </p:cNvPicPr>
          <p:nvPr/>
        </p:nvPicPr>
        <p:blipFill>
          <a:blip r:embed="rId31">
            <a:extLst/>
          </a:blip>
          <a:srcRect l="26243" t="53850" r="3252" b="5026"/>
          <a:stretch>
            <a:fillRect/>
          </a:stretch>
        </p:blipFill>
        <p:spPr>
          <a:xfrm>
            <a:off x="4392810" y="2359686"/>
            <a:ext cx="18674494" cy="17013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0" name="تجميع"/>
          <p:cNvGrpSpPr/>
          <p:nvPr/>
        </p:nvGrpSpPr>
        <p:grpSpPr>
          <a:xfrm>
            <a:off x="1690461" y="0"/>
            <a:ext cx="7582933" cy="2335739"/>
            <a:chOff x="0" y="0"/>
            <a:chExt cx="7582931" cy="2335737"/>
          </a:xfrm>
        </p:grpSpPr>
        <p:grpSp>
          <p:nvGrpSpPr>
            <p:cNvPr id="756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75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5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55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759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757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5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764" name="( ٠ ، ٩ )"/>
          <p:cNvSpPr txBox="1"/>
          <p:nvPr/>
        </p:nvSpPr>
        <p:spPr>
          <a:xfrm>
            <a:off x="13225321" y="5414072"/>
            <a:ext cx="2324675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٠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٩ )</a:t>
            </a:r>
          </a:p>
        </p:txBody>
      </p:sp>
      <p:grpSp>
        <p:nvGrpSpPr>
          <p:cNvPr id="784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782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780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769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767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6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66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68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7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74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77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7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7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81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8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85" name="IMG_0067.png" descr="IMG_0067.png"/>
          <p:cNvPicPr>
            <a:picLocks noChangeAspect="1"/>
          </p:cNvPicPr>
          <p:nvPr/>
        </p:nvPicPr>
        <p:blipFill>
          <a:blip r:embed="rId30">
            <a:extLst/>
          </a:blip>
          <a:srcRect l="26243" t="53850" r="3252" b="5026"/>
          <a:stretch>
            <a:fillRect/>
          </a:stretch>
        </p:blipFill>
        <p:spPr>
          <a:xfrm>
            <a:off x="4392810" y="2359686"/>
            <a:ext cx="18674494" cy="1701374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( ٠ ، ٧ )"/>
          <p:cNvSpPr txBox="1"/>
          <p:nvPr/>
        </p:nvSpPr>
        <p:spPr>
          <a:xfrm>
            <a:off x="13225321" y="7176165"/>
            <a:ext cx="2324675" cy="97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٠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٧ )</a:t>
            </a:r>
          </a:p>
        </p:txBody>
      </p:sp>
      <p:grpSp>
        <p:nvGrpSpPr>
          <p:cNvPr id="795" name="تجميع"/>
          <p:cNvGrpSpPr/>
          <p:nvPr/>
        </p:nvGrpSpPr>
        <p:grpSpPr>
          <a:xfrm>
            <a:off x="1690461" y="0"/>
            <a:ext cx="7582933" cy="2335739"/>
            <a:chOff x="0" y="0"/>
            <a:chExt cx="7582931" cy="2335737"/>
          </a:xfrm>
        </p:grpSpPr>
        <p:grpSp>
          <p:nvGrpSpPr>
            <p:cNvPr id="791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7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0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794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792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804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797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8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9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1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3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5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0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13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808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6" name="IMG_0059.jpeg"/>
          <p:cNvGrpSpPr/>
          <p:nvPr/>
        </p:nvGrpSpPr>
        <p:grpSpPr>
          <a:xfrm>
            <a:off x="4465419" y="1112657"/>
            <a:ext cx="9429751" cy="11599467"/>
            <a:chOff x="0" y="0"/>
            <a:chExt cx="9429750" cy="11599465"/>
          </a:xfrm>
        </p:grpSpPr>
        <p:pic>
          <p:nvPicPr>
            <p:cNvPr id="815" name="IMG_0059.jpeg" descr="IMG_0059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9328147" cy="114978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4" name="IMG_0059.jpeg" descr="IMG_0059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29750" cy="11599466"/>
            </a:xfrm>
            <a:prstGeom prst="rect">
              <a:avLst/>
            </a:prstGeom>
            <a:effectLst/>
          </p:spPr>
        </p:pic>
      </p:grpSp>
      <p:grpSp>
        <p:nvGrpSpPr>
          <p:cNvPr id="819" name="IMG_0060.jpeg"/>
          <p:cNvGrpSpPr/>
          <p:nvPr/>
        </p:nvGrpSpPr>
        <p:grpSpPr>
          <a:xfrm>
            <a:off x="13688967" y="362399"/>
            <a:ext cx="1486298" cy="1406526"/>
            <a:chOff x="0" y="0"/>
            <a:chExt cx="1486296" cy="1406525"/>
          </a:xfrm>
        </p:grpSpPr>
        <p:pic>
          <p:nvPicPr>
            <p:cNvPr id="818" name="IMG_0060.jpeg" descr="IMG_0060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582" r="0" b="2582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7" name="IMG_0060.jpeg" descr="IMG_0060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82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2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823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82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82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82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82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83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3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3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83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83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3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84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84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84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83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4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849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85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51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857" name="تجميع"/>
            <p:cNvGrpSpPr/>
            <p:nvPr/>
          </p:nvGrpSpPr>
          <p:grpSpPr>
            <a:xfrm>
              <a:off x="-1" y="0"/>
              <a:ext cx="12521377" cy="5747671"/>
              <a:chOff x="0" y="0"/>
              <a:chExt cx="12521375" cy="5747671"/>
            </a:xfrm>
          </p:grpSpPr>
          <p:sp>
            <p:nvSpPr>
              <p:cNvPr id="854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55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650;p80"/>
              <p:cNvSpPr/>
              <p:nvPr/>
            </p:nvSpPr>
            <p:spPr>
              <a:xfrm>
                <a:off x="0" y="2496236"/>
                <a:ext cx="6233230" cy="3251436"/>
              </a:xfrm>
              <a:prstGeom prst="roundRect">
                <a:avLst>
                  <a:gd name="adj" fmla="val 9290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858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60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861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862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867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863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68" name="سؤال :"/>
          <p:cNvSpPr txBox="1"/>
          <p:nvPr/>
        </p:nvSpPr>
        <p:spPr>
          <a:xfrm>
            <a:off x="9596757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869" name="صفحة :"/>
          <p:cNvSpPr txBox="1"/>
          <p:nvPr/>
        </p:nvSpPr>
        <p:spPr>
          <a:xfrm>
            <a:off x="9339644" y="7053598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870" name="من ٩ إلى ١٣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4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٩ إلى ١٣</a:t>
            </a:r>
          </a:p>
        </p:txBody>
      </p:sp>
      <p:sp>
        <p:nvSpPr>
          <p:cNvPr id="871" name="٩٢"/>
          <p:cNvSpPr txBox="1"/>
          <p:nvPr/>
        </p:nvSpPr>
        <p:spPr>
          <a:xfrm>
            <a:off x="6479343" y="7109547"/>
            <a:ext cx="2919857" cy="9283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5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٩٢</a:t>
            </a:r>
          </a:p>
        </p:txBody>
      </p:sp>
      <p:graphicFrame>
        <p:nvGraphicFramePr>
          <p:cNvPr id="872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9418.png" descr="IMG_9418.png"/>
          <p:cNvPicPr>
            <a:picLocks noChangeAspect="1"/>
          </p:cNvPicPr>
          <p:nvPr/>
        </p:nvPicPr>
        <p:blipFill>
          <a:blip r:embed="rId14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346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344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3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3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4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36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7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5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7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9" name="IMG_0061.png" descr="IMG_0061.png"/>
          <p:cNvPicPr>
            <a:picLocks noChangeAspect="1"/>
          </p:cNvPicPr>
          <p:nvPr/>
        </p:nvPicPr>
        <p:blipFill>
          <a:blip r:embed="rId34">
            <a:extLst/>
          </a:blip>
          <a:srcRect l="22806" t="21741" r="0" b="44517"/>
          <a:stretch>
            <a:fillRect/>
          </a:stretch>
        </p:blipFill>
        <p:spPr>
          <a:xfrm>
            <a:off x="9992296" y="2193276"/>
            <a:ext cx="7283629" cy="352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0061.png" descr="IMG_0061.png"/>
          <p:cNvPicPr>
            <a:picLocks noChangeAspect="1"/>
          </p:cNvPicPr>
          <p:nvPr/>
        </p:nvPicPr>
        <p:blipFill>
          <a:blip r:embed="rId34">
            <a:extLst/>
          </a:blip>
          <a:srcRect l="66024" t="78636" r="0" b="2921"/>
          <a:stretch>
            <a:fillRect/>
          </a:stretch>
        </p:blipFill>
        <p:spPr>
          <a:xfrm>
            <a:off x="12357173" y="6807779"/>
            <a:ext cx="3893363" cy="2340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54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81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379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377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66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64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3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5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1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6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8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2" name="IMG_0062.png" descr="IMG_0062.png"/>
          <p:cNvPicPr>
            <a:picLocks noChangeAspect="1"/>
          </p:cNvPicPr>
          <p:nvPr/>
        </p:nvPicPr>
        <p:blipFill>
          <a:blip r:embed="rId31">
            <a:extLst/>
          </a:blip>
          <a:srcRect l="0" t="4591" r="61611" b="34554"/>
          <a:stretch>
            <a:fillRect/>
          </a:stretch>
        </p:blipFill>
        <p:spPr>
          <a:xfrm>
            <a:off x="3212877" y="3874396"/>
            <a:ext cx="5559667" cy="5836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G_0062.png" descr="IMG_0062.png"/>
          <p:cNvPicPr>
            <a:picLocks noChangeAspect="1"/>
          </p:cNvPicPr>
          <p:nvPr/>
        </p:nvPicPr>
        <p:blipFill>
          <a:blip r:embed="rId31">
            <a:extLst/>
          </a:blip>
          <a:srcRect l="38731" t="22692" r="5564" b="36542"/>
          <a:stretch>
            <a:fillRect/>
          </a:stretch>
        </p:blipFill>
        <p:spPr>
          <a:xfrm>
            <a:off x="10351626" y="3818238"/>
            <a:ext cx="12274627" cy="5949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89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38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8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2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15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13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11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0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9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9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0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2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16" name="IMG_0062.png" descr="IMG_0062.png"/>
          <p:cNvPicPr>
            <a:picLocks noChangeAspect="1"/>
          </p:cNvPicPr>
          <p:nvPr/>
        </p:nvPicPr>
        <p:blipFill>
          <a:blip r:embed="rId30">
            <a:extLst/>
          </a:blip>
          <a:srcRect l="0" t="73555" r="0" b="1932"/>
          <a:stretch>
            <a:fillRect/>
          </a:stretch>
        </p:blipFill>
        <p:spPr>
          <a:xfrm>
            <a:off x="2704132" y="4337531"/>
            <a:ext cx="19718923" cy="3201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1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2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2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2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2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3" name="مثال"/>
              <p:cNvSpPr txBox="1"/>
              <p:nvPr/>
            </p:nvSpPr>
            <p:spPr>
              <a:xfrm>
                <a:off x="495245" y="24864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 </a:t>
                </a:r>
              </a:p>
            </p:txBody>
          </p:sp>
        </p:grpSp>
        <p:grpSp>
          <p:nvGrpSpPr>
            <p:cNvPr id="42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2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48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46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44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3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3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3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3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3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3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5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4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49" name="IMG_0063.png" descr="IMG_0063.png"/>
          <p:cNvPicPr>
            <a:picLocks noChangeAspect="1"/>
          </p:cNvPicPr>
          <p:nvPr/>
        </p:nvPicPr>
        <p:blipFill>
          <a:blip r:embed="rId30">
            <a:extLst/>
          </a:blip>
          <a:srcRect l="3188" t="12804" r="3985" b="0"/>
          <a:stretch>
            <a:fillRect/>
          </a:stretch>
        </p:blipFill>
        <p:spPr>
          <a:xfrm>
            <a:off x="5818641" y="3134803"/>
            <a:ext cx="14813165" cy="9142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G_0063.png" descr="IMG_0063.png"/>
          <p:cNvPicPr>
            <a:picLocks noChangeAspect="1"/>
          </p:cNvPicPr>
          <p:nvPr/>
        </p:nvPicPr>
        <p:blipFill>
          <a:blip r:embed="rId30">
            <a:extLst/>
          </a:blip>
          <a:srcRect l="39570" t="859" r="29812" b="89456"/>
          <a:stretch>
            <a:fillRect/>
          </a:stretch>
        </p:blipFill>
        <p:spPr>
          <a:xfrm>
            <a:off x="15553010" y="1621300"/>
            <a:ext cx="6544213" cy="1359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6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58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5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5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7" name="مثال…"/>
              <p:cNvSpPr txBox="1"/>
              <p:nvPr/>
            </p:nvSpPr>
            <p:spPr>
              <a:xfrm>
                <a:off x="495245" y="2225560"/>
                <a:ext cx="4134887" cy="16944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6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5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2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80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78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67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65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4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66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6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6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2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7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79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83" name="IMG_0064.png" descr="IMG_0064.png"/>
          <p:cNvPicPr>
            <a:picLocks noChangeAspect="1"/>
          </p:cNvPicPr>
          <p:nvPr/>
        </p:nvPicPr>
        <p:blipFill>
          <a:blip r:embed="rId30">
            <a:extLst/>
          </a:blip>
          <a:srcRect l="2515" t="9295" r="9039" b="35344"/>
          <a:stretch>
            <a:fillRect/>
          </a:stretch>
        </p:blipFill>
        <p:spPr>
          <a:xfrm>
            <a:off x="7911958" y="2800235"/>
            <a:ext cx="14087389" cy="7860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IMG_0064.png" descr="IMG_0064.png"/>
          <p:cNvPicPr>
            <a:picLocks noChangeAspect="1"/>
          </p:cNvPicPr>
          <p:nvPr/>
        </p:nvPicPr>
        <p:blipFill>
          <a:blip r:embed="rId30">
            <a:extLst/>
          </a:blip>
          <a:srcRect l="32725" t="2621" r="51151" b="92127"/>
          <a:stretch>
            <a:fillRect/>
          </a:stretch>
        </p:blipFill>
        <p:spPr>
          <a:xfrm>
            <a:off x="17419479" y="1521298"/>
            <a:ext cx="4367166" cy="1267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G_0064.png" descr="IMG_0064.png"/>
          <p:cNvPicPr>
            <a:picLocks noChangeAspect="1"/>
          </p:cNvPicPr>
          <p:nvPr/>
        </p:nvPicPr>
        <p:blipFill>
          <a:blip r:embed="rId30">
            <a:extLst/>
          </a:blip>
          <a:srcRect l="20791" t="67645" r="46218" b="0"/>
          <a:stretch>
            <a:fillRect/>
          </a:stretch>
        </p:blipFill>
        <p:spPr>
          <a:xfrm>
            <a:off x="2601373" y="8026880"/>
            <a:ext cx="5310391" cy="4642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G_0064.png" descr="IMG_0064.png"/>
          <p:cNvPicPr>
            <a:picLocks noChangeAspect="1"/>
          </p:cNvPicPr>
          <p:nvPr/>
        </p:nvPicPr>
        <p:blipFill>
          <a:blip r:embed="rId30">
            <a:extLst/>
          </a:blip>
          <a:srcRect l="55930" t="76644" r="14609" b="15854"/>
          <a:stretch>
            <a:fillRect/>
          </a:stretch>
        </p:blipFill>
        <p:spPr>
          <a:xfrm>
            <a:off x="2062190" y="6604479"/>
            <a:ext cx="6265389" cy="1422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49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48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1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49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49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49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1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49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1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2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2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2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2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2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2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2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2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49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547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545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534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532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53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31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33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3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39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53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3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4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4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46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4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50" name="IMG_0065.png" descr="IMG_0065.png"/>
          <p:cNvPicPr>
            <a:picLocks noChangeAspect="1"/>
          </p:cNvPicPr>
          <p:nvPr/>
        </p:nvPicPr>
        <p:blipFill>
          <a:blip r:embed="rId31">
            <a:extLst/>
          </a:blip>
          <a:srcRect l="29226" t="18161" r="2762" b="40664"/>
          <a:stretch>
            <a:fillRect/>
          </a:stretch>
        </p:blipFill>
        <p:spPr>
          <a:xfrm>
            <a:off x="9818384" y="1577336"/>
            <a:ext cx="12864002" cy="3695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IMG_0070.png" descr="IMG_0070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8110072" y="4883750"/>
            <a:ext cx="11300603" cy="7991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5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5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5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5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6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5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83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581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579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568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566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5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65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67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6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3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57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7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0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84" name="IMG_0065.png" descr="IMG_0065.png"/>
          <p:cNvPicPr>
            <a:picLocks noChangeAspect="1"/>
          </p:cNvPicPr>
          <p:nvPr/>
        </p:nvPicPr>
        <p:blipFill>
          <a:blip r:embed="rId30">
            <a:extLst/>
          </a:blip>
          <a:srcRect l="29226" t="18161" r="2762" b="40664"/>
          <a:stretch>
            <a:fillRect/>
          </a:stretch>
        </p:blipFill>
        <p:spPr>
          <a:xfrm>
            <a:off x="11656416" y="1865132"/>
            <a:ext cx="11410872" cy="32776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2" name="تجميع"/>
          <p:cNvGrpSpPr/>
          <p:nvPr/>
        </p:nvGrpSpPr>
        <p:grpSpPr>
          <a:xfrm>
            <a:off x="3168158" y="3026653"/>
            <a:ext cx="9425994" cy="9024205"/>
            <a:chOff x="0" y="0"/>
            <a:chExt cx="9425993" cy="9024203"/>
          </a:xfrm>
        </p:grpSpPr>
        <p:pic>
          <p:nvPicPr>
            <p:cNvPr id="585" name="IMG_0069.png" descr="IMG_0069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0" t="0" r="6212" b="0"/>
            <a:stretch>
              <a:fillRect/>
            </a:stretch>
          </p:blipFill>
          <p:spPr>
            <a:xfrm>
              <a:off x="0" y="0"/>
              <a:ext cx="9425994" cy="9024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6" name="دائرة"/>
            <p:cNvSpPr/>
            <p:nvPr/>
          </p:nvSpPr>
          <p:spPr>
            <a:xfrm>
              <a:off x="3467145" y="2822780"/>
              <a:ext cx="264081" cy="26408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7" name="دائرة"/>
            <p:cNvSpPr/>
            <p:nvPr/>
          </p:nvSpPr>
          <p:spPr>
            <a:xfrm>
              <a:off x="4891114" y="3529166"/>
              <a:ext cx="264081" cy="26408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8" name="دائرة"/>
            <p:cNvSpPr/>
            <p:nvPr/>
          </p:nvSpPr>
          <p:spPr>
            <a:xfrm>
              <a:off x="6319416" y="3516466"/>
              <a:ext cx="264082" cy="26408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9" name="دائرة"/>
            <p:cNvSpPr/>
            <p:nvPr/>
          </p:nvSpPr>
          <p:spPr>
            <a:xfrm>
              <a:off x="4184967" y="7766255"/>
              <a:ext cx="264081" cy="26408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0" name="دائرة"/>
            <p:cNvSpPr/>
            <p:nvPr/>
          </p:nvSpPr>
          <p:spPr>
            <a:xfrm>
              <a:off x="2773180" y="6378512"/>
              <a:ext cx="264081" cy="26408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91" name="دائرة"/>
            <p:cNvSpPr/>
            <p:nvPr/>
          </p:nvSpPr>
          <p:spPr>
            <a:xfrm>
              <a:off x="1348908" y="4935147"/>
              <a:ext cx="264081" cy="26408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