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BF4B162-B0C5-41D1-B82B-8687963A6F89.jpeg" descr="FBF4B162-B0C5-41D1-B82B-8687963A6F89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36" y="-37436"/>
            <a:ext cx="12985328" cy="9828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754558" y="7352800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جمع الكسور المتشابهة"/>
          <p:cNvSpPr txBox="1"/>
          <p:nvPr/>
        </p:nvSpPr>
        <p:spPr>
          <a:xfrm>
            <a:off x="2877095" y="4914899"/>
            <a:ext cx="7250610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جمع الكسور المتشابهة </a:t>
            </a:r>
          </a:p>
        </p:txBody>
      </p:sp>
      <p:sp>
        <p:nvSpPr>
          <p:cNvPr id="123" name="استكشاف"/>
          <p:cNvSpPr txBox="1"/>
          <p:nvPr/>
        </p:nvSpPr>
        <p:spPr>
          <a:xfrm>
            <a:off x="7916263" y="3481508"/>
            <a:ext cx="2486125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rgbClr val="4E7A27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استكشاف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G_3406.png" descr="IMG_3406.png"/>
          <p:cNvPicPr>
            <a:picLocks noChangeAspect="1"/>
          </p:cNvPicPr>
          <p:nvPr/>
        </p:nvPicPr>
        <p:blipFill>
          <a:blip r:embed="rId2">
            <a:extLst/>
          </a:blip>
          <a:srcRect l="69100" t="52214" r="13859" b="39197"/>
          <a:stretch>
            <a:fillRect/>
          </a:stretch>
        </p:blipFill>
        <p:spPr>
          <a:xfrm>
            <a:off x="6770290" y="3504529"/>
            <a:ext cx="5028010" cy="1900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26" name="IMG_3406.png" descr="IMG_3406.png"/>
          <p:cNvPicPr>
            <a:picLocks noChangeAspect="1"/>
          </p:cNvPicPr>
          <p:nvPr/>
        </p:nvPicPr>
        <p:blipFill>
          <a:blip r:embed="rId2">
            <a:extLst/>
          </a:blip>
          <a:srcRect l="72327" t="67311" r="13525" b="27624"/>
          <a:stretch>
            <a:fillRect/>
          </a:stretch>
        </p:blipFill>
        <p:spPr>
          <a:xfrm>
            <a:off x="405121" y="4258270"/>
            <a:ext cx="4607719" cy="1237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" grpId="2"/>
      <p:bldP build="whole" bldLvl="1" animBg="1" rev="0" advAuto="0" spid="1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G_3406.png" descr="IMG_3406.png"/>
          <p:cNvPicPr>
            <a:picLocks noChangeAspect="1"/>
          </p:cNvPicPr>
          <p:nvPr/>
        </p:nvPicPr>
        <p:blipFill>
          <a:blip r:embed="rId2">
            <a:extLst/>
          </a:blip>
          <a:srcRect l="67410" t="36168" r="11785" b="25042"/>
          <a:stretch>
            <a:fillRect/>
          </a:stretch>
        </p:blipFill>
        <p:spPr>
          <a:xfrm>
            <a:off x="10132885" y="3861392"/>
            <a:ext cx="2602318" cy="3638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5" h="21154" fill="norm" stroke="1" extrusionOk="0">
                <a:moveTo>
                  <a:pt x="10769" y="0"/>
                </a:moveTo>
                <a:cubicBezTo>
                  <a:pt x="10809" y="141"/>
                  <a:pt x="10845" y="248"/>
                  <a:pt x="10868" y="268"/>
                </a:cubicBezTo>
                <a:cubicBezTo>
                  <a:pt x="10918" y="310"/>
                  <a:pt x="10937" y="360"/>
                  <a:pt x="10911" y="378"/>
                </a:cubicBezTo>
                <a:cubicBezTo>
                  <a:pt x="10885" y="397"/>
                  <a:pt x="10943" y="551"/>
                  <a:pt x="11039" y="722"/>
                </a:cubicBezTo>
                <a:cubicBezTo>
                  <a:pt x="11135" y="893"/>
                  <a:pt x="11229" y="1158"/>
                  <a:pt x="11246" y="1310"/>
                </a:cubicBezTo>
                <a:cubicBezTo>
                  <a:pt x="11275" y="1575"/>
                  <a:pt x="11259" y="1595"/>
                  <a:pt x="10937" y="1716"/>
                </a:cubicBezTo>
                <a:cubicBezTo>
                  <a:pt x="10436" y="1905"/>
                  <a:pt x="10315" y="2291"/>
                  <a:pt x="10667" y="2579"/>
                </a:cubicBezTo>
                <a:cubicBezTo>
                  <a:pt x="10783" y="2674"/>
                  <a:pt x="10770" y="2696"/>
                  <a:pt x="10526" y="2785"/>
                </a:cubicBezTo>
                <a:cubicBezTo>
                  <a:pt x="10288" y="2871"/>
                  <a:pt x="9657" y="2884"/>
                  <a:pt x="5621" y="2884"/>
                </a:cubicBezTo>
                <a:cubicBezTo>
                  <a:pt x="590" y="2884"/>
                  <a:pt x="591" y="2882"/>
                  <a:pt x="197" y="3232"/>
                </a:cubicBezTo>
                <a:lnTo>
                  <a:pt x="0" y="3410"/>
                </a:lnTo>
                <a:lnTo>
                  <a:pt x="43" y="8169"/>
                </a:lnTo>
                <a:cubicBezTo>
                  <a:pt x="67" y="10786"/>
                  <a:pt x="84" y="13210"/>
                  <a:pt x="79" y="13556"/>
                </a:cubicBezTo>
                <a:cubicBezTo>
                  <a:pt x="25" y="17053"/>
                  <a:pt x="10" y="20507"/>
                  <a:pt x="49" y="20609"/>
                </a:cubicBezTo>
                <a:cubicBezTo>
                  <a:pt x="132" y="20822"/>
                  <a:pt x="338" y="20965"/>
                  <a:pt x="697" y="21054"/>
                </a:cubicBezTo>
                <a:cubicBezTo>
                  <a:pt x="957" y="21119"/>
                  <a:pt x="5914" y="21153"/>
                  <a:pt x="10861" y="21154"/>
                </a:cubicBezTo>
                <a:cubicBezTo>
                  <a:pt x="15808" y="21154"/>
                  <a:pt x="20745" y="21122"/>
                  <a:pt x="20967" y="21057"/>
                </a:cubicBezTo>
                <a:cubicBezTo>
                  <a:pt x="21600" y="20871"/>
                  <a:pt x="21552" y="21600"/>
                  <a:pt x="21555" y="12024"/>
                </a:cubicBezTo>
                <a:cubicBezTo>
                  <a:pt x="21557" y="6829"/>
                  <a:pt x="21526" y="3339"/>
                  <a:pt x="21476" y="3274"/>
                </a:cubicBezTo>
                <a:cubicBezTo>
                  <a:pt x="21431" y="3214"/>
                  <a:pt x="21305" y="3107"/>
                  <a:pt x="21197" y="3038"/>
                </a:cubicBezTo>
                <a:cubicBezTo>
                  <a:pt x="21009" y="2919"/>
                  <a:pt x="20833" y="2914"/>
                  <a:pt x="17610" y="2884"/>
                </a:cubicBezTo>
                <a:cubicBezTo>
                  <a:pt x="14879" y="2858"/>
                  <a:pt x="14193" y="2833"/>
                  <a:pt x="14070" y="2762"/>
                </a:cubicBezTo>
                <a:cubicBezTo>
                  <a:pt x="13964" y="2700"/>
                  <a:pt x="13946" y="2655"/>
                  <a:pt x="14011" y="2609"/>
                </a:cubicBezTo>
                <a:cubicBezTo>
                  <a:pt x="14062" y="2573"/>
                  <a:pt x="14103" y="2428"/>
                  <a:pt x="14103" y="2286"/>
                </a:cubicBezTo>
                <a:cubicBezTo>
                  <a:pt x="14103" y="2023"/>
                  <a:pt x="13929" y="1785"/>
                  <a:pt x="13626" y="1631"/>
                </a:cubicBezTo>
                <a:cubicBezTo>
                  <a:pt x="13494" y="1564"/>
                  <a:pt x="13471" y="1500"/>
                  <a:pt x="13518" y="1347"/>
                </a:cubicBezTo>
                <a:cubicBezTo>
                  <a:pt x="13585" y="1126"/>
                  <a:pt x="13574" y="1153"/>
                  <a:pt x="13823" y="431"/>
                </a:cubicBezTo>
                <a:cubicBezTo>
                  <a:pt x="13871" y="293"/>
                  <a:pt x="13893" y="157"/>
                  <a:pt x="13935" y="0"/>
                </a:cubicBezTo>
                <a:lnTo>
                  <a:pt x="10769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29" name="MagicEraser_230409_002320.png" descr="MagicEraser_230409_002320.png"/>
          <p:cNvPicPr>
            <a:picLocks noChangeAspect="1"/>
          </p:cNvPicPr>
          <p:nvPr/>
        </p:nvPicPr>
        <p:blipFill>
          <a:blip r:embed="rId3">
            <a:extLst/>
          </a:blip>
          <a:srcRect l="10602" t="31852" r="33158" b="10280"/>
          <a:stretch>
            <a:fillRect/>
          </a:stretch>
        </p:blipFill>
        <p:spPr>
          <a:xfrm>
            <a:off x="1339872" y="2617980"/>
            <a:ext cx="8695129" cy="67101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جمع الكسور المتشابهة"/>
          <p:cNvSpPr txBox="1"/>
          <p:nvPr/>
        </p:nvSpPr>
        <p:spPr>
          <a:xfrm>
            <a:off x="2732854" y="1251169"/>
            <a:ext cx="7250610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جمع الكسور المتشابهة </a:t>
            </a:r>
          </a:p>
        </p:txBody>
      </p:sp>
      <p:sp>
        <p:nvSpPr>
          <p:cNvPr id="131" name="استكشاف"/>
          <p:cNvSpPr txBox="1"/>
          <p:nvPr/>
        </p:nvSpPr>
        <p:spPr>
          <a:xfrm>
            <a:off x="5536280" y="220728"/>
            <a:ext cx="2486125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rgbClr val="4E7A27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استكشاف </a:t>
            </a:r>
          </a:p>
        </p:txBody>
      </p:sp>
      <p:sp>
        <p:nvSpPr>
          <p:cNvPr id="132" name="صفحة ٧٤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٧٤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MagicEraser_230409_002418.png" descr="MagicEraser_230409_002418.png"/>
          <p:cNvPicPr>
            <a:picLocks noChangeAspect="1"/>
          </p:cNvPicPr>
          <p:nvPr/>
        </p:nvPicPr>
        <p:blipFill>
          <a:blip r:embed="rId2">
            <a:extLst/>
          </a:blip>
          <a:srcRect l="10968" t="12302" r="38713" b="15915"/>
          <a:stretch>
            <a:fillRect/>
          </a:stretch>
        </p:blipFill>
        <p:spPr>
          <a:xfrm>
            <a:off x="1922909" y="1460500"/>
            <a:ext cx="6750152" cy="7222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G_3406.png" descr="IMG_3406.png"/>
          <p:cNvPicPr>
            <a:picLocks noChangeAspect="1"/>
          </p:cNvPicPr>
          <p:nvPr/>
        </p:nvPicPr>
        <p:blipFill>
          <a:blip r:embed="rId3">
            <a:extLst/>
          </a:blip>
          <a:srcRect l="67410" t="36168" r="11785" b="25042"/>
          <a:stretch>
            <a:fillRect/>
          </a:stretch>
        </p:blipFill>
        <p:spPr>
          <a:xfrm>
            <a:off x="8993378" y="2851702"/>
            <a:ext cx="2602318" cy="3638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5" h="21154" fill="norm" stroke="1" extrusionOk="0">
                <a:moveTo>
                  <a:pt x="10769" y="0"/>
                </a:moveTo>
                <a:cubicBezTo>
                  <a:pt x="10809" y="141"/>
                  <a:pt x="10845" y="248"/>
                  <a:pt x="10868" y="268"/>
                </a:cubicBezTo>
                <a:cubicBezTo>
                  <a:pt x="10918" y="310"/>
                  <a:pt x="10937" y="360"/>
                  <a:pt x="10911" y="378"/>
                </a:cubicBezTo>
                <a:cubicBezTo>
                  <a:pt x="10885" y="397"/>
                  <a:pt x="10943" y="551"/>
                  <a:pt x="11039" y="722"/>
                </a:cubicBezTo>
                <a:cubicBezTo>
                  <a:pt x="11135" y="893"/>
                  <a:pt x="11229" y="1158"/>
                  <a:pt x="11246" y="1310"/>
                </a:cubicBezTo>
                <a:cubicBezTo>
                  <a:pt x="11275" y="1575"/>
                  <a:pt x="11259" y="1595"/>
                  <a:pt x="10937" y="1716"/>
                </a:cubicBezTo>
                <a:cubicBezTo>
                  <a:pt x="10436" y="1905"/>
                  <a:pt x="10315" y="2291"/>
                  <a:pt x="10667" y="2579"/>
                </a:cubicBezTo>
                <a:cubicBezTo>
                  <a:pt x="10783" y="2674"/>
                  <a:pt x="10770" y="2696"/>
                  <a:pt x="10526" y="2785"/>
                </a:cubicBezTo>
                <a:cubicBezTo>
                  <a:pt x="10288" y="2871"/>
                  <a:pt x="9657" y="2884"/>
                  <a:pt x="5621" y="2884"/>
                </a:cubicBezTo>
                <a:cubicBezTo>
                  <a:pt x="590" y="2884"/>
                  <a:pt x="591" y="2882"/>
                  <a:pt x="197" y="3232"/>
                </a:cubicBezTo>
                <a:lnTo>
                  <a:pt x="0" y="3410"/>
                </a:lnTo>
                <a:lnTo>
                  <a:pt x="43" y="8169"/>
                </a:lnTo>
                <a:cubicBezTo>
                  <a:pt x="67" y="10786"/>
                  <a:pt x="84" y="13210"/>
                  <a:pt x="79" y="13556"/>
                </a:cubicBezTo>
                <a:cubicBezTo>
                  <a:pt x="25" y="17053"/>
                  <a:pt x="10" y="20507"/>
                  <a:pt x="49" y="20609"/>
                </a:cubicBezTo>
                <a:cubicBezTo>
                  <a:pt x="132" y="20822"/>
                  <a:pt x="338" y="20965"/>
                  <a:pt x="697" y="21054"/>
                </a:cubicBezTo>
                <a:cubicBezTo>
                  <a:pt x="957" y="21119"/>
                  <a:pt x="5914" y="21153"/>
                  <a:pt x="10861" y="21154"/>
                </a:cubicBezTo>
                <a:cubicBezTo>
                  <a:pt x="15808" y="21154"/>
                  <a:pt x="20745" y="21122"/>
                  <a:pt x="20967" y="21057"/>
                </a:cubicBezTo>
                <a:cubicBezTo>
                  <a:pt x="21600" y="20871"/>
                  <a:pt x="21552" y="21600"/>
                  <a:pt x="21555" y="12024"/>
                </a:cubicBezTo>
                <a:cubicBezTo>
                  <a:pt x="21557" y="6829"/>
                  <a:pt x="21526" y="3339"/>
                  <a:pt x="21476" y="3274"/>
                </a:cubicBezTo>
                <a:cubicBezTo>
                  <a:pt x="21431" y="3214"/>
                  <a:pt x="21305" y="3107"/>
                  <a:pt x="21197" y="3038"/>
                </a:cubicBezTo>
                <a:cubicBezTo>
                  <a:pt x="21009" y="2919"/>
                  <a:pt x="20833" y="2914"/>
                  <a:pt x="17610" y="2884"/>
                </a:cubicBezTo>
                <a:cubicBezTo>
                  <a:pt x="14879" y="2858"/>
                  <a:pt x="14193" y="2833"/>
                  <a:pt x="14070" y="2762"/>
                </a:cubicBezTo>
                <a:cubicBezTo>
                  <a:pt x="13964" y="2700"/>
                  <a:pt x="13946" y="2655"/>
                  <a:pt x="14011" y="2609"/>
                </a:cubicBezTo>
                <a:cubicBezTo>
                  <a:pt x="14062" y="2573"/>
                  <a:pt x="14103" y="2428"/>
                  <a:pt x="14103" y="2286"/>
                </a:cubicBezTo>
                <a:cubicBezTo>
                  <a:pt x="14103" y="2023"/>
                  <a:pt x="13929" y="1785"/>
                  <a:pt x="13626" y="1631"/>
                </a:cubicBezTo>
                <a:cubicBezTo>
                  <a:pt x="13494" y="1564"/>
                  <a:pt x="13471" y="1500"/>
                  <a:pt x="13518" y="1347"/>
                </a:cubicBezTo>
                <a:cubicBezTo>
                  <a:pt x="13585" y="1126"/>
                  <a:pt x="13574" y="1153"/>
                  <a:pt x="13823" y="431"/>
                </a:cubicBezTo>
                <a:cubicBezTo>
                  <a:pt x="13871" y="293"/>
                  <a:pt x="13893" y="157"/>
                  <a:pt x="13935" y="0"/>
                </a:cubicBezTo>
                <a:lnTo>
                  <a:pt x="1076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36" name="صفحة ٧٤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٧٤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MagicEraser_230409_002437.png" descr="MagicEraser_230409_002437.png"/>
          <p:cNvPicPr>
            <a:picLocks noChangeAspect="1"/>
          </p:cNvPicPr>
          <p:nvPr/>
        </p:nvPicPr>
        <p:blipFill>
          <a:blip r:embed="rId2">
            <a:extLst/>
          </a:blip>
          <a:srcRect l="6174" t="16297" r="15309" b="7812"/>
          <a:stretch>
            <a:fillRect/>
          </a:stretch>
        </p:blipFill>
        <p:spPr>
          <a:xfrm>
            <a:off x="1222573" y="1049337"/>
            <a:ext cx="10559578" cy="765489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صفحة ٧٥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٧٥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MagicEraser_230409_002514.png" descr="MagicEraser_230409_002514.png"/>
          <p:cNvPicPr>
            <a:picLocks noChangeAspect="1"/>
          </p:cNvPicPr>
          <p:nvPr/>
        </p:nvPicPr>
        <p:blipFill>
          <a:blip r:embed="rId2">
            <a:extLst/>
          </a:blip>
          <a:srcRect l="8594" t="27449" r="14109" b="14879"/>
          <a:stretch>
            <a:fillRect/>
          </a:stretch>
        </p:blipFill>
        <p:spPr>
          <a:xfrm>
            <a:off x="686957" y="1348656"/>
            <a:ext cx="11385675" cy="6371141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صفحة ٧٥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٧٥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