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465" r:id="rId2"/>
    <p:sldId id="478" r:id="rId3"/>
    <p:sldId id="445" r:id="rId4"/>
    <p:sldId id="466" r:id="rId5"/>
    <p:sldId id="467" r:id="rId6"/>
    <p:sldId id="468" r:id="rId7"/>
    <p:sldId id="469" r:id="rId8"/>
    <p:sldId id="470" r:id="rId9"/>
    <p:sldId id="471" r:id="rId10"/>
    <p:sldId id="472" r:id="rId11"/>
    <p:sldId id="446" r:id="rId12"/>
    <p:sldId id="447" r:id="rId13"/>
    <p:sldId id="473" r:id="rId14"/>
    <p:sldId id="474" r:id="rId15"/>
    <p:sldId id="448" r:id="rId16"/>
    <p:sldId id="475" r:id="rId17"/>
    <p:sldId id="476" r:id="rId18"/>
    <p:sldId id="477" r:id="rId19"/>
    <p:sldId id="435" r:id="rId20"/>
    <p:sldId id="436" r:id="rId21"/>
    <p:sldId id="362" r:id="rId22"/>
    <p:sldId id="438" r:id="rId23"/>
    <p:sldId id="463" r:id="rId24"/>
    <p:sldId id="461" r:id="rId25"/>
    <p:sldId id="460" r:id="rId26"/>
    <p:sldId id="464" r:id="rId27"/>
  </p:sldIdLst>
  <p:sldSz cx="18288000" cy="10287000"/>
  <p:notesSz cx="6858000" cy="9144000"/>
  <p:embeddedFontLst>
    <p:embeddedFont>
      <p:font typeface="Arabic Typesetting" pitchFamily="66" charset="-78"/>
      <p:regular r:id="rId29"/>
    </p:embeddedFont>
    <p:embeddedFont>
      <p:font typeface="DecoType Naskh" charset="-78"/>
      <p:regular r:id="rId30"/>
    </p:embeddedFont>
    <p:embeddedFont>
      <p:font typeface="PT Simple Bold Ruled" charset="-78"/>
      <p:regular r:id="rId31"/>
    </p:embeddedFont>
    <p:embeddedFont>
      <p:font typeface="Calibri Light" pitchFamily="34" charset="0"/>
      <p:regular r:id="rId32"/>
      <p:italic r:id="rId33"/>
    </p:embeddedFont>
    <p:embeddedFont>
      <p:font typeface="宋体" pitchFamily="2" charset="-122"/>
      <p:regular r:id="rId34"/>
    </p:embeddedFont>
    <p:embeddedFont>
      <p:font typeface="PT Bold Heading" charset="-78"/>
      <p:regular r:id="rId35"/>
    </p:embeddedFont>
    <p:embeddedFont>
      <p:font typeface="Tw Cen MT" pitchFamily="34" charset="0"/>
      <p:regular r:id="rId36"/>
      <p:bold r:id="rId37"/>
      <p:italic r:id="rId38"/>
      <p:boldItalic r:id="rId39"/>
    </p:embeddedFont>
    <p:embeddedFont>
      <p:font typeface="Calibri" pitchFamily="34" charset="0"/>
      <p:regular r:id="rId40"/>
      <p:bold r:id="rId41"/>
      <p:italic r:id="rId42"/>
      <p:boldItalic r:id="rId43"/>
    </p:embeddedFont>
    <p:embeddedFont>
      <p:font typeface="Century Gothic" pitchFamily="34" charset="0"/>
      <p:regular r:id="rId44"/>
      <p:bold r:id="rId45"/>
      <p:italic r:id="rId46"/>
      <p:boldItalic r:id="rId47"/>
    </p:embeddedFont>
    <p:embeddedFont>
      <p:font typeface="맑은 고딕" pitchFamily="34" charset="-127"/>
      <p:regular r:id="rId48"/>
      <p:bold r:id="rId49"/>
    </p:embeddedFont>
    <p:embeddedFont>
      <p:font typeface="Segoe UI Semibold" pitchFamily="34" charset="0"/>
      <p:bold r:id="rId50"/>
      <p:boldItalic r:id="rId51"/>
    </p:embeddedFont>
    <p:embeddedFont>
      <p:font typeface="Sakkal Majalla" pitchFamily="2" charset="-78"/>
      <p:regular r:id="rId52"/>
      <p:bold r:id="rId53"/>
    </p:embeddedFont>
    <p:embeddedFont>
      <p:font typeface="Akhbar MT"/>
      <p:regular r:id="rId54"/>
      <p:bold r:id="rId55"/>
    </p:embeddedFont>
  </p:embeddedFontLst>
  <p:custDataLst>
    <p:tags r:id="rId5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916009"/>
    <a:srgbClr val="CC0099"/>
    <a:srgbClr val="CC3399"/>
    <a:srgbClr val="C6605E"/>
    <a:srgbClr val="9933FF"/>
    <a:srgbClr val="CC99FF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772" autoAdjust="0"/>
  </p:normalViewPr>
  <p:slideViewPr>
    <p:cSldViewPr>
      <p:cViewPr>
        <p:scale>
          <a:sx n="40" d="100"/>
          <a:sy n="40" d="100"/>
        </p:scale>
        <p:origin x="-1116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font" Target="fonts/font2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54" Type="http://schemas.openxmlformats.org/officeDocument/2006/relationships/font" Target="fonts/font2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font" Target="fonts/font25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font" Target="fonts/font23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C0224B8-5F49-4703-B268-2C870C510624}" type="datetimeFigureOut">
              <a:rPr lang="ar-SA" smtClean="0"/>
              <a:t>19/09/1444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55EC48A-1E71-4E0E-AA8E-1F2D4B2401B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5983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93712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ccf3902700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ccf3902700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ccffd0e25e_0_1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ccffd0e25e_0_1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505e5f957_2_2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8505e5f957_2_2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C48A-1E71-4E0E-AA8E-1F2D4B2401B9}" type="slidenum">
              <a:rPr lang="ar-SA" smtClean="0"/>
              <a:t>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6431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771237d4e5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771237d4e5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505e5f957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8505e5f957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C48A-1E71-4E0E-AA8E-1F2D4B2401B9}" type="slidenum">
              <a:rPr lang="ar-SA" smtClean="0"/>
              <a:t>16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29696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C48A-1E71-4E0E-AA8E-1F2D4B2401B9}" type="slidenum">
              <a:rPr lang="ar-SA" smtClean="0"/>
              <a:t>17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296960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C48A-1E71-4E0E-AA8E-1F2D4B2401B9}" type="slidenum">
              <a:rPr lang="ar-SA" smtClean="0"/>
              <a:t>18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29696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495299" y="-374899"/>
            <a:ext cx="19472909" cy="11040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4717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3971168" y="6950810"/>
            <a:ext cx="4943477" cy="1029486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3304575" y="7799902"/>
            <a:ext cx="6683406" cy="1585142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5690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" name="Google Shape;4464;p38"/>
          <p:cNvSpPr/>
          <p:nvPr/>
        </p:nvSpPr>
        <p:spPr>
          <a:xfrm flipH="1">
            <a:off x="353984" y="9056285"/>
            <a:ext cx="4510752" cy="1251587"/>
          </a:xfrm>
          <a:custGeom>
            <a:avLst/>
            <a:gdLst/>
            <a:ahLst/>
            <a:cxnLst/>
            <a:rect l="l" t="t" r="r" b="b"/>
            <a:pathLst>
              <a:path w="21098" h="5854" extrusionOk="0">
                <a:moveTo>
                  <a:pt x="7799" y="0"/>
                </a:moveTo>
                <a:cubicBezTo>
                  <a:pt x="6580" y="0"/>
                  <a:pt x="5374" y="135"/>
                  <a:pt x="4193" y="512"/>
                </a:cubicBezTo>
                <a:cubicBezTo>
                  <a:pt x="2713" y="974"/>
                  <a:pt x="1327" y="1693"/>
                  <a:pt x="86" y="2625"/>
                </a:cubicBezTo>
                <a:cubicBezTo>
                  <a:pt x="1" y="2685"/>
                  <a:pt x="1" y="2813"/>
                  <a:pt x="86" y="2873"/>
                </a:cubicBezTo>
                <a:cubicBezTo>
                  <a:pt x="2191" y="4336"/>
                  <a:pt x="4612" y="5294"/>
                  <a:pt x="7153" y="5662"/>
                </a:cubicBezTo>
                <a:cubicBezTo>
                  <a:pt x="7995" y="5790"/>
                  <a:pt x="8844" y="5854"/>
                  <a:pt x="9691" y="5854"/>
                </a:cubicBezTo>
                <a:cubicBezTo>
                  <a:pt x="11398" y="5854"/>
                  <a:pt x="13100" y="5595"/>
                  <a:pt x="14741" y="5080"/>
                </a:cubicBezTo>
                <a:cubicBezTo>
                  <a:pt x="16246" y="4601"/>
                  <a:pt x="17641" y="3866"/>
                  <a:pt x="19018" y="3087"/>
                </a:cubicBezTo>
                <a:cubicBezTo>
                  <a:pt x="19223" y="3087"/>
                  <a:pt x="19429" y="3070"/>
                  <a:pt x="19626" y="3027"/>
                </a:cubicBezTo>
                <a:lnTo>
                  <a:pt x="20926" y="2830"/>
                </a:lnTo>
                <a:cubicBezTo>
                  <a:pt x="21097" y="2798"/>
                  <a:pt x="21043" y="2555"/>
                  <a:pt x="20874" y="2555"/>
                </a:cubicBezTo>
                <a:cubicBezTo>
                  <a:pt x="20866" y="2555"/>
                  <a:pt x="20858" y="2556"/>
                  <a:pt x="20849" y="2557"/>
                </a:cubicBezTo>
                <a:lnTo>
                  <a:pt x="19737" y="2728"/>
                </a:lnTo>
                <a:cubicBezTo>
                  <a:pt x="19549" y="2753"/>
                  <a:pt x="19360" y="2805"/>
                  <a:pt x="19172" y="2813"/>
                </a:cubicBezTo>
                <a:cubicBezTo>
                  <a:pt x="19146" y="2776"/>
                  <a:pt x="19106" y="2755"/>
                  <a:pt x="19065" y="2755"/>
                </a:cubicBezTo>
                <a:cubicBezTo>
                  <a:pt x="19040" y="2755"/>
                  <a:pt x="19015" y="2763"/>
                  <a:pt x="18992" y="2779"/>
                </a:cubicBezTo>
                <a:lnTo>
                  <a:pt x="18941" y="2805"/>
                </a:lnTo>
                <a:cubicBezTo>
                  <a:pt x="18796" y="2762"/>
                  <a:pt x="18650" y="2702"/>
                  <a:pt x="18522" y="2617"/>
                </a:cubicBezTo>
                <a:cubicBezTo>
                  <a:pt x="17915" y="2292"/>
                  <a:pt x="17290" y="2001"/>
                  <a:pt x="16648" y="1735"/>
                </a:cubicBezTo>
                <a:cubicBezTo>
                  <a:pt x="15348" y="1205"/>
                  <a:pt x="13996" y="786"/>
                  <a:pt x="12611" y="504"/>
                </a:cubicBezTo>
                <a:cubicBezTo>
                  <a:pt x="11267" y="230"/>
                  <a:pt x="9907" y="59"/>
                  <a:pt x="8538" y="16"/>
                </a:cubicBezTo>
                <a:cubicBezTo>
                  <a:pt x="8291" y="6"/>
                  <a:pt x="8045" y="0"/>
                  <a:pt x="77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5" name="Google Shape;4465;p38"/>
          <p:cNvSpPr/>
          <p:nvPr/>
        </p:nvSpPr>
        <p:spPr>
          <a:xfrm flipH="1">
            <a:off x="798473" y="9666686"/>
            <a:ext cx="3535824" cy="130205"/>
          </a:xfrm>
          <a:custGeom>
            <a:avLst/>
            <a:gdLst/>
            <a:ahLst/>
            <a:cxnLst/>
            <a:rect l="l" t="t" r="r" b="b"/>
            <a:pathLst>
              <a:path w="16538" h="609" extrusionOk="0">
                <a:moveTo>
                  <a:pt x="16460" y="1"/>
                </a:moveTo>
                <a:cubicBezTo>
                  <a:pt x="16457" y="1"/>
                  <a:pt x="16454" y="1"/>
                  <a:pt x="16452" y="1"/>
                </a:cubicBezTo>
                <a:cubicBezTo>
                  <a:pt x="13244" y="314"/>
                  <a:pt x="10025" y="472"/>
                  <a:pt x="6806" y="472"/>
                </a:cubicBezTo>
                <a:cubicBezTo>
                  <a:pt x="4565" y="472"/>
                  <a:pt x="2323" y="395"/>
                  <a:pt x="86" y="241"/>
                </a:cubicBezTo>
                <a:cubicBezTo>
                  <a:pt x="84" y="240"/>
                  <a:pt x="81" y="240"/>
                  <a:pt x="79" y="240"/>
                </a:cubicBezTo>
                <a:cubicBezTo>
                  <a:pt x="1" y="240"/>
                  <a:pt x="3" y="369"/>
                  <a:pt x="86" y="378"/>
                </a:cubicBezTo>
                <a:cubicBezTo>
                  <a:pt x="2315" y="531"/>
                  <a:pt x="4548" y="608"/>
                  <a:pt x="6781" y="608"/>
                </a:cubicBezTo>
                <a:cubicBezTo>
                  <a:pt x="10008" y="608"/>
                  <a:pt x="13236" y="448"/>
                  <a:pt x="16452" y="129"/>
                </a:cubicBezTo>
                <a:cubicBezTo>
                  <a:pt x="16534" y="121"/>
                  <a:pt x="16537" y="1"/>
                  <a:pt x="164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6" name="Google Shape;4466;p38"/>
          <p:cNvSpPr/>
          <p:nvPr/>
        </p:nvSpPr>
        <p:spPr>
          <a:xfrm flipH="1">
            <a:off x="1748383" y="9433219"/>
            <a:ext cx="837029" cy="334598"/>
          </a:xfrm>
          <a:custGeom>
            <a:avLst/>
            <a:gdLst/>
            <a:ahLst/>
            <a:cxnLst/>
            <a:rect l="l" t="t" r="r" b="b"/>
            <a:pathLst>
              <a:path w="3915" h="1565" extrusionOk="0">
                <a:moveTo>
                  <a:pt x="107" y="0"/>
                </a:moveTo>
                <a:cubicBezTo>
                  <a:pt x="44" y="0"/>
                  <a:pt x="1" y="89"/>
                  <a:pt x="67" y="126"/>
                </a:cubicBezTo>
                <a:cubicBezTo>
                  <a:pt x="1265" y="717"/>
                  <a:pt x="2523" y="1196"/>
                  <a:pt x="3806" y="1564"/>
                </a:cubicBezTo>
                <a:cubicBezTo>
                  <a:pt x="3809" y="1564"/>
                  <a:pt x="3812" y="1564"/>
                  <a:pt x="3815" y="1564"/>
                </a:cubicBezTo>
                <a:cubicBezTo>
                  <a:pt x="3893" y="1564"/>
                  <a:pt x="3914" y="1460"/>
                  <a:pt x="3840" y="1435"/>
                </a:cubicBezTo>
                <a:cubicBezTo>
                  <a:pt x="2566" y="1076"/>
                  <a:pt x="1325" y="597"/>
                  <a:pt x="136" y="7"/>
                </a:cubicBezTo>
                <a:cubicBezTo>
                  <a:pt x="126" y="2"/>
                  <a:pt x="116" y="0"/>
                  <a:pt x="1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7" name="Google Shape;4467;p38"/>
          <p:cNvSpPr/>
          <p:nvPr/>
        </p:nvSpPr>
        <p:spPr>
          <a:xfrm flipH="1">
            <a:off x="3287959" y="9507619"/>
            <a:ext cx="511625" cy="277940"/>
          </a:xfrm>
          <a:custGeom>
            <a:avLst/>
            <a:gdLst/>
            <a:ahLst/>
            <a:cxnLst/>
            <a:rect l="l" t="t" r="r" b="b"/>
            <a:pathLst>
              <a:path w="2393" h="1300" extrusionOk="0">
                <a:moveTo>
                  <a:pt x="101" y="0"/>
                </a:moveTo>
                <a:cubicBezTo>
                  <a:pt x="40" y="0"/>
                  <a:pt x="0" y="91"/>
                  <a:pt x="66" y="121"/>
                </a:cubicBezTo>
                <a:lnTo>
                  <a:pt x="2265" y="1293"/>
                </a:lnTo>
                <a:cubicBezTo>
                  <a:pt x="2275" y="1297"/>
                  <a:pt x="2284" y="1299"/>
                  <a:pt x="2294" y="1299"/>
                </a:cubicBezTo>
                <a:cubicBezTo>
                  <a:pt x="2355" y="1299"/>
                  <a:pt x="2393" y="1210"/>
                  <a:pt x="2333" y="1173"/>
                </a:cubicBezTo>
                <a:lnTo>
                  <a:pt x="134" y="9"/>
                </a:lnTo>
                <a:cubicBezTo>
                  <a:pt x="123" y="3"/>
                  <a:pt x="112" y="0"/>
                  <a:pt x="1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8" name="Google Shape;4468;p38"/>
          <p:cNvSpPr/>
          <p:nvPr/>
        </p:nvSpPr>
        <p:spPr>
          <a:xfrm flipH="1">
            <a:off x="2682903" y="9466142"/>
            <a:ext cx="530010" cy="320058"/>
          </a:xfrm>
          <a:custGeom>
            <a:avLst/>
            <a:gdLst/>
            <a:ahLst/>
            <a:cxnLst/>
            <a:rect l="l" t="t" r="r" b="b"/>
            <a:pathLst>
              <a:path w="2479" h="1497" extrusionOk="0">
                <a:moveTo>
                  <a:pt x="99" y="0"/>
                </a:moveTo>
                <a:cubicBezTo>
                  <a:pt x="38" y="0"/>
                  <a:pt x="0" y="89"/>
                  <a:pt x="60" y="126"/>
                </a:cubicBezTo>
                <a:cubicBezTo>
                  <a:pt x="838" y="554"/>
                  <a:pt x="1599" y="1008"/>
                  <a:pt x="2352" y="1487"/>
                </a:cubicBezTo>
                <a:cubicBezTo>
                  <a:pt x="2363" y="1493"/>
                  <a:pt x="2374" y="1496"/>
                  <a:pt x="2384" y="1496"/>
                </a:cubicBezTo>
                <a:cubicBezTo>
                  <a:pt x="2439" y="1496"/>
                  <a:pt x="2479" y="1410"/>
                  <a:pt x="2421" y="1367"/>
                </a:cubicBezTo>
                <a:cubicBezTo>
                  <a:pt x="1668" y="888"/>
                  <a:pt x="907" y="434"/>
                  <a:pt x="128" y="7"/>
                </a:cubicBezTo>
                <a:cubicBezTo>
                  <a:pt x="118" y="2"/>
                  <a:pt x="108" y="0"/>
                  <a:pt x="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9" name="Google Shape;4469;p38"/>
          <p:cNvSpPr/>
          <p:nvPr/>
        </p:nvSpPr>
        <p:spPr>
          <a:xfrm flipH="1">
            <a:off x="1173470" y="9563207"/>
            <a:ext cx="417125" cy="185579"/>
          </a:xfrm>
          <a:custGeom>
            <a:avLst/>
            <a:gdLst/>
            <a:ahLst/>
            <a:cxnLst/>
            <a:rect l="l" t="t" r="r" b="b"/>
            <a:pathLst>
              <a:path w="1951" h="868" extrusionOk="0">
                <a:moveTo>
                  <a:pt x="78" y="0"/>
                </a:moveTo>
                <a:cubicBezTo>
                  <a:pt x="19" y="0"/>
                  <a:pt x="0" y="104"/>
                  <a:pt x="68" y="134"/>
                </a:cubicBezTo>
                <a:lnTo>
                  <a:pt x="1839" y="862"/>
                </a:lnTo>
                <a:cubicBezTo>
                  <a:pt x="1849" y="866"/>
                  <a:pt x="1858" y="867"/>
                  <a:pt x="1867" y="867"/>
                </a:cubicBezTo>
                <a:cubicBezTo>
                  <a:pt x="1931" y="867"/>
                  <a:pt x="1950" y="763"/>
                  <a:pt x="1882" y="733"/>
                </a:cubicBezTo>
                <a:lnTo>
                  <a:pt x="103" y="6"/>
                </a:lnTo>
                <a:cubicBezTo>
                  <a:pt x="94" y="2"/>
                  <a:pt x="85" y="0"/>
                  <a:pt x="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0" name="Google Shape;4470;p38"/>
          <p:cNvSpPr/>
          <p:nvPr/>
        </p:nvSpPr>
        <p:spPr>
          <a:xfrm flipH="1">
            <a:off x="2266418" y="9772518"/>
            <a:ext cx="336308" cy="374364"/>
          </a:xfrm>
          <a:custGeom>
            <a:avLst/>
            <a:gdLst/>
            <a:ahLst/>
            <a:cxnLst/>
            <a:rect l="l" t="t" r="r" b="b"/>
            <a:pathLst>
              <a:path w="1573" h="1751" extrusionOk="0">
                <a:moveTo>
                  <a:pt x="1475" y="0"/>
                </a:moveTo>
                <a:cubicBezTo>
                  <a:pt x="1460" y="0"/>
                  <a:pt x="1445" y="6"/>
                  <a:pt x="1432" y="19"/>
                </a:cubicBezTo>
                <a:lnTo>
                  <a:pt x="1423" y="19"/>
                </a:lnTo>
                <a:cubicBezTo>
                  <a:pt x="927" y="533"/>
                  <a:pt x="456" y="1080"/>
                  <a:pt x="37" y="1653"/>
                </a:cubicBezTo>
                <a:cubicBezTo>
                  <a:pt x="1" y="1702"/>
                  <a:pt x="50" y="1750"/>
                  <a:pt x="97" y="1750"/>
                </a:cubicBezTo>
                <a:cubicBezTo>
                  <a:pt x="117" y="1750"/>
                  <a:pt x="136" y="1742"/>
                  <a:pt x="148" y="1722"/>
                </a:cubicBezTo>
                <a:cubicBezTo>
                  <a:pt x="568" y="1157"/>
                  <a:pt x="1030" y="618"/>
                  <a:pt x="1526" y="114"/>
                </a:cubicBezTo>
                <a:cubicBezTo>
                  <a:pt x="1572" y="67"/>
                  <a:pt x="1526" y="0"/>
                  <a:pt x="14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1" name="Google Shape;4471;p38"/>
          <p:cNvSpPr/>
          <p:nvPr/>
        </p:nvSpPr>
        <p:spPr>
          <a:xfrm flipH="1">
            <a:off x="3042301" y="9764180"/>
            <a:ext cx="307016" cy="332246"/>
          </a:xfrm>
          <a:custGeom>
            <a:avLst/>
            <a:gdLst/>
            <a:ahLst/>
            <a:cxnLst/>
            <a:rect l="l" t="t" r="r" b="b"/>
            <a:pathLst>
              <a:path w="1436" h="1554" extrusionOk="0">
                <a:moveTo>
                  <a:pt x="1344" y="0"/>
                </a:moveTo>
                <a:cubicBezTo>
                  <a:pt x="1328" y="0"/>
                  <a:pt x="1311" y="7"/>
                  <a:pt x="1296" y="24"/>
                </a:cubicBezTo>
                <a:lnTo>
                  <a:pt x="39" y="1436"/>
                </a:lnTo>
                <a:cubicBezTo>
                  <a:pt x="0" y="1487"/>
                  <a:pt x="44" y="1554"/>
                  <a:pt x="90" y="1554"/>
                </a:cubicBezTo>
                <a:cubicBezTo>
                  <a:pt x="105" y="1554"/>
                  <a:pt x="120" y="1547"/>
                  <a:pt x="133" y="1530"/>
                </a:cubicBezTo>
                <a:lnTo>
                  <a:pt x="1391" y="118"/>
                </a:lnTo>
                <a:cubicBezTo>
                  <a:pt x="1436" y="67"/>
                  <a:pt x="1393" y="0"/>
                  <a:pt x="13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2" name="Google Shape;4472;p38"/>
          <p:cNvSpPr/>
          <p:nvPr/>
        </p:nvSpPr>
        <p:spPr>
          <a:xfrm flipH="1">
            <a:off x="3153716" y="9617783"/>
            <a:ext cx="234842" cy="198540"/>
          </a:xfrm>
          <a:custGeom>
            <a:avLst/>
            <a:gdLst/>
            <a:ahLst/>
            <a:cxnLst/>
            <a:rect l="l" t="t" r="r" b="b"/>
            <a:pathLst>
              <a:path w="1255" h="1061" extrusionOk="0">
                <a:moveTo>
                  <a:pt x="1146" y="0"/>
                </a:moveTo>
                <a:cubicBezTo>
                  <a:pt x="1132" y="0"/>
                  <a:pt x="1118" y="5"/>
                  <a:pt x="1106" y="15"/>
                </a:cubicBezTo>
                <a:lnTo>
                  <a:pt x="53" y="947"/>
                </a:lnTo>
                <a:cubicBezTo>
                  <a:pt x="0" y="994"/>
                  <a:pt x="45" y="1061"/>
                  <a:pt x="99" y="1061"/>
                </a:cubicBezTo>
                <a:cubicBezTo>
                  <a:pt x="115" y="1061"/>
                  <a:pt x="132" y="1055"/>
                  <a:pt x="147" y="1042"/>
                </a:cubicBezTo>
                <a:lnTo>
                  <a:pt x="1200" y="109"/>
                </a:lnTo>
                <a:cubicBezTo>
                  <a:pt x="1254" y="68"/>
                  <a:pt x="1200" y="0"/>
                  <a:pt x="11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3" name="Google Shape;4473;p38"/>
          <p:cNvSpPr/>
          <p:nvPr/>
        </p:nvSpPr>
        <p:spPr>
          <a:xfrm flipH="1">
            <a:off x="1482842" y="9741517"/>
            <a:ext cx="357474" cy="344861"/>
          </a:xfrm>
          <a:custGeom>
            <a:avLst/>
            <a:gdLst/>
            <a:ahLst/>
            <a:cxnLst/>
            <a:rect l="l" t="t" r="r" b="b"/>
            <a:pathLst>
              <a:path w="1672" h="1613" extrusionOk="0">
                <a:moveTo>
                  <a:pt x="1503" y="1"/>
                </a:moveTo>
                <a:cubicBezTo>
                  <a:pt x="1307" y="1"/>
                  <a:pt x="1141" y="288"/>
                  <a:pt x="1031" y="413"/>
                </a:cubicBezTo>
                <a:lnTo>
                  <a:pt x="47" y="1499"/>
                </a:lnTo>
                <a:cubicBezTo>
                  <a:pt x="1" y="1545"/>
                  <a:pt x="47" y="1612"/>
                  <a:pt x="98" y="1612"/>
                </a:cubicBezTo>
                <a:cubicBezTo>
                  <a:pt x="113" y="1612"/>
                  <a:pt x="128" y="1607"/>
                  <a:pt x="141" y="1593"/>
                </a:cubicBezTo>
                <a:lnTo>
                  <a:pt x="809" y="849"/>
                </a:lnTo>
                <a:cubicBezTo>
                  <a:pt x="890" y="759"/>
                  <a:pt x="1359" y="142"/>
                  <a:pt x="1522" y="142"/>
                </a:cubicBezTo>
                <a:cubicBezTo>
                  <a:pt x="1530" y="142"/>
                  <a:pt x="1538" y="144"/>
                  <a:pt x="1544" y="147"/>
                </a:cubicBezTo>
                <a:cubicBezTo>
                  <a:pt x="1553" y="152"/>
                  <a:pt x="1562" y="154"/>
                  <a:pt x="1571" y="154"/>
                </a:cubicBezTo>
                <a:cubicBezTo>
                  <a:pt x="1628" y="154"/>
                  <a:pt x="1671" y="65"/>
                  <a:pt x="1604" y="28"/>
                </a:cubicBezTo>
                <a:cubicBezTo>
                  <a:pt x="1570" y="9"/>
                  <a:pt x="1536" y="1"/>
                  <a:pt x="150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4" name="Google Shape;4474;p38"/>
          <p:cNvSpPr/>
          <p:nvPr/>
        </p:nvSpPr>
        <p:spPr>
          <a:xfrm flipH="1">
            <a:off x="-203829" y="5721205"/>
            <a:ext cx="1302470" cy="4492580"/>
          </a:xfrm>
          <a:custGeom>
            <a:avLst/>
            <a:gdLst/>
            <a:ahLst/>
            <a:cxnLst/>
            <a:rect l="l" t="t" r="r" b="b"/>
            <a:pathLst>
              <a:path w="6092" h="21013" extrusionOk="0">
                <a:moveTo>
                  <a:pt x="3298" y="0"/>
                </a:moveTo>
                <a:cubicBezTo>
                  <a:pt x="3251" y="0"/>
                  <a:pt x="3204" y="24"/>
                  <a:pt x="3174" y="71"/>
                </a:cubicBezTo>
                <a:cubicBezTo>
                  <a:pt x="1711" y="2175"/>
                  <a:pt x="753" y="4596"/>
                  <a:pt x="385" y="7137"/>
                </a:cubicBezTo>
                <a:cubicBezTo>
                  <a:pt x="0" y="9669"/>
                  <a:pt x="197" y="12270"/>
                  <a:pt x="967" y="14717"/>
                </a:cubicBezTo>
                <a:cubicBezTo>
                  <a:pt x="1446" y="16231"/>
                  <a:pt x="2182" y="17617"/>
                  <a:pt x="2960" y="18994"/>
                </a:cubicBezTo>
                <a:cubicBezTo>
                  <a:pt x="2952" y="19199"/>
                  <a:pt x="2977" y="19405"/>
                  <a:pt x="3020" y="19610"/>
                </a:cubicBezTo>
                <a:cubicBezTo>
                  <a:pt x="3080" y="20038"/>
                  <a:pt x="3148" y="20474"/>
                  <a:pt x="3217" y="20910"/>
                </a:cubicBezTo>
                <a:cubicBezTo>
                  <a:pt x="3230" y="20982"/>
                  <a:pt x="3280" y="21013"/>
                  <a:pt x="3334" y="21013"/>
                </a:cubicBezTo>
                <a:cubicBezTo>
                  <a:pt x="3416" y="21013"/>
                  <a:pt x="3506" y="20942"/>
                  <a:pt x="3491" y="20833"/>
                </a:cubicBezTo>
                <a:cubicBezTo>
                  <a:pt x="3431" y="20457"/>
                  <a:pt x="3379" y="20089"/>
                  <a:pt x="3319" y="19721"/>
                </a:cubicBezTo>
                <a:cubicBezTo>
                  <a:pt x="3285" y="19533"/>
                  <a:pt x="3242" y="19345"/>
                  <a:pt x="3234" y="19148"/>
                </a:cubicBezTo>
                <a:cubicBezTo>
                  <a:pt x="3285" y="19114"/>
                  <a:pt x="3311" y="19028"/>
                  <a:pt x="3268" y="18968"/>
                </a:cubicBezTo>
                <a:cubicBezTo>
                  <a:pt x="3260" y="18951"/>
                  <a:pt x="3251" y="18943"/>
                  <a:pt x="3242" y="18926"/>
                </a:cubicBezTo>
                <a:cubicBezTo>
                  <a:pt x="3285" y="18772"/>
                  <a:pt x="3345" y="18626"/>
                  <a:pt x="3431" y="18498"/>
                </a:cubicBezTo>
                <a:cubicBezTo>
                  <a:pt x="3747" y="17891"/>
                  <a:pt x="4047" y="17266"/>
                  <a:pt x="4303" y="16624"/>
                </a:cubicBezTo>
                <a:cubicBezTo>
                  <a:pt x="4842" y="15324"/>
                  <a:pt x="5253" y="13972"/>
                  <a:pt x="5544" y="12587"/>
                </a:cubicBezTo>
                <a:cubicBezTo>
                  <a:pt x="5817" y="11243"/>
                  <a:pt x="5980" y="9883"/>
                  <a:pt x="6031" y="8514"/>
                </a:cubicBezTo>
                <a:cubicBezTo>
                  <a:pt x="6091" y="7043"/>
                  <a:pt x="5980" y="5597"/>
                  <a:pt x="5535" y="4177"/>
                </a:cubicBezTo>
                <a:cubicBezTo>
                  <a:pt x="5073" y="2697"/>
                  <a:pt x="4355" y="1303"/>
                  <a:pt x="3422" y="71"/>
                </a:cubicBezTo>
                <a:cubicBezTo>
                  <a:pt x="3392" y="24"/>
                  <a:pt x="3345" y="0"/>
                  <a:pt x="32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5" name="Google Shape;4475;p38"/>
          <p:cNvSpPr/>
          <p:nvPr/>
        </p:nvSpPr>
        <p:spPr>
          <a:xfrm flipH="1">
            <a:off x="415334" y="6252928"/>
            <a:ext cx="162060" cy="3526631"/>
          </a:xfrm>
          <a:custGeom>
            <a:avLst/>
            <a:gdLst/>
            <a:ahLst/>
            <a:cxnLst/>
            <a:rect l="l" t="t" r="r" b="b"/>
            <a:pathLst>
              <a:path w="758" h="16495" extrusionOk="0">
                <a:moveTo>
                  <a:pt x="452" y="1"/>
                </a:moveTo>
                <a:cubicBezTo>
                  <a:pt x="417" y="1"/>
                  <a:pt x="381" y="22"/>
                  <a:pt x="377" y="65"/>
                </a:cubicBezTo>
                <a:cubicBezTo>
                  <a:pt x="0" y="5514"/>
                  <a:pt x="86" y="10989"/>
                  <a:pt x="625" y="16430"/>
                </a:cubicBezTo>
                <a:cubicBezTo>
                  <a:pt x="629" y="16473"/>
                  <a:pt x="663" y="16494"/>
                  <a:pt x="695" y="16494"/>
                </a:cubicBezTo>
                <a:cubicBezTo>
                  <a:pt x="727" y="16494"/>
                  <a:pt x="757" y="16473"/>
                  <a:pt x="753" y="16430"/>
                </a:cubicBezTo>
                <a:cubicBezTo>
                  <a:pt x="214" y="10989"/>
                  <a:pt x="137" y="5514"/>
                  <a:pt x="514" y="65"/>
                </a:cubicBezTo>
                <a:cubicBezTo>
                  <a:pt x="518" y="22"/>
                  <a:pt x="486" y="1"/>
                  <a:pt x="45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6" name="Google Shape;4476;p38"/>
          <p:cNvSpPr/>
          <p:nvPr/>
        </p:nvSpPr>
        <p:spPr>
          <a:xfrm flipH="1">
            <a:off x="178873" y="8002462"/>
            <a:ext cx="341438" cy="826550"/>
          </a:xfrm>
          <a:custGeom>
            <a:avLst/>
            <a:gdLst/>
            <a:ahLst/>
            <a:cxnLst/>
            <a:rect l="l" t="t" r="r" b="b"/>
            <a:pathLst>
              <a:path w="1597" h="3866" extrusionOk="0">
                <a:moveTo>
                  <a:pt x="1506" y="1"/>
                </a:moveTo>
                <a:cubicBezTo>
                  <a:pt x="1486" y="1"/>
                  <a:pt x="1466" y="11"/>
                  <a:pt x="1453" y="34"/>
                </a:cubicBezTo>
                <a:cubicBezTo>
                  <a:pt x="863" y="1241"/>
                  <a:pt x="383" y="2490"/>
                  <a:pt x="16" y="3781"/>
                </a:cubicBezTo>
                <a:cubicBezTo>
                  <a:pt x="0" y="3832"/>
                  <a:pt x="40" y="3865"/>
                  <a:pt x="80" y="3865"/>
                </a:cubicBezTo>
                <a:cubicBezTo>
                  <a:pt x="106" y="3865"/>
                  <a:pt x="134" y="3850"/>
                  <a:pt x="144" y="3816"/>
                </a:cubicBezTo>
                <a:cubicBezTo>
                  <a:pt x="503" y="2541"/>
                  <a:pt x="982" y="1292"/>
                  <a:pt x="1573" y="103"/>
                </a:cubicBezTo>
                <a:cubicBezTo>
                  <a:pt x="1596" y="50"/>
                  <a:pt x="1551" y="1"/>
                  <a:pt x="15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7" name="Google Shape;4477;p38"/>
          <p:cNvSpPr/>
          <p:nvPr/>
        </p:nvSpPr>
        <p:spPr>
          <a:xfrm flipH="1">
            <a:off x="252634" y="6788072"/>
            <a:ext cx="286064" cy="499223"/>
          </a:xfrm>
          <a:custGeom>
            <a:avLst/>
            <a:gdLst/>
            <a:ahLst/>
            <a:cxnLst/>
            <a:rect l="l" t="t" r="r" b="b"/>
            <a:pathLst>
              <a:path w="1338" h="2335" extrusionOk="0">
                <a:moveTo>
                  <a:pt x="1246" y="0"/>
                </a:moveTo>
                <a:cubicBezTo>
                  <a:pt x="1226" y="0"/>
                  <a:pt x="1207" y="10"/>
                  <a:pt x="1197" y="34"/>
                </a:cubicBezTo>
                <a:lnTo>
                  <a:pt x="25" y="2233"/>
                </a:lnTo>
                <a:cubicBezTo>
                  <a:pt x="1" y="2286"/>
                  <a:pt x="47" y="2335"/>
                  <a:pt x="91" y="2335"/>
                </a:cubicBezTo>
                <a:cubicBezTo>
                  <a:pt x="111" y="2335"/>
                  <a:pt x="131" y="2325"/>
                  <a:pt x="144" y="2301"/>
                </a:cubicBezTo>
                <a:lnTo>
                  <a:pt x="1308" y="102"/>
                </a:lnTo>
                <a:cubicBezTo>
                  <a:pt x="1337" y="49"/>
                  <a:pt x="1289" y="0"/>
                  <a:pt x="12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8" name="Google Shape;4478;p38"/>
          <p:cNvSpPr/>
          <p:nvPr/>
        </p:nvSpPr>
        <p:spPr>
          <a:xfrm flipH="1">
            <a:off x="212440" y="7375169"/>
            <a:ext cx="327542" cy="516755"/>
          </a:xfrm>
          <a:custGeom>
            <a:avLst/>
            <a:gdLst/>
            <a:ahLst/>
            <a:cxnLst/>
            <a:rect l="l" t="t" r="r" b="b"/>
            <a:pathLst>
              <a:path w="1532" h="2417" extrusionOk="0">
                <a:moveTo>
                  <a:pt x="1444" y="0"/>
                </a:moveTo>
                <a:cubicBezTo>
                  <a:pt x="1424" y="0"/>
                  <a:pt x="1404" y="10"/>
                  <a:pt x="1391" y="34"/>
                </a:cubicBezTo>
                <a:cubicBezTo>
                  <a:pt x="963" y="813"/>
                  <a:pt x="510" y="1574"/>
                  <a:pt x="31" y="2318"/>
                </a:cubicBezTo>
                <a:cubicBezTo>
                  <a:pt x="1" y="2372"/>
                  <a:pt x="45" y="2417"/>
                  <a:pt x="89" y="2417"/>
                </a:cubicBezTo>
                <a:cubicBezTo>
                  <a:pt x="109" y="2417"/>
                  <a:pt x="129" y="2408"/>
                  <a:pt x="142" y="2387"/>
                </a:cubicBezTo>
                <a:cubicBezTo>
                  <a:pt x="621" y="1642"/>
                  <a:pt x="1074" y="881"/>
                  <a:pt x="1502" y="103"/>
                </a:cubicBezTo>
                <a:cubicBezTo>
                  <a:pt x="1532" y="49"/>
                  <a:pt x="1488" y="0"/>
                  <a:pt x="14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9" name="Google Shape;4479;p38"/>
          <p:cNvSpPr/>
          <p:nvPr/>
        </p:nvSpPr>
        <p:spPr>
          <a:xfrm flipH="1">
            <a:off x="309503" y="8997275"/>
            <a:ext cx="191993" cy="404724"/>
          </a:xfrm>
          <a:custGeom>
            <a:avLst/>
            <a:gdLst/>
            <a:ahLst/>
            <a:cxnLst/>
            <a:rect l="l" t="t" r="r" b="b"/>
            <a:pathLst>
              <a:path w="898" h="1893" extrusionOk="0">
                <a:moveTo>
                  <a:pt x="817" y="0"/>
                </a:moveTo>
                <a:cubicBezTo>
                  <a:pt x="790" y="0"/>
                  <a:pt x="762" y="14"/>
                  <a:pt x="749" y="44"/>
                </a:cubicBezTo>
                <a:lnTo>
                  <a:pt x="22" y="1815"/>
                </a:lnTo>
                <a:cubicBezTo>
                  <a:pt x="1" y="1861"/>
                  <a:pt x="40" y="1892"/>
                  <a:pt x="81" y="1892"/>
                </a:cubicBezTo>
                <a:cubicBezTo>
                  <a:pt x="108" y="1892"/>
                  <a:pt x="137" y="1879"/>
                  <a:pt x="150" y="1849"/>
                </a:cubicBezTo>
                <a:cubicBezTo>
                  <a:pt x="398" y="1259"/>
                  <a:pt x="638" y="668"/>
                  <a:pt x="877" y="78"/>
                </a:cubicBezTo>
                <a:cubicBezTo>
                  <a:pt x="898" y="31"/>
                  <a:pt x="859" y="0"/>
                  <a:pt x="81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0" name="Google Shape;4480;p38"/>
          <p:cNvSpPr/>
          <p:nvPr/>
        </p:nvSpPr>
        <p:spPr>
          <a:xfrm flipH="1">
            <a:off x="516035" y="7984930"/>
            <a:ext cx="386123" cy="323480"/>
          </a:xfrm>
          <a:custGeom>
            <a:avLst/>
            <a:gdLst/>
            <a:ahLst/>
            <a:cxnLst/>
            <a:rect l="l" t="t" r="r" b="b"/>
            <a:pathLst>
              <a:path w="1806" h="1513" extrusionOk="0">
                <a:moveTo>
                  <a:pt x="89" y="1"/>
                </a:moveTo>
                <a:cubicBezTo>
                  <a:pt x="36" y="1"/>
                  <a:pt x="0" y="83"/>
                  <a:pt x="56" y="125"/>
                </a:cubicBezTo>
                <a:cubicBezTo>
                  <a:pt x="621" y="544"/>
                  <a:pt x="1160" y="998"/>
                  <a:pt x="1665" y="1494"/>
                </a:cubicBezTo>
                <a:cubicBezTo>
                  <a:pt x="1678" y="1507"/>
                  <a:pt x="1693" y="1513"/>
                  <a:pt x="1708" y="1513"/>
                </a:cubicBezTo>
                <a:cubicBezTo>
                  <a:pt x="1759" y="1513"/>
                  <a:pt x="1805" y="1446"/>
                  <a:pt x="1759" y="1400"/>
                </a:cubicBezTo>
                <a:cubicBezTo>
                  <a:pt x="1246" y="895"/>
                  <a:pt x="698" y="433"/>
                  <a:pt x="125" y="14"/>
                </a:cubicBezTo>
                <a:cubicBezTo>
                  <a:pt x="113" y="5"/>
                  <a:pt x="100" y="1"/>
                  <a:pt x="8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1" name="Google Shape;4481;p38"/>
          <p:cNvSpPr/>
          <p:nvPr/>
        </p:nvSpPr>
        <p:spPr>
          <a:xfrm flipH="1">
            <a:off x="508766" y="7237481"/>
            <a:ext cx="343790" cy="297396"/>
          </a:xfrm>
          <a:custGeom>
            <a:avLst/>
            <a:gdLst/>
            <a:ahLst/>
            <a:cxnLst/>
            <a:rect l="l" t="t" r="r" b="b"/>
            <a:pathLst>
              <a:path w="1608" h="1391" extrusionOk="0">
                <a:moveTo>
                  <a:pt x="97" y="0"/>
                </a:moveTo>
                <a:cubicBezTo>
                  <a:pt x="46" y="0"/>
                  <a:pt x="0" y="67"/>
                  <a:pt x="47" y="114"/>
                </a:cubicBezTo>
                <a:lnTo>
                  <a:pt x="1467" y="1371"/>
                </a:lnTo>
                <a:cubicBezTo>
                  <a:pt x="1480" y="1385"/>
                  <a:pt x="1496" y="1390"/>
                  <a:pt x="1511" y="1390"/>
                </a:cubicBezTo>
                <a:cubicBezTo>
                  <a:pt x="1561" y="1390"/>
                  <a:pt x="1607" y="1323"/>
                  <a:pt x="1561" y="1277"/>
                </a:cubicBezTo>
                <a:lnTo>
                  <a:pt x="141" y="19"/>
                </a:lnTo>
                <a:cubicBezTo>
                  <a:pt x="127" y="6"/>
                  <a:pt x="112" y="0"/>
                  <a:pt x="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2" name="Google Shape;4482;p38"/>
          <p:cNvSpPr/>
          <p:nvPr/>
        </p:nvSpPr>
        <p:spPr>
          <a:xfrm flipH="1">
            <a:off x="486745" y="6515048"/>
            <a:ext cx="238175" cy="255278"/>
          </a:xfrm>
          <a:custGeom>
            <a:avLst/>
            <a:gdLst/>
            <a:ahLst/>
            <a:cxnLst/>
            <a:rect l="l" t="t" r="r" b="b"/>
            <a:pathLst>
              <a:path w="1114" h="1194" extrusionOk="0">
                <a:moveTo>
                  <a:pt x="99" y="0"/>
                </a:moveTo>
                <a:cubicBezTo>
                  <a:pt x="48" y="0"/>
                  <a:pt x="0" y="69"/>
                  <a:pt x="40" y="122"/>
                </a:cubicBezTo>
                <a:lnTo>
                  <a:pt x="973" y="1174"/>
                </a:lnTo>
                <a:cubicBezTo>
                  <a:pt x="986" y="1188"/>
                  <a:pt x="1001" y="1193"/>
                  <a:pt x="1016" y="1193"/>
                </a:cubicBezTo>
                <a:cubicBezTo>
                  <a:pt x="1067" y="1193"/>
                  <a:pt x="1113" y="1126"/>
                  <a:pt x="1067" y="1080"/>
                </a:cubicBezTo>
                <a:cubicBezTo>
                  <a:pt x="759" y="729"/>
                  <a:pt x="451" y="370"/>
                  <a:pt x="143" y="19"/>
                </a:cubicBezTo>
                <a:cubicBezTo>
                  <a:pt x="129" y="6"/>
                  <a:pt x="114" y="0"/>
                  <a:pt x="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3" name="Google Shape;4483;p38"/>
          <p:cNvSpPr/>
          <p:nvPr/>
        </p:nvSpPr>
        <p:spPr>
          <a:xfrm flipH="1">
            <a:off x="469212" y="8748197"/>
            <a:ext cx="372012" cy="344432"/>
          </a:xfrm>
          <a:custGeom>
            <a:avLst/>
            <a:gdLst/>
            <a:ahLst/>
            <a:cxnLst/>
            <a:rect l="l" t="t" r="r" b="b"/>
            <a:pathLst>
              <a:path w="1740" h="1611" extrusionOk="0">
                <a:moveTo>
                  <a:pt x="100" y="1"/>
                </a:moveTo>
                <a:cubicBezTo>
                  <a:pt x="45" y="1"/>
                  <a:pt x="1" y="67"/>
                  <a:pt x="54" y="114"/>
                </a:cubicBezTo>
                <a:lnTo>
                  <a:pt x="789" y="781"/>
                </a:lnTo>
                <a:cubicBezTo>
                  <a:pt x="884" y="867"/>
                  <a:pt x="1568" y="1380"/>
                  <a:pt x="1491" y="1508"/>
                </a:cubicBezTo>
                <a:cubicBezTo>
                  <a:pt x="1467" y="1561"/>
                  <a:pt x="1513" y="1610"/>
                  <a:pt x="1558" y="1610"/>
                </a:cubicBezTo>
                <a:cubicBezTo>
                  <a:pt x="1578" y="1610"/>
                  <a:pt x="1597" y="1601"/>
                  <a:pt x="1611" y="1577"/>
                </a:cubicBezTo>
                <a:cubicBezTo>
                  <a:pt x="1739" y="1337"/>
                  <a:pt x="1380" y="1132"/>
                  <a:pt x="1234" y="995"/>
                </a:cubicBezTo>
                <a:lnTo>
                  <a:pt x="148" y="20"/>
                </a:lnTo>
                <a:cubicBezTo>
                  <a:pt x="132" y="6"/>
                  <a:pt x="116" y="1"/>
                  <a:pt x="10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4" name="Google Shape;4484;p38"/>
          <p:cNvSpPr/>
          <p:nvPr/>
        </p:nvSpPr>
        <p:spPr>
          <a:xfrm flipH="1">
            <a:off x="-287850" y="7936183"/>
            <a:ext cx="2548068" cy="2575862"/>
          </a:xfrm>
          <a:custGeom>
            <a:avLst/>
            <a:gdLst/>
            <a:ahLst/>
            <a:cxnLst/>
            <a:rect l="l" t="t" r="r" b="b"/>
            <a:pathLst>
              <a:path w="11918" h="12048" extrusionOk="0">
                <a:moveTo>
                  <a:pt x="9832" y="1"/>
                </a:moveTo>
                <a:cubicBezTo>
                  <a:pt x="9294" y="1"/>
                  <a:pt x="8854" y="344"/>
                  <a:pt x="8590" y="798"/>
                </a:cubicBezTo>
                <a:cubicBezTo>
                  <a:pt x="8376" y="1183"/>
                  <a:pt x="8239" y="1602"/>
                  <a:pt x="8196" y="2047"/>
                </a:cubicBezTo>
                <a:cubicBezTo>
                  <a:pt x="8136" y="1953"/>
                  <a:pt x="8068" y="1867"/>
                  <a:pt x="8000" y="1782"/>
                </a:cubicBezTo>
                <a:cubicBezTo>
                  <a:pt x="7670" y="1403"/>
                  <a:pt x="7192" y="1158"/>
                  <a:pt x="6709" y="1158"/>
                </a:cubicBezTo>
                <a:cubicBezTo>
                  <a:pt x="6440" y="1158"/>
                  <a:pt x="6169" y="1234"/>
                  <a:pt x="5921" y="1405"/>
                </a:cubicBezTo>
                <a:cubicBezTo>
                  <a:pt x="5202" y="1901"/>
                  <a:pt x="5416" y="2868"/>
                  <a:pt x="5630" y="3587"/>
                </a:cubicBezTo>
                <a:cubicBezTo>
                  <a:pt x="5647" y="3655"/>
                  <a:pt x="5673" y="3732"/>
                  <a:pt x="5698" y="3801"/>
                </a:cubicBezTo>
                <a:cubicBezTo>
                  <a:pt x="5330" y="3578"/>
                  <a:pt x="4954" y="3381"/>
                  <a:pt x="4561" y="3219"/>
                </a:cubicBezTo>
                <a:cubicBezTo>
                  <a:pt x="4231" y="3071"/>
                  <a:pt x="3751" y="2931"/>
                  <a:pt x="3314" y="2931"/>
                </a:cubicBezTo>
                <a:cubicBezTo>
                  <a:pt x="2787" y="2931"/>
                  <a:pt x="2321" y="3135"/>
                  <a:pt x="2251" y="3775"/>
                </a:cubicBezTo>
                <a:cubicBezTo>
                  <a:pt x="2199" y="4220"/>
                  <a:pt x="2371" y="4716"/>
                  <a:pt x="2533" y="5118"/>
                </a:cubicBezTo>
                <a:cubicBezTo>
                  <a:pt x="2696" y="5529"/>
                  <a:pt x="2909" y="5905"/>
                  <a:pt x="3175" y="6256"/>
                </a:cubicBezTo>
                <a:cubicBezTo>
                  <a:pt x="3217" y="6316"/>
                  <a:pt x="3260" y="6367"/>
                  <a:pt x="3303" y="6418"/>
                </a:cubicBezTo>
                <a:cubicBezTo>
                  <a:pt x="3200" y="6401"/>
                  <a:pt x="3089" y="6376"/>
                  <a:pt x="2986" y="6359"/>
                </a:cubicBezTo>
                <a:cubicBezTo>
                  <a:pt x="2661" y="6300"/>
                  <a:pt x="2218" y="6223"/>
                  <a:pt x="1784" y="6223"/>
                </a:cubicBezTo>
                <a:cubicBezTo>
                  <a:pt x="1202" y="6223"/>
                  <a:pt x="638" y="6362"/>
                  <a:pt x="403" y="6872"/>
                </a:cubicBezTo>
                <a:cubicBezTo>
                  <a:pt x="1" y="7736"/>
                  <a:pt x="959" y="8762"/>
                  <a:pt x="1601" y="9224"/>
                </a:cubicBezTo>
                <a:cubicBezTo>
                  <a:pt x="1797" y="9370"/>
                  <a:pt x="2011" y="9498"/>
                  <a:pt x="2242" y="9609"/>
                </a:cubicBezTo>
                <a:cubicBezTo>
                  <a:pt x="1934" y="9644"/>
                  <a:pt x="1626" y="9712"/>
                  <a:pt x="1335" y="9823"/>
                </a:cubicBezTo>
                <a:cubicBezTo>
                  <a:pt x="925" y="9986"/>
                  <a:pt x="386" y="10371"/>
                  <a:pt x="540" y="10893"/>
                </a:cubicBezTo>
                <a:cubicBezTo>
                  <a:pt x="668" y="11337"/>
                  <a:pt x="1267" y="11586"/>
                  <a:pt x="1660" y="11705"/>
                </a:cubicBezTo>
                <a:cubicBezTo>
                  <a:pt x="2610" y="12005"/>
                  <a:pt x="3679" y="11996"/>
                  <a:pt x="4672" y="12030"/>
                </a:cubicBezTo>
                <a:cubicBezTo>
                  <a:pt x="5030" y="12042"/>
                  <a:pt x="5388" y="12048"/>
                  <a:pt x="5746" y="12048"/>
                </a:cubicBezTo>
                <a:cubicBezTo>
                  <a:pt x="6432" y="12048"/>
                  <a:pt x="7117" y="12027"/>
                  <a:pt x="7803" y="11988"/>
                </a:cubicBezTo>
                <a:cubicBezTo>
                  <a:pt x="8847" y="11919"/>
                  <a:pt x="9882" y="11799"/>
                  <a:pt x="10917" y="11637"/>
                </a:cubicBezTo>
                <a:cubicBezTo>
                  <a:pt x="10959" y="11651"/>
                  <a:pt x="11001" y="11657"/>
                  <a:pt x="11044" y="11657"/>
                </a:cubicBezTo>
                <a:cubicBezTo>
                  <a:pt x="11132" y="11657"/>
                  <a:pt x="11218" y="11629"/>
                  <a:pt x="11293" y="11577"/>
                </a:cubicBezTo>
                <a:lnTo>
                  <a:pt x="11302" y="11577"/>
                </a:lnTo>
                <a:cubicBezTo>
                  <a:pt x="11576" y="11526"/>
                  <a:pt x="11730" y="11235"/>
                  <a:pt x="11635" y="10978"/>
                </a:cubicBezTo>
                <a:cubicBezTo>
                  <a:pt x="11670" y="10696"/>
                  <a:pt x="11635" y="10388"/>
                  <a:pt x="11661" y="10106"/>
                </a:cubicBezTo>
                <a:cubicBezTo>
                  <a:pt x="11721" y="9498"/>
                  <a:pt x="11755" y="8874"/>
                  <a:pt x="11781" y="8258"/>
                </a:cubicBezTo>
                <a:cubicBezTo>
                  <a:pt x="11832" y="7017"/>
                  <a:pt x="11918" y="5751"/>
                  <a:pt x="11807" y="4511"/>
                </a:cubicBezTo>
                <a:cubicBezTo>
                  <a:pt x="11747" y="3912"/>
                  <a:pt x="11661" y="3330"/>
                  <a:pt x="11541" y="2748"/>
                </a:cubicBezTo>
                <a:cubicBezTo>
                  <a:pt x="11422" y="2175"/>
                  <a:pt x="11293" y="1576"/>
                  <a:pt x="11071" y="1029"/>
                </a:cubicBezTo>
                <a:cubicBezTo>
                  <a:pt x="10866" y="498"/>
                  <a:pt x="10481" y="28"/>
                  <a:pt x="9890" y="2"/>
                </a:cubicBezTo>
                <a:cubicBezTo>
                  <a:pt x="9871" y="1"/>
                  <a:pt x="9851" y="1"/>
                  <a:pt x="98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5" name="Google Shape;4485;p38"/>
          <p:cNvSpPr/>
          <p:nvPr/>
        </p:nvSpPr>
        <p:spPr>
          <a:xfrm flipH="1">
            <a:off x="1164280" y="8138651"/>
            <a:ext cx="269174" cy="228767"/>
          </a:xfrm>
          <a:custGeom>
            <a:avLst/>
            <a:gdLst/>
            <a:ahLst/>
            <a:cxnLst/>
            <a:rect l="l" t="t" r="r" b="b"/>
            <a:pathLst>
              <a:path w="1259" h="1070" extrusionOk="0">
                <a:moveTo>
                  <a:pt x="526" y="1"/>
                </a:moveTo>
                <a:cubicBezTo>
                  <a:pt x="408" y="1"/>
                  <a:pt x="290" y="35"/>
                  <a:pt x="189" y="99"/>
                </a:cubicBezTo>
                <a:cubicBezTo>
                  <a:pt x="103" y="159"/>
                  <a:pt x="43" y="261"/>
                  <a:pt x="43" y="364"/>
                </a:cubicBezTo>
                <a:cubicBezTo>
                  <a:pt x="1" y="458"/>
                  <a:pt x="18" y="578"/>
                  <a:pt x="86" y="646"/>
                </a:cubicBezTo>
                <a:cubicBezTo>
                  <a:pt x="138" y="904"/>
                  <a:pt x="364" y="1070"/>
                  <a:pt x="605" y="1070"/>
                </a:cubicBezTo>
                <a:cubicBezTo>
                  <a:pt x="683" y="1070"/>
                  <a:pt x="763" y="1052"/>
                  <a:pt x="839" y="1014"/>
                </a:cubicBezTo>
                <a:cubicBezTo>
                  <a:pt x="967" y="937"/>
                  <a:pt x="1053" y="818"/>
                  <a:pt x="1079" y="672"/>
                </a:cubicBezTo>
                <a:cubicBezTo>
                  <a:pt x="1121" y="604"/>
                  <a:pt x="1138" y="527"/>
                  <a:pt x="1113" y="450"/>
                </a:cubicBezTo>
                <a:cubicBezTo>
                  <a:pt x="1258" y="338"/>
                  <a:pt x="1241" y="48"/>
                  <a:pt x="1010" y="39"/>
                </a:cubicBezTo>
                <a:cubicBezTo>
                  <a:pt x="963" y="35"/>
                  <a:pt x="918" y="33"/>
                  <a:pt x="873" y="33"/>
                </a:cubicBezTo>
                <a:cubicBezTo>
                  <a:pt x="828" y="33"/>
                  <a:pt x="783" y="35"/>
                  <a:pt x="736" y="39"/>
                </a:cubicBezTo>
                <a:cubicBezTo>
                  <a:pt x="669" y="13"/>
                  <a:pt x="597" y="1"/>
                  <a:pt x="5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6" name="Google Shape;4486;p38"/>
          <p:cNvSpPr/>
          <p:nvPr/>
        </p:nvSpPr>
        <p:spPr>
          <a:xfrm flipH="1">
            <a:off x="1669061" y="8434124"/>
            <a:ext cx="290555" cy="220001"/>
          </a:xfrm>
          <a:custGeom>
            <a:avLst/>
            <a:gdLst/>
            <a:ahLst/>
            <a:cxnLst/>
            <a:rect l="l" t="t" r="r" b="b"/>
            <a:pathLst>
              <a:path w="1359" h="1029" extrusionOk="0">
                <a:moveTo>
                  <a:pt x="838" y="0"/>
                </a:moveTo>
                <a:cubicBezTo>
                  <a:pt x="782" y="0"/>
                  <a:pt x="727" y="4"/>
                  <a:pt x="674" y="9"/>
                </a:cubicBezTo>
                <a:cubicBezTo>
                  <a:pt x="477" y="17"/>
                  <a:pt x="297" y="103"/>
                  <a:pt x="177" y="257"/>
                </a:cubicBezTo>
                <a:cubicBezTo>
                  <a:pt x="100" y="377"/>
                  <a:pt x="75" y="513"/>
                  <a:pt x="109" y="650"/>
                </a:cubicBezTo>
                <a:cubicBezTo>
                  <a:pt x="100" y="667"/>
                  <a:pt x="92" y="693"/>
                  <a:pt x="75" y="710"/>
                </a:cubicBezTo>
                <a:cubicBezTo>
                  <a:pt x="1" y="889"/>
                  <a:pt x="152" y="1028"/>
                  <a:pt x="311" y="1028"/>
                </a:cubicBezTo>
                <a:cubicBezTo>
                  <a:pt x="335" y="1028"/>
                  <a:pt x="359" y="1025"/>
                  <a:pt x="383" y="1018"/>
                </a:cubicBezTo>
                <a:cubicBezTo>
                  <a:pt x="562" y="958"/>
                  <a:pt x="768" y="1001"/>
                  <a:pt x="956" y="933"/>
                </a:cubicBezTo>
                <a:cubicBezTo>
                  <a:pt x="1110" y="873"/>
                  <a:pt x="1230" y="753"/>
                  <a:pt x="1290" y="599"/>
                </a:cubicBezTo>
                <a:cubicBezTo>
                  <a:pt x="1358" y="454"/>
                  <a:pt x="1332" y="282"/>
                  <a:pt x="1238" y="154"/>
                </a:cubicBezTo>
                <a:cubicBezTo>
                  <a:pt x="1138" y="29"/>
                  <a:pt x="988" y="0"/>
                  <a:pt x="83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7" name="Google Shape;4487;p38"/>
          <p:cNvSpPr/>
          <p:nvPr/>
        </p:nvSpPr>
        <p:spPr>
          <a:xfrm flipH="1">
            <a:off x="675957" y="8375116"/>
            <a:ext cx="342294" cy="252926"/>
          </a:xfrm>
          <a:custGeom>
            <a:avLst/>
            <a:gdLst/>
            <a:ahLst/>
            <a:cxnLst/>
            <a:rect l="l" t="t" r="r" b="b"/>
            <a:pathLst>
              <a:path w="1601" h="1183" extrusionOk="0">
                <a:moveTo>
                  <a:pt x="1062" y="1"/>
                </a:moveTo>
                <a:cubicBezTo>
                  <a:pt x="950" y="1"/>
                  <a:pt x="841" y="46"/>
                  <a:pt x="762" y="131"/>
                </a:cubicBezTo>
                <a:lnTo>
                  <a:pt x="685" y="131"/>
                </a:lnTo>
                <a:cubicBezTo>
                  <a:pt x="644" y="86"/>
                  <a:pt x="589" y="64"/>
                  <a:pt x="534" y="64"/>
                </a:cubicBezTo>
                <a:cubicBezTo>
                  <a:pt x="484" y="64"/>
                  <a:pt x="434" y="81"/>
                  <a:pt x="394" y="114"/>
                </a:cubicBezTo>
                <a:cubicBezTo>
                  <a:pt x="112" y="319"/>
                  <a:pt x="1" y="687"/>
                  <a:pt x="120" y="1012"/>
                </a:cubicBezTo>
                <a:cubicBezTo>
                  <a:pt x="146" y="1097"/>
                  <a:pt x="223" y="1149"/>
                  <a:pt x="309" y="1157"/>
                </a:cubicBezTo>
                <a:cubicBezTo>
                  <a:pt x="400" y="1171"/>
                  <a:pt x="493" y="1183"/>
                  <a:pt x="584" y="1183"/>
                </a:cubicBezTo>
                <a:cubicBezTo>
                  <a:pt x="716" y="1183"/>
                  <a:pt x="846" y="1159"/>
                  <a:pt x="967" y="1089"/>
                </a:cubicBezTo>
                <a:cubicBezTo>
                  <a:pt x="1010" y="1063"/>
                  <a:pt x="1044" y="1020"/>
                  <a:pt x="1087" y="978"/>
                </a:cubicBezTo>
                <a:cubicBezTo>
                  <a:pt x="1096" y="978"/>
                  <a:pt x="1105" y="978"/>
                  <a:pt x="1114" y="978"/>
                </a:cubicBezTo>
                <a:cubicBezTo>
                  <a:pt x="1269" y="978"/>
                  <a:pt x="1427" y="911"/>
                  <a:pt x="1532" y="789"/>
                </a:cubicBezTo>
                <a:cubicBezTo>
                  <a:pt x="1600" y="712"/>
                  <a:pt x="1600" y="593"/>
                  <a:pt x="1532" y="507"/>
                </a:cubicBezTo>
                <a:cubicBezTo>
                  <a:pt x="1523" y="490"/>
                  <a:pt x="1515" y="481"/>
                  <a:pt x="1498" y="464"/>
                </a:cubicBezTo>
                <a:cubicBezTo>
                  <a:pt x="1498" y="293"/>
                  <a:pt x="1412" y="139"/>
                  <a:pt x="1267" y="54"/>
                </a:cubicBezTo>
                <a:cubicBezTo>
                  <a:pt x="1201" y="18"/>
                  <a:pt x="1131" y="1"/>
                  <a:pt x="10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8" name="Google Shape;4488;p38"/>
          <p:cNvSpPr/>
          <p:nvPr/>
        </p:nvSpPr>
        <p:spPr>
          <a:xfrm flipH="1">
            <a:off x="1138835" y="8619917"/>
            <a:ext cx="279864" cy="192848"/>
          </a:xfrm>
          <a:custGeom>
            <a:avLst/>
            <a:gdLst/>
            <a:ahLst/>
            <a:cxnLst/>
            <a:rect l="l" t="t" r="r" b="b"/>
            <a:pathLst>
              <a:path w="1309" h="902" extrusionOk="0">
                <a:moveTo>
                  <a:pt x="873" y="534"/>
                </a:moveTo>
                <a:cubicBezTo>
                  <a:pt x="864" y="547"/>
                  <a:pt x="856" y="553"/>
                  <a:pt x="847" y="553"/>
                </a:cubicBezTo>
                <a:cubicBezTo>
                  <a:pt x="838" y="553"/>
                  <a:pt x="830" y="547"/>
                  <a:pt x="821" y="534"/>
                </a:cubicBezTo>
                <a:close/>
                <a:moveTo>
                  <a:pt x="878" y="1"/>
                </a:moveTo>
                <a:cubicBezTo>
                  <a:pt x="848" y="1"/>
                  <a:pt x="817" y="7"/>
                  <a:pt x="787" y="21"/>
                </a:cubicBezTo>
                <a:cubicBezTo>
                  <a:pt x="650" y="72"/>
                  <a:pt x="488" y="115"/>
                  <a:pt x="342" y="175"/>
                </a:cubicBezTo>
                <a:cubicBezTo>
                  <a:pt x="180" y="235"/>
                  <a:pt x="0" y="346"/>
                  <a:pt x="34" y="543"/>
                </a:cubicBezTo>
                <a:cubicBezTo>
                  <a:pt x="34" y="543"/>
                  <a:pt x="34" y="551"/>
                  <a:pt x="34" y="551"/>
                </a:cubicBezTo>
                <a:cubicBezTo>
                  <a:pt x="26" y="654"/>
                  <a:pt x="77" y="757"/>
                  <a:pt x="163" y="825"/>
                </a:cubicBezTo>
                <a:cubicBezTo>
                  <a:pt x="257" y="875"/>
                  <a:pt x="361" y="901"/>
                  <a:pt x="464" y="901"/>
                </a:cubicBezTo>
                <a:cubicBezTo>
                  <a:pt x="539" y="901"/>
                  <a:pt x="613" y="888"/>
                  <a:pt x="684" y="859"/>
                </a:cubicBezTo>
                <a:cubicBezTo>
                  <a:pt x="856" y="799"/>
                  <a:pt x="1104" y="739"/>
                  <a:pt x="1206" y="577"/>
                </a:cubicBezTo>
                <a:cubicBezTo>
                  <a:pt x="1309" y="423"/>
                  <a:pt x="1249" y="209"/>
                  <a:pt x="1078" y="124"/>
                </a:cubicBezTo>
                <a:cubicBezTo>
                  <a:pt x="1040" y="48"/>
                  <a:pt x="962" y="1"/>
                  <a:pt x="8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9" name="Google Shape;4489;p38"/>
          <p:cNvSpPr/>
          <p:nvPr/>
        </p:nvSpPr>
        <p:spPr>
          <a:xfrm flipH="1">
            <a:off x="1672910" y="8070878"/>
            <a:ext cx="267251" cy="224918"/>
          </a:xfrm>
          <a:custGeom>
            <a:avLst/>
            <a:gdLst/>
            <a:ahLst/>
            <a:cxnLst/>
            <a:rect l="l" t="t" r="r" b="b"/>
            <a:pathLst>
              <a:path w="1250" h="1052" extrusionOk="0">
                <a:moveTo>
                  <a:pt x="701" y="0"/>
                </a:moveTo>
                <a:cubicBezTo>
                  <a:pt x="649" y="0"/>
                  <a:pt x="597" y="6"/>
                  <a:pt x="548" y="22"/>
                </a:cubicBezTo>
                <a:cubicBezTo>
                  <a:pt x="292" y="31"/>
                  <a:pt x="52" y="134"/>
                  <a:pt x="27" y="442"/>
                </a:cubicBezTo>
                <a:cubicBezTo>
                  <a:pt x="0" y="792"/>
                  <a:pt x="327" y="1051"/>
                  <a:pt x="651" y="1051"/>
                </a:cubicBezTo>
                <a:cubicBezTo>
                  <a:pt x="745" y="1051"/>
                  <a:pt x="840" y="1029"/>
                  <a:pt x="925" y="981"/>
                </a:cubicBezTo>
                <a:cubicBezTo>
                  <a:pt x="1156" y="827"/>
                  <a:pt x="1250" y="536"/>
                  <a:pt x="1139" y="279"/>
                </a:cubicBezTo>
                <a:cubicBezTo>
                  <a:pt x="1139" y="202"/>
                  <a:pt x="1087" y="134"/>
                  <a:pt x="1010" y="108"/>
                </a:cubicBezTo>
                <a:cubicBezTo>
                  <a:pt x="951" y="57"/>
                  <a:pt x="874" y="22"/>
                  <a:pt x="788" y="5"/>
                </a:cubicBezTo>
                <a:cubicBezTo>
                  <a:pt x="760" y="2"/>
                  <a:pt x="730" y="0"/>
                  <a:pt x="70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0" name="Google Shape;4490;p38"/>
          <p:cNvSpPr/>
          <p:nvPr/>
        </p:nvSpPr>
        <p:spPr>
          <a:xfrm flipH="1">
            <a:off x="2241620" y="8508527"/>
            <a:ext cx="217862" cy="197339"/>
          </a:xfrm>
          <a:custGeom>
            <a:avLst/>
            <a:gdLst/>
            <a:ahLst/>
            <a:cxnLst/>
            <a:rect l="l" t="t" r="r" b="b"/>
            <a:pathLst>
              <a:path w="1019" h="923" extrusionOk="0">
                <a:moveTo>
                  <a:pt x="479" y="1"/>
                </a:moveTo>
                <a:cubicBezTo>
                  <a:pt x="406" y="1"/>
                  <a:pt x="330" y="19"/>
                  <a:pt x="266" y="54"/>
                </a:cubicBezTo>
                <a:cubicBezTo>
                  <a:pt x="163" y="106"/>
                  <a:pt x="77" y="183"/>
                  <a:pt x="26" y="285"/>
                </a:cubicBezTo>
                <a:cubicBezTo>
                  <a:pt x="9" y="328"/>
                  <a:pt x="0" y="371"/>
                  <a:pt x="17" y="414"/>
                </a:cubicBezTo>
                <a:cubicBezTo>
                  <a:pt x="9" y="456"/>
                  <a:pt x="9" y="491"/>
                  <a:pt x="17" y="533"/>
                </a:cubicBezTo>
                <a:cubicBezTo>
                  <a:pt x="37" y="763"/>
                  <a:pt x="233" y="922"/>
                  <a:pt x="447" y="922"/>
                </a:cubicBezTo>
                <a:cubicBezTo>
                  <a:pt x="512" y="922"/>
                  <a:pt x="578" y="907"/>
                  <a:pt x="642" y="876"/>
                </a:cubicBezTo>
                <a:cubicBezTo>
                  <a:pt x="950" y="756"/>
                  <a:pt x="1018" y="362"/>
                  <a:pt x="779" y="140"/>
                </a:cubicBezTo>
                <a:cubicBezTo>
                  <a:pt x="745" y="106"/>
                  <a:pt x="702" y="80"/>
                  <a:pt x="659" y="63"/>
                </a:cubicBezTo>
                <a:cubicBezTo>
                  <a:pt x="625" y="29"/>
                  <a:pt x="574" y="11"/>
                  <a:pt x="522" y="3"/>
                </a:cubicBezTo>
                <a:cubicBezTo>
                  <a:pt x="508" y="1"/>
                  <a:pt x="493" y="1"/>
                  <a:pt x="47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1" name="Google Shape;4491;p38"/>
          <p:cNvSpPr/>
          <p:nvPr/>
        </p:nvSpPr>
        <p:spPr>
          <a:xfrm flipH="1">
            <a:off x="1772114" y="8896789"/>
            <a:ext cx="228338" cy="191993"/>
          </a:xfrm>
          <a:custGeom>
            <a:avLst/>
            <a:gdLst/>
            <a:ahLst/>
            <a:cxnLst/>
            <a:rect l="l" t="t" r="r" b="b"/>
            <a:pathLst>
              <a:path w="1068" h="898" extrusionOk="0">
                <a:moveTo>
                  <a:pt x="756" y="0"/>
                </a:moveTo>
                <a:cubicBezTo>
                  <a:pt x="753" y="0"/>
                  <a:pt x="749" y="0"/>
                  <a:pt x="745" y="1"/>
                </a:cubicBezTo>
                <a:cubicBezTo>
                  <a:pt x="676" y="9"/>
                  <a:pt x="608" y="26"/>
                  <a:pt x="548" y="52"/>
                </a:cubicBezTo>
                <a:cubicBezTo>
                  <a:pt x="537" y="50"/>
                  <a:pt x="526" y="50"/>
                  <a:pt x="515" y="50"/>
                </a:cubicBezTo>
                <a:cubicBezTo>
                  <a:pt x="466" y="50"/>
                  <a:pt x="417" y="64"/>
                  <a:pt x="368" y="78"/>
                </a:cubicBezTo>
                <a:cubicBezTo>
                  <a:pt x="43" y="197"/>
                  <a:pt x="1" y="634"/>
                  <a:pt x="291" y="813"/>
                </a:cubicBezTo>
                <a:cubicBezTo>
                  <a:pt x="370" y="870"/>
                  <a:pt x="460" y="898"/>
                  <a:pt x="549" y="898"/>
                </a:cubicBezTo>
                <a:cubicBezTo>
                  <a:pt x="635" y="898"/>
                  <a:pt x="721" y="872"/>
                  <a:pt x="796" y="822"/>
                </a:cubicBezTo>
                <a:cubicBezTo>
                  <a:pt x="856" y="779"/>
                  <a:pt x="890" y="719"/>
                  <a:pt x="907" y="642"/>
                </a:cubicBezTo>
                <a:cubicBezTo>
                  <a:pt x="925" y="616"/>
                  <a:pt x="933" y="591"/>
                  <a:pt x="950" y="565"/>
                </a:cubicBezTo>
                <a:cubicBezTo>
                  <a:pt x="967" y="505"/>
                  <a:pt x="976" y="437"/>
                  <a:pt x="967" y="377"/>
                </a:cubicBezTo>
                <a:cubicBezTo>
                  <a:pt x="1068" y="209"/>
                  <a:pt x="947" y="0"/>
                  <a:pt x="7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2" name="Google Shape;4492;p38"/>
          <p:cNvSpPr/>
          <p:nvPr/>
        </p:nvSpPr>
        <p:spPr>
          <a:xfrm flipH="1">
            <a:off x="2270909" y="8955799"/>
            <a:ext cx="214229" cy="188573"/>
          </a:xfrm>
          <a:custGeom>
            <a:avLst/>
            <a:gdLst/>
            <a:ahLst/>
            <a:cxnLst/>
            <a:rect l="l" t="t" r="r" b="b"/>
            <a:pathLst>
              <a:path w="1002" h="882" extrusionOk="0">
                <a:moveTo>
                  <a:pt x="724" y="0"/>
                </a:moveTo>
                <a:cubicBezTo>
                  <a:pt x="697" y="0"/>
                  <a:pt x="669" y="5"/>
                  <a:pt x="642" y="15"/>
                </a:cubicBezTo>
                <a:lnTo>
                  <a:pt x="172" y="169"/>
                </a:lnTo>
                <a:cubicBezTo>
                  <a:pt x="52" y="212"/>
                  <a:pt x="1" y="349"/>
                  <a:pt x="43" y="469"/>
                </a:cubicBezTo>
                <a:cubicBezTo>
                  <a:pt x="83" y="557"/>
                  <a:pt x="168" y="615"/>
                  <a:pt x="256" y="615"/>
                </a:cubicBezTo>
                <a:cubicBezTo>
                  <a:pt x="262" y="615"/>
                  <a:pt x="268" y="615"/>
                  <a:pt x="274" y="614"/>
                </a:cubicBezTo>
                <a:cubicBezTo>
                  <a:pt x="274" y="614"/>
                  <a:pt x="274" y="614"/>
                  <a:pt x="274" y="623"/>
                </a:cubicBezTo>
                <a:cubicBezTo>
                  <a:pt x="260" y="769"/>
                  <a:pt x="371" y="881"/>
                  <a:pt x="505" y="881"/>
                </a:cubicBezTo>
                <a:cubicBezTo>
                  <a:pt x="535" y="881"/>
                  <a:pt x="567" y="875"/>
                  <a:pt x="599" y="862"/>
                </a:cubicBezTo>
                <a:cubicBezTo>
                  <a:pt x="856" y="751"/>
                  <a:pt x="1001" y="477"/>
                  <a:pt x="959" y="204"/>
                </a:cubicBezTo>
                <a:cubicBezTo>
                  <a:pt x="938" y="80"/>
                  <a:pt x="835" y="0"/>
                  <a:pt x="7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3" name="Google Shape;4493;p38"/>
          <p:cNvSpPr/>
          <p:nvPr/>
        </p:nvSpPr>
        <p:spPr>
          <a:xfrm flipH="1">
            <a:off x="2152037" y="8192102"/>
            <a:ext cx="162917" cy="155219"/>
          </a:xfrm>
          <a:custGeom>
            <a:avLst/>
            <a:gdLst/>
            <a:ahLst/>
            <a:cxnLst/>
            <a:rect l="l" t="t" r="r" b="b"/>
            <a:pathLst>
              <a:path w="762" h="726" extrusionOk="0">
                <a:moveTo>
                  <a:pt x="520" y="1"/>
                </a:moveTo>
                <a:cubicBezTo>
                  <a:pt x="510" y="1"/>
                  <a:pt x="499" y="1"/>
                  <a:pt x="488" y="3"/>
                </a:cubicBezTo>
                <a:cubicBezTo>
                  <a:pt x="359" y="11"/>
                  <a:pt x="248" y="80"/>
                  <a:pt x="180" y="183"/>
                </a:cubicBezTo>
                <a:cubicBezTo>
                  <a:pt x="171" y="191"/>
                  <a:pt x="163" y="200"/>
                  <a:pt x="163" y="208"/>
                </a:cubicBezTo>
                <a:lnTo>
                  <a:pt x="77" y="302"/>
                </a:lnTo>
                <a:cubicBezTo>
                  <a:pt x="0" y="405"/>
                  <a:pt x="17" y="550"/>
                  <a:pt x="120" y="636"/>
                </a:cubicBezTo>
                <a:cubicBezTo>
                  <a:pt x="137" y="645"/>
                  <a:pt x="154" y="653"/>
                  <a:pt x="171" y="662"/>
                </a:cubicBezTo>
                <a:cubicBezTo>
                  <a:pt x="205" y="687"/>
                  <a:pt x="257" y="713"/>
                  <a:pt x="308" y="722"/>
                </a:cubicBezTo>
                <a:cubicBezTo>
                  <a:pt x="325" y="724"/>
                  <a:pt x="342" y="725"/>
                  <a:pt x="358" y="725"/>
                </a:cubicBezTo>
                <a:cubicBezTo>
                  <a:pt x="501" y="725"/>
                  <a:pt x="630" y="629"/>
                  <a:pt x="676" y="491"/>
                </a:cubicBezTo>
                <a:cubicBezTo>
                  <a:pt x="685" y="456"/>
                  <a:pt x="693" y="422"/>
                  <a:pt x="693" y="388"/>
                </a:cubicBezTo>
                <a:cubicBezTo>
                  <a:pt x="736" y="337"/>
                  <a:pt x="762" y="268"/>
                  <a:pt x="753" y="200"/>
                </a:cubicBezTo>
                <a:cubicBezTo>
                  <a:pt x="730" y="82"/>
                  <a:pt x="634" y="1"/>
                  <a:pt x="5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4" name="Google Shape;4494;p38"/>
          <p:cNvSpPr/>
          <p:nvPr/>
        </p:nvSpPr>
        <p:spPr>
          <a:xfrm flipH="1">
            <a:off x="1117456" y="9764180"/>
            <a:ext cx="282644" cy="268746"/>
          </a:xfrm>
          <a:custGeom>
            <a:avLst/>
            <a:gdLst/>
            <a:ahLst/>
            <a:cxnLst/>
            <a:rect l="l" t="t" r="r" b="b"/>
            <a:pathLst>
              <a:path w="1322" h="1257" extrusionOk="0">
                <a:moveTo>
                  <a:pt x="875" y="0"/>
                </a:moveTo>
                <a:cubicBezTo>
                  <a:pt x="855" y="0"/>
                  <a:pt x="835" y="9"/>
                  <a:pt x="820" y="24"/>
                </a:cubicBezTo>
                <a:cubicBezTo>
                  <a:pt x="726" y="127"/>
                  <a:pt x="640" y="230"/>
                  <a:pt x="572" y="349"/>
                </a:cubicBezTo>
                <a:lnTo>
                  <a:pt x="478" y="272"/>
                </a:lnTo>
                <a:cubicBezTo>
                  <a:pt x="452" y="238"/>
                  <a:pt x="418" y="204"/>
                  <a:pt x="392" y="161"/>
                </a:cubicBezTo>
                <a:cubicBezTo>
                  <a:pt x="380" y="149"/>
                  <a:pt x="358" y="141"/>
                  <a:pt x="337" y="141"/>
                </a:cubicBezTo>
                <a:cubicBezTo>
                  <a:pt x="329" y="141"/>
                  <a:pt x="322" y="142"/>
                  <a:pt x="315" y="144"/>
                </a:cubicBezTo>
                <a:cubicBezTo>
                  <a:pt x="264" y="110"/>
                  <a:pt x="204" y="67"/>
                  <a:pt x="153" y="33"/>
                </a:cubicBezTo>
                <a:cubicBezTo>
                  <a:pt x="141" y="26"/>
                  <a:pt x="129" y="23"/>
                  <a:pt x="117" y="23"/>
                </a:cubicBezTo>
                <a:cubicBezTo>
                  <a:pt x="53" y="23"/>
                  <a:pt x="1" y="110"/>
                  <a:pt x="58" y="161"/>
                </a:cubicBezTo>
                <a:lnTo>
                  <a:pt x="187" y="289"/>
                </a:lnTo>
                <a:cubicBezTo>
                  <a:pt x="281" y="375"/>
                  <a:pt x="366" y="469"/>
                  <a:pt x="461" y="555"/>
                </a:cubicBezTo>
                <a:cubicBezTo>
                  <a:pt x="426" y="632"/>
                  <a:pt x="401" y="717"/>
                  <a:pt x="384" y="794"/>
                </a:cubicBezTo>
                <a:cubicBezTo>
                  <a:pt x="375" y="811"/>
                  <a:pt x="375" y="820"/>
                  <a:pt x="384" y="837"/>
                </a:cubicBezTo>
                <a:cubicBezTo>
                  <a:pt x="366" y="871"/>
                  <a:pt x="349" y="905"/>
                  <a:pt x="341" y="948"/>
                </a:cubicBezTo>
                <a:cubicBezTo>
                  <a:pt x="332" y="965"/>
                  <a:pt x="332" y="982"/>
                  <a:pt x="341" y="1008"/>
                </a:cubicBezTo>
                <a:cubicBezTo>
                  <a:pt x="324" y="1051"/>
                  <a:pt x="298" y="1094"/>
                  <a:pt x="281" y="1136"/>
                </a:cubicBezTo>
                <a:cubicBezTo>
                  <a:pt x="246" y="1200"/>
                  <a:pt x="298" y="1256"/>
                  <a:pt x="351" y="1256"/>
                </a:cubicBezTo>
                <a:cubicBezTo>
                  <a:pt x="376" y="1256"/>
                  <a:pt x="401" y="1244"/>
                  <a:pt x="418" y="1213"/>
                </a:cubicBezTo>
                <a:cubicBezTo>
                  <a:pt x="478" y="1111"/>
                  <a:pt x="529" y="999"/>
                  <a:pt x="589" y="888"/>
                </a:cubicBezTo>
                <a:cubicBezTo>
                  <a:pt x="623" y="880"/>
                  <a:pt x="649" y="863"/>
                  <a:pt x="657" y="837"/>
                </a:cubicBezTo>
                <a:cubicBezTo>
                  <a:pt x="657" y="820"/>
                  <a:pt x="666" y="811"/>
                  <a:pt x="674" y="794"/>
                </a:cubicBezTo>
                <a:cubicBezTo>
                  <a:pt x="820" y="948"/>
                  <a:pt x="991" y="1094"/>
                  <a:pt x="1171" y="1222"/>
                </a:cubicBezTo>
                <a:cubicBezTo>
                  <a:pt x="1184" y="1231"/>
                  <a:pt x="1197" y="1234"/>
                  <a:pt x="1210" y="1234"/>
                </a:cubicBezTo>
                <a:cubicBezTo>
                  <a:pt x="1272" y="1234"/>
                  <a:pt x="1322" y="1143"/>
                  <a:pt x="1265" y="1094"/>
                </a:cubicBezTo>
                <a:lnTo>
                  <a:pt x="1171" y="999"/>
                </a:lnTo>
                <a:cubicBezTo>
                  <a:pt x="1179" y="974"/>
                  <a:pt x="1171" y="940"/>
                  <a:pt x="1154" y="922"/>
                </a:cubicBezTo>
                <a:lnTo>
                  <a:pt x="1145" y="914"/>
                </a:lnTo>
                <a:cubicBezTo>
                  <a:pt x="1145" y="897"/>
                  <a:pt x="1136" y="880"/>
                  <a:pt x="1119" y="863"/>
                </a:cubicBezTo>
                <a:cubicBezTo>
                  <a:pt x="1034" y="768"/>
                  <a:pt x="940" y="666"/>
                  <a:pt x="837" y="580"/>
                </a:cubicBezTo>
                <a:cubicBezTo>
                  <a:pt x="905" y="461"/>
                  <a:pt x="957" y="332"/>
                  <a:pt x="991" y="204"/>
                </a:cubicBezTo>
                <a:cubicBezTo>
                  <a:pt x="991" y="178"/>
                  <a:pt x="982" y="153"/>
                  <a:pt x="974" y="135"/>
                </a:cubicBezTo>
                <a:cubicBezTo>
                  <a:pt x="991" y="84"/>
                  <a:pt x="965" y="33"/>
                  <a:pt x="914" y="16"/>
                </a:cubicBezTo>
                <a:cubicBezTo>
                  <a:pt x="903" y="5"/>
                  <a:pt x="889" y="0"/>
                  <a:pt x="87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5" name="Google Shape;4495;p38"/>
          <p:cNvSpPr/>
          <p:nvPr/>
        </p:nvSpPr>
        <p:spPr>
          <a:xfrm flipH="1">
            <a:off x="697339" y="9818699"/>
            <a:ext cx="292478" cy="252284"/>
          </a:xfrm>
          <a:custGeom>
            <a:avLst/>
            <a:gdLst/>
            <a:ahLst/>
            <a:cxnLst/>
            <a:rect l="l" t="t" r="r" b="b"/>
            <a:pathLst>
              <a:path w="1368" h="1180" extrusionOk="0">
                <a:moveTo>
                  <a:pt x="947" y="0"/>
                </a:moveTo>
                <a:cubicBezTo>
                  <a:pt x="930" y="0"/>
                  <a:pt x="911" y="5"/>
                  <a:pt x="894" y="17"/>
                </a:cubicBezTo>
                <a:lnTo>
                  <a:pt x="886" y="26"/>
                </a:lnTo>
                <a:cubicBezTo>
                  <a:pt x="870" y="14"/>
                  <a:pt x="852" y="8"/>
                  <a:pt x="834" y="8"/>
                </a:cubicBezTo>
                <a:cubicBezTo>
                  <a:pt x="801" y="8"/>
                  <a:pt x="768" y="27"/>
                  <a:pt x="757" y="60"/>
                </a:cubicBezTo>
                <a:lnTo>
                  <a:pt x="757" y="77"/>
                </a:lnTo>
                <a:cubicBezTo>
                  <a:pt x="723" y="77"/>
                  <a:pt x="689" y="86"/>
                  <a:pt x="672" y="120"/>
                </a:cubicBezTo>
                <a:cubicBezTo>
                  <a:pt x="629" y="188"/>
                  <a:pt x="595" y="257"/>
                  <a:pt x="561" y="334"/>
                </a:cubicBezTo>
                <a:lnTo>
                  <a:pt x="253" y="120"/>
                </a:lnTo>
                <a:cubicBezTo>
                  <a:pt x="242" y="109"/>
                  <a:pt x="228" y="104"/>
                  <a:pt x="214" y="104"/>
                </a:cubicBezTo>
                <a:cubicBezTo>
                  <a:pt x="194" y="104"/>
                  <a:pt x="173" y="114"/>
                  <a:pt x="158" y="129"/>
                </a:cubicBezTo>
                <a:lnTo>
                  <a:pt x="150" y="120"/>
                </a:lnTo>
                <a:cubicBezTo>
                  <a:pt x="135" y="110"/>
                  <a:pt x="121" y="105"/>
                  <a:pt x="107" y="105"/>
                </a:cubicBezTo>
                <a:cubicBezTo>
                  <a:pt x="42" y="105"/>
                  <a:pt x="1" y="207"/>
                  <a:pt x="64" y="257"/>
                </a:cubicBezTo>
                <a:cubicBezTo>
                  <a:pt x="99" y="283"/>
                  <a:pt x="141" y="308"/>
                  <a:pt x="176" y="334"/>
                </a:cubicBezTo>
                <a:cubicBezTo>
                  <a:pt x="210" y="359"/>
                  <a:pt x="227" y="368"/>
                  <a:pt x="253" y="385"/>
                </a:cubicBezTo>
                <a:cubicBezTo>
                  <a:pt x="253" y="394"/>
                  <a:pt x="261" y="402"/>
                  <a:pt x="270" y="411"/>
                </a:cubicBezTo>
                <a:cubicBezTo>
                  <a:pt x="330" y="445"/>
                  <a:pt x="381" y="479"/>
                  <a:pt x="432" y="513"/>
                </a:cubicBezTo>
                <a:lnTo>
                  <a:pt x="466" y="531"/>
                </a:lnTo>
                <a:cubicBezTo>
                  <a:pt x="398" y="710"/>
                  <a:pt x="338" y="890"/>
                  <a:pt x="304" y="1078"/>
                </a:cubicBezTo>
                <a:cubicBezTo>
                  <a:pt x="288" y="1140"/>
                  <a:pt x="338" y="1180"/>
                  <a:pt x="383" y="1180"/>
                </a:cubicBezTo>
                <a:cubicBezTo>
                  <a:pt x="414" y="1180"/>
                  <a:pt x="442" y="1162"/>
                  <a:pt x="449" y="1121"/>
                </a:cubicBezTo>
                <a:lnTo>
                  <a:pt x="466" y="1052"/>
                </a:lnTo>
                <a:cubicBezTo>
                  <a:pt x="486" y="1072"/>
                  <a:pt x="510" y="1083"/>
                  <a:pt x="534" y="1083"/>
                </a:cubicBezTo>
                <a:cubicBezTo>
                  <a:pt x="553" y="1083"/>
                  <a:pt x="571" y="1076"/>
                  <a:pt x="586" y="1061"/>
                </a:cubicBezTo>
                <a:lnTo>
                  <a:pt x="612" y="1035"/>
                </a:lnTo>
                <a:cubicBezTo>
                  <a:pt x="697" y="958"/>
                  <a:pt x="766" y="856"/>
                  <a:pt x="809" y="744"/>
                </a:cubicBezTo>
                <a:lnTo>
                  <a:pt x="1219" y="1001"/>
                </a:lnTo>
                <a:cubicBezTo>
                  <a:pt x="1236" y="1012"/>
                  <a:pt x="1252" y="1017"/>
                  <a:pt x="1267" y="1017"/>
                </a:cubicBezTo>
                <a:cubicBezTo>
                  <a:pt x="1333" y="1017"/>
                  <a:pt x="1368" y="920"/>
                  <a:pt x="1305" y="864"/>
                </a:cubicBezTo>
                <a:lnTo>
                  <a:pt x="1031" y="676"/>
                </a:lnTo>
                <a:cubicBezTo>
                  <a:pt x="1048" y="633"/>
                  <a:pt x="1022" y="582"/>
                  <a:pt x="980" y="565"/>
                </a:cubicBezTo>
                <a:lnTo>
                  <a:pt x="868" y="522"/>
                </a:lnTo>
                <a:cubicBezTo>
                  <a:pt x="868" y="479"/>
                  <a:pt x="868" y="436"/>
                  <a:pt x="868" y="394"/>
                </a:cubicBezTo>
                <a:cubicBezTo>
                  <a:pt x="877" y="342"/>
                  <a:pt x="886" y="300"/>
                  <a:pt x="894" y="248"/>
                </a:cubicBezTo>
                <a:cubicBezTo>
                  <a:pt x="928" y="206"/>
                  <a:pt x="971" y="163"/>
                  <a:pt x="1014" y="129"/>
                </a:cubicBezTo>
                <a:cubicBezTo>
                  <a:pt x="1075" y="81"/>
                  <a:pt x="1017" y="0"/>
                  <a:pt x="947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6" name="Google Shape;4496;p38"/>
          <p:cNvSpPr/>
          <p:nvPr/>
        </p:nvSpPr>
        <p:spPr>
          <a:xfrm flipH="1">
            <a:off x="888689" y="10113959"/>
            <a:ext cx="294617" cy="253352"/>
          </a:xfrm>
          <a:custGeom>
            <a:avLst/>
            <a:gdLst/>
            <a:ahLst/>
            <a:cxnLst/>
            <a:rect l="l" t="t" r="r" b="b"/>
            <a:pathLst>
              <a:path w="1378" h="1185" extrusionOk="0">
                <a:moveTo>
                  <a:pt x="954" y="1"/>
                </a:moveTo>
                <a:cubicBezTo>
                  <a:pt x="937" y="1"/>
                  <a:pt x="918" y="7"/>
                  <a:pt x="901" y="22"/>
                </a:cubicBezTo>
                <a:lnTo>
                  <a:pt x="892" y="31"/>
                </a:lnTo>
                <a:cubicBezTo>
                  <a:pt x="877" y="19"/>
                  <a:pt x="859" y="13"/>
                  <a:pt x="841" y="13"/>
                </a:cubicBezTo>
                <a:cubicBezTo>
                  <a:pt x="808" y="13"/>
                  <a:pt x="775" y="32"/>
                  <a:pt x="764" y="65"/>
                </a:cubicBezTo>
                <a:lnTo>
                  <a:pt x="755" y="82"/>
                </a:lnTo>
                <a:cubicBezTo>
                  <a:pt x="721" y="82"/>
                  <a:pt x="696" y="91"/>
                  <a:pt x="678" y="116"/>
                </a:cubicBezTo>
                <a:cubicBezTo>
                  <a:pt x="636" y="193"/>
                  <a:pt x="593" y="262"/>
                  <a:pt x="559" y="330"/>
                </a:cubicBezTo>
                <a:lnTo>
                  <a:pt x="259" y="116"/>
                </a:lnTo>
                <a:cubicBezTo>
                  <a:pt x="247" y="110"/>
                  <a:pt x="234" y="107"/>
                  <a:pt x="221" y="107"/>
                </a:cubicBezTo>
                <a:cubicBezTo>
                  <a:pt x="198" y="107"/>
                  <a:pt x="176" y="117"/>
                  <a:pt x="165" y="133"/>
                </a:cubicBezTo>
                <a:lnTo>
                  <a:pt x="148" y="125"/>
                </a:lnTo>
                <a:cubicBezTo>
                  <a:pt x="133" y="114"/>
                  <a:pt x="119" y="110"/>
                  <a:pt x="105" y="110"/>
                </a:cubicBezTo>
                <a:cubicBezTo>
                  <a:pt x="41" y="110"/>
                  <a:pt x="0" y="212"/>
                  <a:pt x="71" y="262"/>
                </a:cubicBezTo>
                <a:lnTo>
                  <a:pt x="174" y="339"/>
                </a:lnTo>
                <a:lnTo>
                  <a:pt x="251" y="390"/>
                </a:lnTo>
                <a:cubicBezTo>
                  <a:pt x="259" y="399"/>
                  <a:pt x="268" y="407"/>
                  <a:pt x="276" y="416"/>
                </a:cubicBezTo>
                <a:cubicBezTo>
                  <a:pt x="328" y="450"/>
                  <a:pt x="379" y="484"/>
                  <a:pt x="439" y="518"/>
                </a:cubicBezTo>
                <a:cubicBezTo>
                  <a:pt x="447" y="527"/>
                  <a:pt x="456" y="535"/>
                  <a:pt x="465" y="544"/>
                </a:cubicBezTo>
                <a:cubicBezTo>
                  <a:pt x="396" y="715"/>
                  <a:pt x="336" y="903"/>
                  <a:pt x="302" y="1083"/>
                </a:cubicBezTo>
                <a:cubicBezTo>
                  <a:pt x="292" y="1145"/>
                  <a:pt x="343" y="1185"/>
                  <a:pt x="390" y="1185"/>
                </a:cubicBezTo>
                <a:cubicBezTo>
                  <a:pt x="420" y="1185"/>
                  <a:pt x="449" y="1167"/>
                  <a:pt x="456" y="1126"/>
                </a:cubicBezTo>
                <a:cubicBezTo>
                  <a:pt x="456" y="1109"/>
                  <a:pt x="465" y="1083"/>
                  <a:pt x="473" y="1057"/>
                </a:cubicBezTo>
                <a:cubicBezTo>
                  <a:pt x="488" y="1082"/>
                  <a:pt x="515" y="1096"/>
                  <a:pt x="541" y="1096"/>
                </a:cubicBezTo>
                <a:cubicBezTo>
                  <a:pt x="560" y="1096"/>
                  <a:pt x="579" y="1089"/>
                  <a:pt x="593" y="1074"/>
                </a:cubicBezTo>
                <a:lnTo>
                  <a:pt x="619" y="1049"/>
                </a:lnTo>
                <a:cubicBezTo>
                  <a:pt x="704" y="963"/>
                  <a:pt x="764" y="869"/>
                  <a:pt x="815" y="758"/>
                </a:cubicBezTo>
                <a:lnTo>
                  <a:pt x="1226" y="1015"/>
                </a:lnTo>
                <a:cubicBezTo>
                  <a:pt x="1237" y="1020"/>
                  <a:pt x="1248" y="1023"/>
                  <a:pt x="1259" y="1023"/>
                </a:cubicBezTo>
                <a:cubicBezTo>
                  <a:pt x="1329" y="1023"/>
                  <a:pt x="1377" y="914"/>
                  <a:pt x="1303" y="869"/>
                </a:cubicBezTo>
                <a:lnTo>
                  <a:pt x="1038" y="672"/>
                </a:lnTo>
                <a:cubicBezTo>
                  <a:pt x="1055" y="630"/>
                  <a:pt x="1029" y="578"/>
                  <a:pt x="986" y="561"/>
                </a:cubicBezTo>
                <a:lnTo>
                  <a:pt x="867" y="518"/>
                </a:lnTo>
                <a:cubicBezTo>
                  <a:pt x="867" y="476"/>
                  <a:pt x="867" y="433"/>
                  <a:pt x="867" y="390"/>
                </a:cubicBezTo>
                <a:cubicBezTo>
                  <a:pt x="875" y="339"/>
                  <a:pt x="884" y="296"/>
                  <a:pt x="892" y="245"/>
                </a:cubicBezTo>
                <a:cubicBezTo>
                  <a:pt x="927" y="202"/>
                  <a:pt x="969" y="168"/>
                  <a:pt x="1012" y="133"/>
                </a:cubicBezTo>
                <a:cubicBezTo>
                  <a:pt x="1072" y="80"/>
                  <a:pt x="1018" y="1"/>
                  <a:pt x="954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7" name="Google Shape;4497;p38"/>
          <p:cNvSpPr/>
          <p:nvPr/>
        </p:nvSpPr>
        <p:spPr>
          <a:xfrm flipH="1">
            <a:off x="768318" y="10345077"/>
            <a:ext cx="239028" cy="251214"/>
          </a:xfrm>
          <a:custGeom>
            <a:avLst/>
            <a:gdLst/>
            <a:ahLst/>
            <a:cxnLst/>
            <a:rect l="l" t="t" r="r" b="b"/>
            <a:pathLst>
              <a:path w="1118" h="1175" extrusionOk="0">
                <a:moveTo>
                  <a:pt x="675" y="0"/>
                </a:moveTo>
                <a:cubicBezTo>
                  <a:pt x="661" y="0"/>
                  <a:pt x="648" y="4"/>
                  <a:pt x="634" y="11"/>
                </a:cubicBezTo>
                <a:cubicBezTo>
                  <a:pt x="506" y="45"/>
                  <a:pt x="489" y="199"/>
                  <a:pt x="463" y="319"/>
                </a:cubicBezTo>
                <a:cubicBezTo>
                  <a:pt x="454" y="361"/>
                  <a:pt x="446" y="404"/>
                  <a:pt x="437" y="447"/>
                </a:cubicBezTo>
                <a:lnTo>
                  <a:pt x="352" y="413"/>
                </a:lnTo>
                <a:lnTo>
                  <a:pt x="206" y="344"/>
                </a:lnTo>
                <a:cubicBezTo>
                  <a:pt x="230" y="288"/>
                  <a:pt x="186" y="224"/>
                  <a:pt x="124" y="224"/>
                </a:cubicBezTo>
                <a:cubicBezTo>
                  <a:pt x="120" y="224"/>
                  <a:pt x="116" y="224"/>
                  <a:pt x="112" y="224"/>
                </a:cubicBezTo>
                <a:cubicBezTo>
                  <a:pt x="9" y="250"/>
                  <a:pt x="1" y="327"/>
                  <a:pt x="35" y="396"/>
                </a:cubicBezTo>
                <a:cubicBezTo>
                  <a:pt x="35" y="421"/>
                  <a:pt x="52" y="447"/>
                  <a:pt x="78" y="455"/>
                </a:cubicBezTo>
                <a:cubicBezTo>
                  <a:pt x="86" y="473"/>
                  <a:pt x="95" y="481"/>
                  <a:pt x="104" y="490"/>
                </a:cubicBezTo>
                <a:cubicBezTo>
                  <a:pt x="189" y="550"/>
                  <a:pt x="275" y="601"/>
                  <a:pt x="360" y="644"/>
                </a:cubicBezTo>
                <a:lnTo>
                  <a:pt x="403" y="669"/>
                </a:lnTo>
                <a:cubicBezTo>
                  <a:pt x="394" y="721"/>
                  <a:pt x="386" y="763"/>
                  <a:pt x="377" y="806"/>
                </a:cubicBezTo>
                <a:cubicBezTo>
                  <a:pt x="377" y="832"/>
                  <a:pt x="386" y="849"/>
                  <a:pt x="394" y="875"/>
                </a:cubicBezTo>
                <a:lnTo>
                  <a:pt x="394" y="1003"/>
                </a:lnTo>
                <a:cubicBezTo>
                  <a:pt x="386" y="1020"/>
                  <a:pt x="386" y="1037"/>
                  <a:pt x="377" y="1054"/>
                </a:cubicBezTo>
                <a:cubicBezTo>
                  <a:pt x="348" y="1118"/>
                  <a:pt x="398" y="1174"/>
                  <a:pt x="449" y="1174"/>
                </a:cubicBezTo>
                <a:cubicBezTo>
                  <a:pt x="473" y="1174"/>
                  <a:pt x="498" y="1161"/>
                  <a:pt x="514" y="1131"/>
                </a:cubicBezTo>
                <a:cubicBezTo>
                  <a:pt x="557" y="1046"/>
                  <a:pt x="600" y="960"/>
                  <a:pt x="643" y="866"/>
                </a:cubicBezTo>
                <a:lnTo>
                  <a:pt x="668" y="798"/>
                </a:lnTo>
                <a:cubicBezTo>
                  <a:pt x="702" y="815"/>
                  <a:pt x="745" y="823"/>
                  <a:pt x="788" y="832"/>
                </a:cubicBezTo>
                <a:cubicBezTo>
                  <a:pt x="799" y="835"/>
                  <a:pt x="809" y="837"/>
                  <a:pt x="819" y="837"/>
                </a:cubicBezTo>
                <a:cubicBezTo>
                  <a:pt x="833" y="837"/>
                  <a:pt x="846" y="833"/>
                  <a:pt x="856" y="823"/>
                </a:cubicBezTo>
                <a:lnTo>
                  <a:pt x="959" y="866"/>
                </a:lnTo>
                <a:cubicBezTo>
                  <a:pt x="972" y="872"/>
                  <a:pt x="985" y="875"/>
                  <a:pt x="997" y="875"/>
                </a:cubicBezTo>
                <a:cubicBezTo>
                  <a:pt x="1071" y="875"/>
                  <a:pt x="1117" y="773"/>
                  <a:pt x="1036" y="729"/>
                </a:cubicBezTo>
                <a:cubicBezTo>
                  <a:pt x="942" y="669"/>
                  <a:pt x="839" y="618"/>
                  <a:pt x="728" y="567"/>
                </a:cubicBezTo>
                <a:cubicBezTo>
                  <a:pt x="728" y="558"/>
                  <a:pt x="728" y="558"/>
                  <a:pt x="728" y="558"/>
                </a:cubicBezTo>
                <a:cubicBezTo>
                  <a:pt x="762" y="413"/>
                  <a:pt x="779" y="267"/>
                  <a:pt x="779" y="122"/>
                </a:cubicBezTo>
                <a:cubicBezTo>
                  <a:pt x="779" y="96"/>
                  <a:pt x="762" y="79"/>
                  <a:pt x="754" y="62"/>
                </a:cubicBezTo>
                <a:cubicBezTo>
                  <a:pt x="741" y="24"/>
                  <a:pt x="710" y="0"/>
                  <a:pt x="67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8" name="Google Shape;4498;p38"/>
          <p:cNvSpPr/>
          <p:nvPr/>
        </p:nvSpPr>
        <p:spPr>
          <a:xfrm flipH="1">
            <a:off x="488240" y="10696353"/>
            <a:ext cx="235608" cy="251003"/>
          </a:xfrm>
          <a:custGeom>
            <a:avLst/>
            <a:gdLst/>
            <a:ahLst/>
            <a:cxnLst/>
            <a:rect l="l" t="t" r="r" b="b"/>
            <a:pathLst>
              <a:path w="1102" h="1174" extrusionOk="0">
                <a:moveTo>
                  <a:pt x="675" y="0"/>
                </a:moveTo>
                <a:cubicBezTo>
                  <a:pt x="661" y="0"/>
                  <a:pt x="648" y="3"/>
                  <a:pt x="634" y="10"/>
                </a:cubicBezTo>
                <a:cubicBezTo>
                  <a:pt x="506" y="44"/>
                  <a:pt x="489" y="198"/>
                  <a:pt x="463" y="327"/>
                </a:cubicBezTo>
                <a:cubicBezTo>
                  <a:pt x="454" y="361"/>
                  <a:pt x="446" y="404"/>
                  <a:pt x="437" y="446"/>
                </a:cubicBezTo>
                <a:lnTo>
                  <a:pt x="352" y="412"/>
                </a:lnTo>
                <a:lnTo>
                  <a:pt x="206" y="344"/>
                </a:lnTo>
                <a:cubicBezTo>
                  <a:pt x="230" y="287"/>
                  <a:pt x="186" y="223"/>
                  <a:pt x="131" y="223"/>
                </a:cubicBezTo>
                <a:cubicBezTo>
                  <a:pt x="128" y="223"/>
                  <a:pt x="124" y="223"/>
                  <a:pt x="121" y="224"/>
                </a:cubicBezTo>
                <a:cubicBezTo>
                  <a:pt x="9" y="250"/>
                  <a:pt x="1" y="327"/>
                  <a:pt x="35" y="404"/>
                </a:cubicBezTo>
                <a:cubicBezTo>
                  <a:pt x="35" y="429"/>
                  <a:pt x="52" y="446"/>
                  <a:pt x="78" y="463"/>
                </a:cubicBezTo>
                <a:cubicBezTo>
                  <a:pt x="86" y="472"/>
                  <a:pt x="95" y="481"/>
                  <a:pt x="112" y="489"/>
                </a:cubicBezTo>
                <a:cubicBezTo>
                  <a:pt x="189" y="549"/>
                  <a:pt x="275" y="600"/>
                  <a:pt x="360" y="643"/>
                </a:cubicBezTo>
                <a:cubicBezTo>
                  <a:pt x="377" y="652"/>
                  <a:pt x="394" y="669"/>
                  <a:pt x="412" y="677"/>
                </a:cubicBezTo>
                <a:cubicBezTo>
                  <a:pt x="394" y="720"/>
                  <a:pt x="386" y="763"/>
                  <a:pt x="377" y="806"/>
                </a:cubicBezTo>
                <a:cubicBezTo>
                  <a:pt x="377" y="831"/>
                  <a:pt x="386" y="857"/>
                  <a:pt x="394" y="874"/>
                </a:cubicBezTo>
                <a:lnTo>
                  <a:pt x="394" y="1002"/>
                </a:lnTo>
                <a:lnTo>
                  <a:pt x="377" y="1054"/>
                </a:lnTo>
                <a:cubicBezTo>
                  <a:pt x="348" y="1118"/>
                  <a:pt x="398" y="1174"/>
                  <a:pt x="449" y="1174"/>
                </a:cubicBezTo>
                <a:cubicBezTo>
                  <a:pt x="473" y="1174"/>
                  <a:pt x="498" y="1161"/>
                  <a:pt x="514" y="1131"/>
                </a:cubicBezTo>
                <a:cubicBezTo>
                  <a:pt x="566" y="1045"/>
                  <a:pt x="600" y="960"/>
                  <a:pt x="643" y="866"/>
                </a:cubicBezTo>
                <a:cubicBezTo>
                  <a:pt x="651" y="848"/>
                  <a:pt x="660" y="823"/>
                  <a:pt x="668" y="797"/>
                </a:cubicBezTo>
                <a:cubicBezTo>
                  <a:pt x="711" y="814"/>
                  <a:pt x="745" y="823"/>
                  <a:pt x="797" y="840"/>
                </a:cubicBezTo>
                <a:cubicBezTo>
                  <a:pt x="814" y="840"/>
                  <a:pt x="839" y="840"/>
                  <a:pt x="856" y="823"/>
                </a:cubicBezTo>
                <a:lnTo>
                  <a:pt x="959" y="866"/>
                </a:lnTo>
                <a:cubicBezTo>
                  <a:pt x="972" y="872"/>
                  <a:pt x="984" y="875"/>
                  <a:pt x="995" y="875"/>
                </a:cubicBezTo>
                <a:cubicBezTo>
                  <a:pt x="1062" y="875"/>
                  <a:pt x="1102" y="780"/>
                  <a:pt x="1036" y="729"/>
                </a:cubicBezTo>
                <a:cubicBezTo>
                  <a:pt x="942" y="669"/>
                  <a:pt x="839" y="617"/>
                  <a:pt x="728" y="566"/>
                </a:cubicBezTo>
                <a:lnTo>
                  <a:pt x="728" y="558"/>
                </a:lnTo>
                <a:cubicBezTo>
                  <a:pt x="762" y="412"/>
                  <a:pt x="779" y="267"/>
                  <a:pt x="779" y="121"/>
                </a:cubicBezTo>
                <a:cubicBezTo>
                  <a:pt x="779" y="104"/>
                  <a:pt x="771" y="79"/>
                  <a:pt x="754" y="61"/>
                </a:cubicBezTo>
                <a:cubicBezTo>
                  <a:pt x="741" y="24"/>
                  <a:pt x="710" y="0"/>
                  <a:pt x="67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9" name="Google Shape;4499;p38"/>
          <p:cNvSpPr/>
          <p:nvPr/>
        </p:nvSpPr>
        <p:spPr>
          <a:xfrm flipH="1">
            <a:off x="457025" y="10102414"/>
            <a:ext cx="266394" cy="217007"/>
          </a:xfrm>
          <a:custGeom>
            <a:avLst/>
            <a:gdLst/>
            <a:ahLst/>
            <a:cxnLst/>
            <a:rect l="l" t="t" r="r" b="b"/>
            <a:pathLst>
              <a:path w="1246" h="1015" extrusionOk="0">
                <a:moveTo>
                  <a:pt x="663" y="1"/>
                </a:moveTo>
                <a:cubicBezTo>
                  <a:pt x="646" y="1"/>
                  <a:pt x="630" y="6"/>
                  <a:pt x="615" y="16"/>
                </a:cubicBezTo>
                <a:cubicBezTo>
                  <a:pt x="589" y="16"/>
                  <a:pt x="564" y="25"/>
                  <a:pt x="546" y="42"/>
                </a:cubicBezTo>
                <a:cubicBezTo>
                  <a:pt x="461" y="145"/>
                  <a:pt x="392" y="256"/>
                  <a:pt x="341" y="384"/>
                </a:cubicBezTo>
                <a:lnTo>
                  <a:pt x="333" y="384"/>
                </a:lnTo>
                <a:cubicBezTo>
                  <a:pt x="281" y="341"/>
                  <a:pt x="221" y="299"/>
                  <a:pt x="179" y="256"/>
                </a:cubicBezTo>
                <a:cubicBezTo>
                  <a:pt x="161" y="241"/>
                  <a:pt x="142" y="234"/>
                  <a:pt x="124" y="234"/>
                </a:cubicBezTo>
                <a:cubicBezTo>
                  <a:pt x="58" y="234"/>
                  <a:pt x="1" y="312"/>
                  <a:pt x="67" y="358"/>
                </a:cubicBezTo>
                <a:cubicBezTo>
                  <a:pt x="84" y="376"/>
                  <a:pt x="110" y="393"/>
                  <a:pt x="127" y="410"/>
                </a:cubicBezTo>
                <a:cubicBezTo>
                  <a:pt x="127" y="435"/>
                  <a:pt x="144" y="461"/>
                  <a:pt x="161" y="470"/>
                </a:cubicBezTo>
                <a:cubicBezTo>
                  <a:pt x="213" y="504"/>
                  <a:pt x="256" y="530"/>
                  <a:pt x="307" y="555"/>
                </a:cubicBezTo>
                <a:cubicBezTo>
                  <a:pt x="290" y="632"/>
                  <a:pt x="281" y="718"/>
                  <a:pt x="281" y="795"/>
                </a:cubicBezTo>
                <a:cubicBezTo>
                  <a:pt x="281" y="812"/>
                  <a:pt x="273" y="829"/>
                  <a:pt x="264" y="846"/>
                </a:cubicBezTo>
                <a:cubicBezTo>
                  <a:pt x="247" y="880"/>
                  <a:pt x="256" y="923"/>
                  <a:pt x="298" y="949"/>
                </a:cubicBezTo>
                <a:lnTo>
                  <a:pt x="298" y="957"/>
                </a:lnTo>
                <a:cubicBezTo>
                  <a:pt x="312" y="995"/>
                  <a:pt x="345" y="1014"/>
                  <a:pt x="376" y="1014"/>
                </a:cubicBezTo>
                <a:cubicBezTo>
                  <a:pt x="403" y="1014"/>
                  <a:pt x="428" y="1001"/>
                  <a:pt x="444" y="974"/>
                </a:cubicBezTo>
                <a:cubicBezTo>
                  <a:pt x="461" y="940"/>
                  <a:pt x="478" y="906"/>
                  <a:pt x="495" y="872"/>
                </a:cubicBezTo>
                <a:cubicBezTo>
                  <a:pt x="538" y="829"/>
                  <a:pt x="581" y="786"/>
                  <a:pt x="606" y="743"/>
                </a:cubicBezTo>
                <a:cubicBezTo>
                  <a:pt x="726" y="803"/>
                  <a:pt x="837" y="855"/>
                  <a:pt x="957" y="906"/>
                </a:cubicBezTo>
                <a:cubicBezTo>
                  <a:pt x="965" y="909"/>
                  <a:pt x="972" y="911"/>
                  <a:pt x="980" y="911"/>
                </a:cubicBezTo>
                <a:cubicBezTo>
                  <a:pt x="1014" y="911"/>
                  <a:pt x="1043" y="881"/>
                  <a:pt x="1043" y="846"/>
                </a:cubicBezTo>
                <a:lnTo>
                  <a:pt x="1145" y="863"/>
                </a:lnTo>
                <a:cubicBezTo>
                  <a:pt x="1148" y="863"/>
                  <a:pt x="1150" y="864"/>
                  <a:pt x="1152" y="864"/>
                </a:cubicBezTo>
                <a:cubicBezTo>
                  <a:pt x="1232" y="864"/>
                  <a:pt x="1245" y="726"/>
                  <a:pt x="1162" y="701"/>
                </a:cubicBezTo>
                <a:cubicBezTo>
                  <a:pt x="1008" y="666"/>
                  <a:pt x="846" y="624"/>
                  <a:pt x="700" y="564"/>
                </a:cubicBezTo>
                <a:cubicBezTo>
                  <a:pt x="726" y="478"/>
                  <a:pt x="735" y="393"/>
                  <a:pt x="726" y="307"/>
                </a:cubicBezTo>
                <a:lnTo>
                  <a:pt x="752" y="264"/>
                </a:lnTo>
                <a:cubicBezTo>
                  <a:pt x="777" y="230"/>
                  <a:pt x="769" y="187"/>
                  <a:pt x="735" y="170"/>
                </a:cubicBezTo>
                <a:lnTo>
                  <a:pt x="752" y="102"/>
                </a:lnTo>
                <a:cubicBezTo>
                  <a:pt x="758" y="44"/>
                  <a:pt x="712" y="1"/>
                  <a:pt x="663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0" name="Google Shape;4500;p38"/>
          <p:cNvSpPr/>
          <p:nvPr/>
        </p:nvSpPr>
        <p:spPr>
          <a:xfrm flipH="1">
            <a:off x="368085" y="9704315"/>
            <a:ext cx="251216" cy="202896"/>
          </a:xfrm>
          <a:custGeom>
            <a:avLst/>
            <a:gdLst/>
            <a:ahLst/>
            <a:cxnLst/>
            <a:rect l="l" t="t" r="r" b="b"/>
            <a:pathLst>
              <a:path w="1175" h="949" extrusionOk="0">
                <a:moveTo>
                  <a:pt x="785" y="0"/>
                </a:moveTo>
                <a:cubicBezTo>
                  <a:pt x="766" y="0"/>
                  <a:pt x="746" y="7"/>
                  <a:pt x="727" y="22"/>
                </a:cubicBezTo>
                <a:cubicBezTo>
                  <a:pt x="607" y="116"/>
                  <a:pt x="504" y="244"/>
                  <a:pt x="427" y="381"/>
                </a:cubicBezTo>
                <a:lnTo>
                  <a:pt x="196" y="227"/>
                </a:lnTo>
                <a:cubicBezTo>
                  <a:pt x="186" y="216"/>
                  <a:pt x="172" y="212"/>
                  <a:pt x="158" y="212"/>
                </a:cubicBezTo>
                <a:cubicBezTo>
                  <a:pt x="139" y="212"/>
                  <a:pt x="121" y="221"/>
                  <a:pt x="111" y="236"/>
                </a:cubicBezTo>
                <a:cubicBezTo>
                  <a:pt x="101" y="230"/>
                  <a:pt x="91" y="228"/>
                  <a:pt x="82" y="228"/>
                </a:cubicBezTo>
                <a:cubicBezTo>
                  <a:pt x="24" y="228"/>
                  <a:pt x="0" y="336"/>
                  <a:pt x="59" y="373"/>
                </a:cubicBezTo>
                <a:cubicBezTo>
                  <a:pt x="154" y="441"/>
                  <a:pt x="256" y="501"/>
                  <a:pt x="359" y="552"/>
                </a:cubicBezTo>
                <a:cubicBezTo>
                  <a:pt x="316" y="655"/>
                  <a:pt x="290" y="758"/>
                  <a:pt x="273" y="869"/>
                </a:cubicBezTo>
                <a:cubicBezTo>
                  <a:pt x="273" y="912"/>
                  <a:pt x="299" y="946"/>
                  <a:pt x="342" y="946"/>
                </a:cubicBezTo>
                <a:cubicBezTo>
                  <a:pt x="350" y="948"/>
                  <a:pt x="358" y="949"/>
                  <a:pt x="367" y="949"/>
                </a:cubicBezTo>
                <a:cubicBezTo>
                  <a:pt x="395" y="949"/>
                  <a:pt x="423" y="938"/>
                  <a:pt x="436" y="912"/>
                </a:cubicBezTo>
                <a:cubicBezTo>
                  <a:pt x="487" y="835"/>
                  <a:pt x="530" y="758"/>
                  <a:pt x="573" y="681"/>
                </a:cubicBezTo>
                <a:cubicBezTo>
                  <a:pt x="573" y="681"/>
                  <a:pt x="573" y="672"/>
                  <a:pt x="573" y="672"/>
                </a:cubicBezTo>
                <a:lnTo>
                  <a:pt x="778" y="818"/>
                </a:lnTo>
                <a:cubicBezTo>
                  <a:pt x="792" y="824"/>
                  <a:pt x="806" y="828"/>
                  <a:pt x="820" y="828"/>
                </a:cubicBezTo>
                <a:cubicBezTo>
                  <a:pt x="858" y="828"/>
                  <a:pt x="892" y="804"/>
                  <a:pt x="898" y="766"/>
                </a:cubicBezTo>
                <a:cubicBezTo>
                  <a:pt x="941" y="775"/>
                  <a:pt x="992" y="783"/>
                  <a:pt x="1035" y="792"/>
                </a:cubicBezTo>
                <a:cubicBezTo>
                  <a:pt x="1040" y="793"/>
                  <a:pt x="1046" y="794"/>
                  <a:pt x="1051" y="794"/>
                </a:cubicBezTo>
                <a:cubicBezTo>
                  <a:pt x="1115" y="794"/>
                  <a:pt x="1175" y="711"/>
                  <a:pt x="1112" y="664"/>
                </a:cubicBezTo>
                <a:lnTo>
                  <a:pt x="1069" y="621"/>
                </a:lnTo>
                <a:cubicBezTo>
                  <a:pt x="1056" y="608"/>
                  <a:pt x="1039" y="601"/>
                  <a:pt x="1021" y="601"/>
                </a:cubicBezTo>
                <a:cubicBezTo>
                  <a:pt x="1003" y="601"/>
                  <a:pt x="983" y="608"/>
                  <a:pt x="966" y="621"/>
                </a:cubicBezTo>
                <a:cubicBezTo>
                  <a:pt x="864" y="587"/>
                  <a:pt x="752" y="561"/>
                  <a:pt x="650" y="518"/>
                </a:cubicBezTo>
                <a:cubicBezTo>
                  <a:pt x="701" y="407"/>
                  <a:pt x="744" y="296"/>
                  <a:pt x="778" y="184"/>
                </a:cubicBezTo>
                <a:cubicBezTo>
                  <a:pt x="804" y="167"/>
                  <a:pt x="821" y="150"/>
                  <a:pt x="846" y="133"/>
                </a:cubicBezTo>
                <a:cubicBezTo>
                  <a:pt x="906" y="80"/>
                  <a:pt x="852" y="0"/>
                  <a:pt x="78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1" name="Google Shape;4501;p38"/>
          <p:cNvSpPr/>
          <p:nvPr/>
        </p:nvSpPr>
        <p:spPr>
          <a:xfrm flipH="1">
            <a:off x="1136912" y="10339520"/>
            <a:ext cx="243947" cy="233471"/>
          </a:xfrm>
          <a:custGeom>
            <a:avLst/>
            <a:gdLst/>
            <a:ahLst/>
            <a:cxnLst/>
            <a:rect l="l" t="t" r="r" b="b"/>
            <a:pathLst>
              <a:path w="1141" h="1092" extrusionOk="0">
                <a:moveTo>
                  <a:pt x="781" y="1"/>
                </a:moveTo>
                <a:cubicBezTo>
                  <a:pt x="751" y="1"/>
                  <a:pt x="723" y="17"/>
                  <a:pt x="713" y="54"/>
                </a:cubicBezTo>
                <a:cubicBezTo>
                  <a:pt x="701" y="47"/>
                  <a:pt x="689" y="43"/>
                  <a:pt x="677" y="43"/>
                </a:cubicBezTo>
                <a:cubicBezTo>
                  <a:pt x="645" y="43"/>
                  <a:pt x="616" y="65"/>
                  <a:pt x="610" y="96"/>
                </a:cubicBezTo>
                <a:cubicBezTo>
                  <a:pt x="584" y="216"/>
                  <a:pt x="559" y="336"/>
                  <a:pt x="525" y="447"/>
                </a:cubicBezTo>
                <a:cubicBezTo>
                  <a:pt x="430" y="396"/>
                  <a:pt x="345" y="336"/>
                  <a:pt x="259" y="276"/>
                </a:cubicBezTo>
                <a:lnTo>
                  <a:pt x="208" y="242"/>
                </a:lnTo>
                <a:lnTo>
                  <a:pt x="191" y="233"/>
                </a:lnTo>
                <a:lnTo>
                  <a:pt x="148" y="199"/>
                </a:lnTo>
                <a:cubicBezTo>
                  <a:pt x="133" y="189"/>
                  <a:pt x="119" y="184"/>
                  <a:pt x="105" y="184"/>
                </a:cubicBezTo>
                <a:cubicBezTo>
                  <a:pt x="41" y="184"/>
                  <a:pt x="0" y="286"/>
                  <a:pt x="71" y="336"/>
                </a:cubicBezTo>
                <a:cubicBezTo>
                  <a:pt x="88" y="345"/>
                  <a:pt x="97" y="362"/>
                  <a:pt x="114" y="370"/>
                </a:cubicBezTo>
                <a:lnTo>
                  <a:pt x="122" y="379"/>
                </a:lnTo>
                <a:cubicBezTo>
                  <a:pt x="105" y="387"/>
                  <a:pt x="97" y="387"/>
                  <a:pt x="88" y="396"/>
                </a:cubicBezTo>
                <a:cubicBezTo>
                  <a:pt x="28" y="439"/>
                  <a:pt x="37" y="524"/>
                  <a:pt x="105" y="541"/>
                </a:cubicBezTo>
                <a:lnTo>
                  <a:pt x="439" y="687"/>
                </a:lnTo>
                <a:cubicBezTo>
                  <a:pt x="405" y="781"/>
                  <a:pt x="362" y="875"/>
                  <a:pt x="319" y="969"/>
                </a:cubicBezTo>
                <a:cubicBezTo>
                  <a:pt x="288" y="1026"/>
                  <a:pt x="335" y="1092"/>
                  <a:pt x="386" y="1092"/>
                </a:cubicBezTo>
                <a:cubicBezTo>
                  <a:pt x="405" y="1092"/>
                  <a:pt x="423" y="1083"/>
                  <a:pt x="439" y="1063"/>
                </a:cubicBezTo>
                <a:lnTo>
                  <a:pt x="456" y="1046"/>
                </a:lnTo>
                <a:lnTo>
                  <a:pt x="490" y="995"/>
                </a:lnTo>
                <a:cubicBezTo>
                  <a:pt x="506" y="1011"/>
                  <a:pt x="528" y="1018"/>
                  <a:pt x="548" y="1018"/>
                </a:cubicBezTo>
                <a:cubicBezTo>
                  <a:pt x="583" y="1018"/>
                  <a:pt x="617" y="998"/>
                  <a:pt x="627" y="960"/>
                </a:cubicBezTo>
                <a:cubicBezTo>
                  <a:pt x="644" y="901"/>
                  <a:pt x="661" y="849"/>
                  <a:pt x="679" y="789"/>
                </a:cubicBezTo>
                <a:lnTo>
                  <a:pt x="704" y="798"/>
                </a:lnTo>
                <a:lnTo>
                  <a:pt x="910" y="952"/>
                </a:lnTo>
                <a:cubicBezTo>
                  <a:pt x="922" y="962"/>
                  <a:pt x="938" y="966"/>
                  <a:pt x="953" y="966"/>
                </a:cubicBezTo>
                <a:cubicBezTo>
                  <a:pt x="977" y="966"/>
                  <a:pt x="1001" y="953"/>
                  <a:pt x="1012" y="926"/>
                </a:cubicBezTo>
                <a:cubicBezTo>
                  <a:pt x="1022" y="930"/>
                  <a:pt x="1030" y="932"/>
                  <a:pt x="1039" y="932"/>
                </a:cubicBezTo>
                <a:cubicBezTo>
                  <a:pt x="1107" y="932"/>
                  <a:pt x="1141" y="819"/>
                  <a:pt x="1072" y="781"/>
                </a:cubicBezTo>
                <a:cubicBezTo>
                  <a:pt x="961" y="721"/>
                  <a:pt x="841" y="652"/>
                  <a:pt x="730" y="584"/>
                </a:cubicBezTo>
                <a:cubicBezTo>
                  <a:pt x="798" y="422"/>
                  <a:pt x="841" y="259"/>
                  <a:pt x="867" y="96"/>
                </a:cubicBezTo>
                <a:cubicBezTo>
                  <a:pt x="877" y="39"/>
                  <a:pt x="827" y="1"/>
                  <a:pt x="781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2" name="Google Shape;4502;p38"/>
          <p:cNvSpPr/>
          <p:nvPr/>
        </p:nvSpPr>
        <p:spPr>
          <a:xfrm flipH="1">
            <a:off x="291971" y="10453475"/>
            <a:ext cx="225347" cy="219572"/>
          </a:xfrm>
          <a:custGeom>
            <a:avLst/>
            <a:gdLst/>
            <a:ahLst/>
            <a:cxnLst/>
            <a:rect l="l" t="t" r="r" b="b"/>
            <a:pathLst>
              <a:path w="1054" h="1027" extrusionOk="0">
                <a:moveTo>
                  <a:pt x="610" y="1"/>
                </a:moveTo>
                <a:cubicBezTo>
                  <a:pt x="586" y="1"/>
                  <a:pt x="564" y="13"/>
                  <a:pt x="549" y="43"/>
                </a:cubicBezTo>
                <a:cubicBezTo>
                  <a:pt x="472" y="179"/>
                  <a:pt x="421" y="325"/>
                  <a:pt x="378" y="470"/>
                </a:cubicBezTo>
                <a:cubicBezTo>
                  <a:pt x="301" y="419"/>
                  <a:pt x="233" y="359"/>
                  <a:pt x="173" y="299"/>
                </a:cubicBezTo>
                <a:cubicBezTo>
                  <a:pt x="156" y="285"/>
                  <a:pt x="139" y="279"/>
                  <a:pt x="121" y="279"/>
                </a:cubicBezTo>
                <a:cubicBezTo>
                  <a:pt x="57" y="279"/>
                  <a:pt x="1" y="363"/>
                  <a:pt x="61" y="410"/>
                </a:cubicBezTo>
                <a:lnTo>
                  <a:pt x="104" y="445"/>
                </a:lnTo>
                <a:cubicBezTo>
                  <a:pt x="87" y="487"/>
                  <a:pt x="96" y="530"/>
                  <a:pt x="130" y="556"/>
                </a:cubicBezTo>
                <a:lnTo>
                  <a:pt x="335" y="650"/>
                </a:lnTo>
                <a:cubicBezTo>
                  <a:pt x="335" y="676"/>
                  <a:pt x="327" y="693"/>
                  <a:pt x="327" y="710"/>
                </a:cubicBezTo>
                <a:lnTo>
                  <a:pt x="310" y="761"/>
                </a:lnTo>
                <a:cubicBezTo>
                  <a:pt x="284" y="812"/>
                  <a:pt x="258" y="864"/>
                  <a:pt x="233" y="907"/>
                </a:cubicBezTo>
                <a:cubicBezTo>
                  <a:pt x="203" y="965"/>
                  <a:pt x="249" y="1023"/>
                  <a:pt x="305" y="1023"/>
                </a:cubicBezTo>
                <a:cubicBezTo>
                  <a:pt x="315" y="1023"/>
                  <a:pt x="325" y="1022"/>
                  <a:pt x="335" y="1018"/>
                </a:cubicBezTo>
                <a:cubicBezTo>
                  <a:pt x="347" y="1023"/>
                  <a:pt x="360" y="1026"/>
                  <a:pt x="374" y="1026"/>
                </a:cubicBezTo>
                <a:cubicBezTo>
                  <a:pt x="401" y="1026"/>
                  <a:pt x="429" y="1015"/>
                  <a:pt x="446" y="992"/>
                </a:cubicBezTo>
                <a:cubicBezTo>
                  <a:pt x="481" y="915"/>
                  <a:pt x="506" y="838"/>
                  <a:pt x="541" y="753"/>
                </a:cubicBezTo>
                <a:lnTo>
                  <a:pt x="549" y="753"/>
                </a:lnTo>
                <a:cubicBezTo>
                  <a:pt x="635" y="804"/>
                  <a:pt x="720" y="855"/>
                  <a:pt x="806" y="898"/>
                </a:cubicBezTo>
                <a:cubicBezTo>
                  <a:pt x="817" y="902"/>
                  <a:pt x="828" y="905"/>
                  <a:pt x="840" y="905"/>
                </a:cubicBezTo>
                <a:cubicBezTo>
                  <a:pt x="873" y="905"/>
                  <a:pt x="904" y="887"/>
                  <a:pt x="917" y="855"/>
                </a:cubicBezTo>
                <a:lnTo>
                  <a:pt x="951" y="864"/>
                </a:lnTo>
                <a:cubicBezTo>
                  <a:pt x="1020" y="855"/>
                  <a:pt x="1054" y="770"/>
                  <a:pt x="1003" y="727"/>
                </a:cubicBezTo>
                <a:lnTo>
                  <a:pt x="609" y="573"/>
                </a:lnTo>
                <a:cubicBezTo>
                  <a:pt x="643" y="470"/>
                  <a:pt x="677" y="359"/>
                  <a:pt x="703" y="256"/>
                </a:cubicBezTo>
                <a:cubicBezTo>
                  <a:pt x="712" y="231"/>
                  <a:pt x="695" y="196"/>
                  <a:pt x="677" y="179"/>
                </a:cubicBezTo>
                <a:cubicBezTo>
                  <a:pt x="677" y="154"/>
                  <a:pt x="686" y="128"/>
                  <a:pt x="695" y="102"/>
                </a:cubicBezTo>
                <a:cubicBezTo>
                  <a:pt x="700" y="46"/>
                  <a:pt x="654" y="1"/>
                  <a:pt x="610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3" name="Google Shape;4503;p38"/>
          <p:cNvSpPr/>
          <p:nvPr/>
        </p:nvSpPr>
        <p:spPr>
          <a:xfrm flipH="1">
            <a:off x="123069" y="9979691"/>
            <a:ext cx="255918" cy="256133"/>
          </a:xfrm>
          <a:custGeom>
            <a:avLst/>
            <a:gdLst/>
            <a:ahLst/>
            <a:cxnLst/>
            <a:rect l="l" t="t" r="r" b="b"/>
            <a:pathLst>
              <a:path w="1197" h="1198" extrusionOk="0">
                <a:moveTo>
                  <a:pt x="857" y="1"/>
                </a:moveTo>
                <a:cubicBezTo>
                  <a:pt x="838" y="1"/>
                  <a:pt x="818" y="8"/>
                  <a:pt x="800" y="26"/>
                </a:cubicBezTo>
                <a:cubicBezTo>
                  <a:pt x="791" y="22"/>
                  <a:pt x="782" y="20"/>
                  <a:pt x="773" y="20"/>
                </a:cubicBezTo>
                <a:cubicBezTo>
                  <a:pt x="740" y="20"/>
                  <a:pt x="711" y="43"/>
                  <a:pt x="698" y="77"/>
                </a:cubicBezTo>
                <a:cubicBezTo>
                  <a:pt x="646" y="205"/>
                  <a:pt x="595" y="334"/>
                  <a:pt x="552" y="471"/>
                </a:cubicBezTo>
                <a:cubicBezTo>
                  <a:pt x="415" y="419"/>
                  <a:pt x="287" y="351"/>
                  <a:pt x="159" y="282"/>
                </a:cubicBezTo>
                <a:cubicBezTo>
                  <a:pt x="144" y="274"/>
                  <a:pt x="130" y="271"/>
                  <a:pt x="117" y="271"/>
                </a:cubicBezTo>
                <a:cubicBezTo>
                  <a:pt x="45" y="271"/>
                  <a:pt x="1" y="376"/>
                  <a:pt x="73" y="419"/>
                </a:cubicBezTo>
                <a:cubicBezTo>
                  <a:pt x="210" y="488"/>
                  <a:pt x="347" y="556"/>
                  <a:pt x="492" y="616"/>
                </a:cubicBezTo>
                <a:cubicBezTo>
                  <a:pt x="415" y="770"/>
                  <a:pt x="347" y="924"/>
                  <a:pt x="279" y="1078"/>
                </a:cubicBezTo>
                <a:cubicBezTo>
                  <a:pt x="238" y="1142"/>
                  <a:pt x="288" y="1198"/>
                  <a:pt x="343" y="1198"/>
                </a:cubicBezTo>
                <a:cubicBezTo>
                  <a:pt x="369" y="1198"/>
                  <a:pt x="396" y="1185"/>
                  <a:pt x="415" y="1155"/>
                </a:cubicBezTo>
                <a:cubicBezTo>
                  <a:pt x="441" y="1112"/>
                  <a:pt x="475" y="1061"/>
                  <a:pt x="510" y="1009"/>
                </a:cubicBezTo>
                <a:cubicBezTo>
                  <a:pt x="535" y="1009"/>
                  <a:pt x="561" y="992"/>
                  <a:pt x="569" y="958"/>
                </a:cubicBezTo>
                <a:cubicBezTo>
                  <a:pt x="604" y="873"/>
                  <a:pt x="638" y="787"/>
                  <a:pt x="672" y="702"/>
                </a:cubicBezTo>
                <a:lnTo>
                  <a:pt x="672" y="684"/>
                </a:lnTo>
                <a:cubicBezTo>
                  <a:pt x="715" y="702"/>
                  <a:pt x="749" y="710"/>
                  <a:pt x="783" y="719"/>
                </a:cubicBezTo>
                <a:cubicBezTo>
                  <a:pt x="817" y="727"/>
                  <a:pt x="997" y="744"/>
                  <a:pt x="1031" y="787"/>
                </a:cubicBezTo>
                <a:cubicBezTo>
                  <a:pt x="1048" y="805"/>
                  <a:pt x="1066" y="813"/>
                  <a:pt x="1085" y="813"/>
                </a:cubicBezTo>
                <a:cubicBezTo>
                  <a:pt x="1143" y="813"/>
                  <a:pt x="1197" y="735"/>
                  <a:pt x="1151" y="676"/>
                </a:cubicBezTo>
                <a:cubicBezTo>
                  <a:pt x="1074" y="582"/>
                  <a:pt x="852" y="573"/>
                  <a:pt x="740" y="539"/>
                </a:cubicBezTo>
                <a:cubicBezTo>
                  <a:pt x="758" y="479"/>
                  <a:pt x="775" y="419"/>
                  <a:pt x="792" y="359"/>
                </a:cubicBezTo>
                <a:cubicBezTo>
                  <a:pt x="835" y="282"/>
                  <a:pt x="877" y="197"/>
                  <a:pt x="929" y="120"/>
                </a:cubicBezTo>
                <a:cubicBezTo>
                  <a:pt x="960" y="63"/>
                  <a:pt x="912" y="1"/>
                  <a:pt x="857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4" name="Google Shape;4504;p38"/>
          <p:cNvSpPr/>
          <p:nvPr/>
        </p:nvSpPr>
        <p:spPr>
          <a:xfrm flipH="1">
            <a:off x="1340021" y="10054735"/>
            <a:ext cx="238175" cy="240953"/>
          </a:xfrm>
          <a:custGeom>
            <a:avLst/>
            <a:gdLst/>
            <a:ahLst/>
            <a:cxnLst/>
            <a:rect l="l" t="t" r="r" b="b"/>
            <a:pathLst>
              <a:path w="1114" h="1127" extrusionOk="0">
                <a:moveTo>
                  <a:pt x="571" y="1"/>
                </a:moveTo>
                <a:cubicBezTo>
                  <a:pt x="539" y="1"/>
                  <a:pt x="508" y="19"/>
                  <a:pt x="498" y="60"/>
                </a:cubicBezTo>
                <a:cubicBezTo>
                  <a:pt x="472" y="188"/>
                  <a:pt x="455" y="325"/>
                  <a:pt x="455" y="453"/>
                </a:cubicBezTo>
                <a:cubicBezTo>
                  <a:pt x="387" y="410"/>
                  <a:pt x="327" y="368"/>
                  <a:pt x="267" y="316"/>
                </a:cubicBezTo>
                <a:cubicBezTo>
                  <a:pt x="253" y="303"/>
                  <a:pt x="234" y="296"/>
                  <a:pt x="214" y="296"/>
                </a:cubicBezTo>
                <a:cubicBezTo>
                  <a:pt x="185" y="296"/>
                  <a:pt x="154" y="311"/>
                  <a:pt x="139" y="342"/>
                </a:cubicBezTo>
                <a:lnTo>
                  <a:pt x="130" y="342"/>
                </a:lnTo>
                <a:cubicBezTo>
                  <a:pt x="121" y="339"/>
                  <a:pt x="113" y="338"/>
                  <a:pt x="104" y="338"/>
                </a:cubicBezTo>
                <a:cubicBezTo>
                  <a:pt x="41" y="338"/>
                  <a:pt x="0" y="417"/>
                  <a:pt x="53" y="470"/>
                </a:cubicBezTo>
                <a:cubicBezTo>
                  <a:pt x="164" y="581"/>
                  <a:pt x="293" y="667"/>
                  <a:pt x="430" y="727"/>
                </a:cubicBezTo>
                <a:cubicBezTo>
                  <a:pt x="421" y="830"/>
                  <a:pt x="421" y="941"/>
                  <a:pt x="430" y="1043"/>
                </a:cubicBezTo>
                <a:cubicBezTo>
                  <a:pt x="438" y="1099"/>
                  <a:pt x="481" y="1127"/>
                  <a:pt x="520" y="1127"/>
                </a:cubicBezTo>
                <a:cubicBezTo>
                  <a:pt x="560" y="1127"/>
                  <a:pt x="596" y="1099"/>
                  <a:pt x="592" y="1043"/>
                </a:cubicBezTo>
                <a:lnTo>
                  <a:pt x="592" y="1043"/>
                </a:lnTo>
                <a:cubicBezTo>
                  <a:pt x="596" y="1044"/>
                  <a:pt x="599" y="1045"/>
                  <a:pt x="603" y="1045"/>
                </a:cubicBezTo>
                <a:cubicBezTo>
                  <a:pt x="641" y="1045"/>
                  <a:pt x="669" y="1006"/>
                  <a:pt x="669" y="966"/>
                </a:cubicBezTo>
                <a:cubicBezTo>
                  <a:pt x="669" y="915"/>
                  <a:pt x="661" y="864"/>
                  <a:pt x="661" y="804"/>
                </a:cubicBezTo>
                <a:lnTo>
                  <a:pt x="661" y="804"/>
                </a:lnTo>
                <a:cubicBezTo>
                  <a:pt x="731" y="820"/>
                  <a:pt x="805" y="826"/>
                  <a:pt x="880" y="826"/>
                </a:cubicBezTo>
                <a:cubicBezTo>
                  <a:pt x="924" y="826"/>
                  <a:pt x="967" y="824"/>
                  <a:pt x="1011" y="821"/>
                </a:cubicBezTo>
                <a:cubicBezTo>
                  <a:pt x="1111" y="821"/>
                  <a:pt x="1114" y="667"/>
                  <a:pt x="1019" y="667"/>
                </a:cubicBezTo>
                <a:cubicBezTo>
                  <a:pt x="1016" y="667"/>
                  <a:pt x="1014" y="667"/>
                  <a:pt x="1011" y="667"/>
                </a:cubicBezTo>
                <a:cubicBezTo>
                  <a:pt x="1003" y="650"/>
                  <a:pt x="986" y="650"/>
                  <a:pt x="977" y="641"/>
                </a:cubicBezTo>
                <a:lnTo>
                  <a:pt x="652" y="530"/>
                </a:lnTo>
                <a:lnTo>
                  <a:pt x="652" y="376"/>
                </a:lnTo>
                <a:cubicBezTo>
                  <a:pt x="661" y="342"/>
                  <a:pt x="643" y="325"/>
                  <a:pt x="626" y="308"/>
                </a:cubicBezTo>
                <a:cubicBezTo>
                  <a:pt x="626" y="239"/>
                  <a:pt x="635" y="171"/>
                  <a:pt x="652" y="102"/>
                </a:cubicBezTo>
                <a:cubicBezTo>
                  <a:pt x="667" y="41"/>
                  <a:pt x="618" y="1"/>
                  <a:pt x="571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5" name="Google Shape;4505;p38"/>
          <p:cNvSpPr/>
          <p:nvPr/>
        </p:nvSpPr>
        <p:spPr>
          <a:xfrm rot="5661894" flipH="1">
            <a:off x="-1244050" y="-423062"/>
            <a:ext cx="5040080" cy="4620192"/>
          </a:xfrm>
          <a:custGeom>
            <a:avLst/>
            <a:gdLst/>
            <a:ahLst/>
            <a:cxnLst/>
            <a:rect l="l" t="t" r="r" b="b"/>
            <a:pathLst>
              <a:path w="15571" h="14274" extrusionOk="0">
                <a:moveTo>
                  <a:pt x="11620" y="0"/>
                </a:moveTo>
                <a:cubicBezTo>
                  <a:pt x="10936" y="0"/>
                  <a:pt x="10259" y="195"/>
                  <a:pt x="9711" y="606"/>
                </a:cubicBezTo>
                <a:cubicBezTo>
                  <a:pt x="8513" y="1504"/>
                  <a:pt x="8017" y="3198"/>
                  <a:pt x="6648" y="3771"/>
                </a:cubicBezTo>
                <a:cubicBezTo>
                  <a:pt x="5844" y="4114"/>
                  <a:pt x="4920" y="3977"/>
                  <a:pt x="4047" y="4088"/>
                </a:cubicBezTo>
                <a:cubicBezTo>
                  <a:pt x="1789" y="4379"/>
                  <a:pt x="1" y="6586"/>
                  <a:pt x="9" y="8870"/>
                </a:cubicBezTo>
                <a:cubicBezTo>
                  <a:pt x="9" y="11146"/>
                  <a:pt x="1669" y="13276"/>
                  <a:pt x="3825" y="14020"/>
                </a:cubicBezTo>
                <a:cubicBezTo>
                  <a:pt x="4274" y="14174"/>
                  <a:pt x="4758" y="14273"/>
                  <a:pt x="5234" y="14273"/>
                </a:cubicBezTo>
                <a:cubicBezTo>
                  <a:pt x="5655" y="14273"/>
                  <a:pt x="6070" y="14196"/>
                  <a:pt x="6451" y="14012"/>
                </a:cubicBezTo>
                <a:cubicBezTo>
                  <a:pt x="7542" y="13486"/>
                  <a:pt x="8373" y="12111"/>
                  <a:pt x="9500" y="12111"/>
                </a:cubicBezTo>
                <a:cubicBezTo>
                  <a:pt x="9602" y="12111"/>
                  <a:pt x="9706" y="12122"/>
                  <a:pt x="9813" y="12147"/>
                </a:cubicBezTo>
                <a:cubicBezTo>
                  <a:pt x="10597" y="12324"/>
                  <a:pt x="11183" y="13182"/>
                  <a:pt x="11952" y="13182"/>
                </a:cubicBezTo>
                <a:cubicBezTo>
                  <a:pt x="11997" y="13182"/>
                  <a:pt x="12043" y="13179"/>
                  <a:pt x="12089" y="13173"/>
                </a:cubicBezTo>
                <a:cubicBezTo>
                  <a:pt x="12371" y="13113"/>
                  <a:pt x="12628" y="12994"/>
                  <a:pt x="12850" y="12814"/>
                </a:cubicBezTo>
                <a:cubicBezTo>
                  <a:pt x="13663" y="12232"/>
                  <a:pt x="14399" y="11454"/>
                  <a:pt x="14664" y="10487"/>
                </a:cubicBezTo>
                <a:cubicBezTo>
                  <a:pt x="14869" y="9760"/>
                  <a:pt x="14749" y="8921"/>
                  <a:pt x="14313" y="8323"/>
                </a:cubicBezTo>
                <a:cubicBezTo>
                  <a:pt x="14544" y="7133"/>
                  <a:pt x="15160" y="6021"/>
                  <a:pt x="15348" y="4815"/>
                </a:cubicBezTo>
                <a:cubicBezTo>
                  <a:pt x="15571" y="3335"/>
                  <a:pt x="15049" y="1718"/>
                  <a:pt x="13885" y="777"/>
                </a:cubicBezTo>
                <a:cubicBezTo>
                  <a:pt x="13250" y="272"/>
                  <a:pt x="12429" y="0"/>
                  <a:pt x="116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6" name="Google Shape;4506;p38"/>
          <p:cNvSpPr/>
          <p:nvPr/>
        </p:nvSpPr>
        <p:spPr>
          <a:xfrm rot="5661894" flipH="1">
            <a:off x="-814427" y="-36588"/>
            <a:ext cx="5233644" cy="4671656"/>
          </a:xfrm>
          <a:custGeom>
            <a:avLst/>
            <a:gdLst/>
            <a:ahLst/>
            <a:cxnLst/>
            <a:rect l="l" t="t" r="r" b="b"/>
            <a:pathLst>
              <a:path w="16169" h="14433" extrusionOk="0">
                <a:moveTo>
                  <a:pt x="12304" y="153"/>
                </a:moveTo>
                <a:cubicBezTo>
                  <a:pt x="13280" y="153"/>
                  <a:pt x="14266" y="570"/>
                  <a:pt x="14928" y="1292"/>
                </a:cubicBezTo>
                <a:cubicBezTo>
                  <a:pt x="15501" y="1951"/>
                  <a:pt x="15869" y="2763"/>
                  <a:pt x="15972" y="3627"/>
                </a:cubicBezTo>
                <a:cubicBezTo>
                  <a:pt x="16075" y="4491"/>
                  <a:pt x="15904" y="5330"/>
                  <a:pt x="15630" y="6151"/>
                </a:cubicBezTo>
                <a:cubicBezTo>
                  <a:pt x="15493" y="6553"/>
                  <a:pt x="15339" y="6947"/>
                  <a:pt x="15211" y="7349"/>
                </a:cubicBezTo>
                <a:cubicBezTo>
                  <a:pt x="15142" y="7546"/>
                  <a:pt x="15082" y="7742"/>
                  <a:pt x="15031" y="7931"/>
                </a:cubicBezTo>
                <a:cubicBezTo>
                  <a:pt x="14997" y="8067"/>
                  <a:pt x="14903" y="8281"/>
                  <a:pt x="14928" y="8418"/>
                </a:cubicBezTo>
                <a:cubicBezTo>
                  <a:pt x="14962" y="8495"/>
                  <a:pt x="15014" y="8572"/>
                  <a:pt x="15065" y="8632"/>
                </a:cubicBezTo>
                <a:cubicBezTo>
                  <a:pt x="15125" y="8735"/>
                  <a:pt x="15176" y="8846"/>
                  <a:pt x="15211" y="8957"/>
                </a:cubicBezTo>
                <a:cubicBezTo>
                  <a:pt x="15296" y="9171"/>
                  <a:pt x="15347" y="9393"/>
                  <a:pt x="15365" y="9624"/>
                </a:cubicBezTo>
                <a:cubicBezTo>
                  <a:pt x="15399" y="10069"/>
                  <a:pt x="15322" y="10514"/>
                  <a:pt x="15151" y="10925"/>
                </a:cubicBezTo>
                <a:cubicBezTo>
                  <a:pt x="14817" y="11703"/>
                  <a:pt x="14184" y="12336"/>
                  <a:pt x="13500" y="12824"/>
                </a:cubicBezTo>
                <a:cubicBezTo>
                  <a:pt x="13215" y="13018"/>
                  <a:pt x="12926" y="13160"/>
                  <a:pt x="12615" y="13160"/>
                </a:cubicBezTo>
                <a:cubicBezTo>
                  <a:pt x="12486" y="13160"/>
                  <a:pt x="12354" y="13136"/>
                  <a:pt x="12216" y="13081"/>
                </a:cubicBezTo>
                <a:cubicBezTo>
                  <a:pt x="11934" y="12952"/>
                  <a:pt x="11677" y="12790"/>
                  <a:pt x="11429" y="12601"/>
                </a:cubicBezTo>
                <a:cubicBezTo>
                  <a:pt x="11039" y="12330"/>
                  <a:pt x="10632" y="12115"/>
                  <a:pt x="10179" y="12115"/>
                </a:cubicBezTo>
                <a:cubicBezTo>
                  <a:pt x="10047" y="12115"/>
                  <a:pt x="9911" y="12133"/>
                  <a:pt x="9770" y="12174"/>
                </a:cubicBezTo>
                <a:cubicBezTo>
                  <a:pt x="9085" y="12362"/>
                  <a:pt x="8563" y="12918"/>
                  <a:pt x="8042" y="13363"/>
                </a:cubicBezTo>
                <a:cubicBezTo>
                  <a:pt x="7764" y="13608"/>
                  <a:pt x="7462" y="13822"/>
                  <a:pt x="7145" y="13997"/>
                </a:cubicBezTo>
                <a:lnTo>
                  <a:pt x="7145" y="13997"/>
                </a:lnTo>
                <a:cubicBezTo>
                  <a:pt x="7144" y="13997"/>
                  <a:pt x="7143" y="13997"/>
                  <a:pt x="7142" y="13997"/>
                </a:cubicBezTo>
                <a:cubicBezTo>
                  <a:pt x="7132" y="13997"/>
                  <a:pt x="7121" y="14000"/>
                  <a:pt x="7109" y="14004"/>
                </a:cubicBezTo>
                <a:cubicBezTo>
                  <a:pt x="6711" y="14186"/>
                  <a:pt x="6292" y="14267"/>
                  <a:pt x="5869" y="14267"/>
                </a:cubicBezTo>
                <a:cubicBezTo>
                  <a:pt x="4602" y="14267"/>
                  <a:pt x="3302" y="13547"/>
                  <a:pt x="2430" y="12687"/>
                </a:cubicBezTo>
                <a:cubicBezTo>
                  <a:pt x="1343" y="11618"/>
                  <a:pt x="650" y="10078"/>
                  <a:pt x="796" y="8529"/>
                </a:cubicBezTo>
                <a:cubicBezTo>
                  <a:pt x="958" y="7007"/>
                  <a:pt x="1805" y="5646"/>
                  <a:pt x="3105" y="4834"/>
                </a:cubicBezTo>
                <a:cubicBezTo>
                  <a:pt x="3807" y="4406"/>
                  <a:pt x="4560" y="4226"/>
                  <a:pt x="5372" y="4192"/>
                </a:cubicBezTo>
                <a:cubicBezTo>
                  <a:pt x="6185" y="4158"/>
                  <a:pt x="7006" y="4183"/>
                  <a:pt x="7725" y="3739"/>
                </a:cubicBezTo>
                <a:cubicBezTo>
                  <a:pt x="8974" y="2969"/>
                  <a:pt x="9410" y="1377"/>
                  <a:pt x="10659" y="608"/>
                </a:cubicBezTo>
                <a:cubicBezTo>
                  <a:pt x="11160" y="297"/>
                  <a:pt x="11730" y="153"/>
                  <a:pt x="12304" y="153"/>
                </a:cubicBezTo>
                <a:close/>
                <a:moveTo>
                  <a:pt x="12302" y="0"/>
                </a:moveTo>
                <a:cubicBezTo>
                  <a:pt x="12098" y="0"/>
                  <a:pt x="11892" y="17"/>
                  <a:pt x="11686" y="51"/>
                </a:cubicBezTo>
                <a:cubicBezTo>
                  <a:pt x="10959" y="188"/>
                  <a:pt x="10292" y="565"/>
                  <a:pt x="9804" y="1121"/>
                </a:cubicBezTo>
                <a:cubicBezTo>
                  <a:pt x="9273" y="1703"/>
                  <a:pt x="8871" y="2404"/>
                  <a:pt x="8341" y="2994"/>
                </a:cubicBezTo>
                <a:cubicBezTo>
                  <a:pt x="8059" y="3328"/>
                  <a:pt x="7708" y="3593"/>
                  <a:pt x="7314" y="3773"/>
                </a:cubicBezTo>
                <a:cubicBezTo>
                  <a:pt x="6835" y="3978"/>
                  <a:pt x="6305" y="4004"/>
                  <a:pt x="5792" y="4021"/>
                </a:cubicBezTo>
                <a:cubicBezTo>
                  <a:pt x="4970" y="4047"/>
                  <a:pt x="4209" y="4106"/>
                  <a:pt x="3456" y="4457"/>
                </a:cubicBezTo>
                <a:cubicBezTo>
                  <a:pt x="2105" y="5099"/>
                  <a:pt x="1095" y="6399"/>
                  <a:pt x="744" y="7836"/>
                </a:cubicBezTo>
                <a:cubicBezTo>
                  <a:pt x="0" y="10925"/>
                  <a:pt x="2669" y="14355"/>
                  <a:pt x="5843" y="14432"/>
                </a:cubicBezTo>
                <a:cubicBezTo>
                  <a:pt x="5864" y="14433"/>
                  <a:pt x="5884" y="14433"/>
                  <a:pt x="5905" y="14433"/>
                </a:cubicBezTo>
                <a:cubicBezTo>
                  <a:pt x="6337" y="14433"/>
                  <a:pt x="6768" y="14347"/>
                  <a:pt x="7160" y="14167"/>
                </a:cubicBezTo>
                <a:cubicBezTo>
                  <a:pt x="7163" y="14166"/>
                  <a:pt x="7166" y="14164"/>
                  <a:pt x="7169" y="14163"/>
                </a:cubicBezTo>
                <a:lnTo>
                  <a:pt x="7169" y="14163"/>
                </a:lnTo>
                <a:cubicBezTo>
                  <a:pt x="7172" y="14161"/>
                  <a:pt x="7175" y="14160"/>
                  <a:pt x="7178" y="14158"/>
                </a:cubicBezTo>
                <a:cubicBezTo>
                  <a:pt x="7930" y="13782"/>
                  <a:pt x="8478" y="13115"/>
                  <a:pt x="9171" y="12644"/>
                </a:cubicBezTo>
                <a:cubicBezTo>
                  <a:pt x="9477" y="12437"/>
                  <a:pt x="9818" y="12278"/>
                  <a:pt x="10194" y="12278"/>
                </a:cubicBezTo>
                <a:cubicBezTo>
                  <a:pt x="10237" y="12278"/>
                  <a:pt x="10281" y="12280"/>
                  <a:pt x="10326" y="12285"/>
                </a:cubicBezTo>
                <a:cubicBezTo>
                  <a:pt x="10719" y="12328"/>
                  <a:pt x="11053" y="12550"/>
                  <a:pt x="11369" y="12764"/>
                </a:cubicBezTo>
                <a:cubicBezTo>
                  <a:pt x="11765" y="13043"/>
                  <a:pt x="12186" y="13332"/>
                  <a:pt x="12650" y="13332"/>
                </a:cubicBezTo>
                <a:cubicBezTo>
                  <a:pt x="12797" y="13332"/>
                  <a:pt x="12949" y="13303"/>
                  <a:pt x="13106" y="13235"/>
                </a:cubicBezTo>
                <a:cubicBezTo>
                  <a:pt x="13825" y="12935"/>
                  <a:pt x="14509" y="12251"/>
                  <a:pt x="14945" y="11618"/>
                </a:cubicBezTo>
                <a:cubicBezTo>
                  <a:pt x="15407" y="10942"/>
                  <a:pt x="15638" y="10129"/>
                  <a:pt x="15476" y="9316"/>
                </a:cubicBezTo>
                <a:cubicBezTo>
                  <a:pt x="15442" y="9128"/>
                  <a:pt x="15382" y="8949"/>
                  <a:pt x="15305" y="8769"/>
                </a:cubicBezTo>
                <a:cubicBezTo>
                  <a:pt x="15211" y="8555"/>
                  <a:pt x="15074" y="8418"/>
                  <a:pt x="15134" y="8170"/>
                </a:cubicBezTo>
                <a:cubicBezTo>
                  <a:pt x="15253" y="7717"/>
                  <a:pt x="15390" y="7263"/>
                  <a:pt x="15561" y="6818"/>
                </a:cubicBezTo>
                <a:cubicBezTo>
                  <a:pt x="15861" y="5963"/>
                  <a:pt x="16169" y="5107"/>
                  <a:pt x="16160" y="4192"/>
                </a:cubicBezTo>
                <a:cubicBezTo>
                  <a:pt x="16160" y="3371"/>
                  <a:pt x="15946" y="2575"/>
                  <a:pt x="15536" y="1865"/>
                </a:cubicBezTo>
                <a:cubicBezTo>
                  <a:pt x="14861" y="702"/>
                  <a:pt x="13622" y="0"/>
                  <a:pt x="12302" y="0"/>
                </a:cubicBezTo>
                <a:close/>
              </a:path>
            </a:pathLst>
          </a:custGeom>
          <a:solidFill>
            <a:srgbClr val="6F93B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7" name="Google Shape;4507;p38"/>
          <p:cNvSpPr/>
          <p:nvPr/>
        </p:nvSpPr>
        <p:spPr>
          <a:xfrm flipH="1">
            <a:off x="14576713" y="2396132"/>
            <a:ext cx="234869" cy="199865"/>
          </a:xfrm>
          <a:custGeom>
            <a:avLst/>
            <a:gdLst/>
            <a:ahLst/>
            <a:cxnLst/>
            <a:rect l="l" t="t" r="r" b="b"/>
            <a:pathLst>
              <a:path w="1248" h="1062" extrusionOk="0">
                <a:moveTo>
                  <a:pt x="1151" y="0"/>
                </a:moveTo>
                <a:cubicBezTo>
                  <a:pt x="1136" y="0"/>
                  <a:pt x="1121" y="6"/>
                  <a:pt x="1107" y="20"/>
                </a:cubicBezTo>
                <a:lnTo>
                  <a:pt x="55" y="952"/>
                </a:lnTo>
                <a:cubicBezTo>
                  <a:pt x="1" y="993"/>
                  <a:pt x="49" y="1061"/>
                  <a:pt x="106" y="1061"/>
                </a:cubicBezTo>
                <a:cubicBezTo>
                  <a:pt x="120" y="1061"/>
                  <a:pt x="135" y="1057"/>
                  <a:pt x="149" y="1046"/>
                </a:cubicBezTo>
                <a:lnTo>
                  <a:pt x="1201" y="114"/>
                </a:lnTo>
                <a:cubicBezTo>
                  <a:pt x="1248" y="67"/>
                  <a:pt x="1202" y="0"/>
                  <a:pt x="11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8" name="Google Shape;4508;p38"/>
          <p:cNvSpPr txBox="1">
            <a:spLocks noGrp="1"/>
          </p:cNvSpPr>
          <p:nvPr>
            <p:ph type="subTitle" idx="1"/>
          </p:nvPr>
        </p:nvSpPr>
        <p:spPr>
          <a:xfrm flipH="1">
            <a:off x="11048963" y="4724300"/>
            <a:ext cx="5722800" cy="2248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2900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09" name="Google Shape;4509;p38"/>
          <p:cNvSpPr txBox="1">
            <a:spLocks noGrp="1"/>
          </p:cNvSpPr>
          <p:nvPr>
            <p:ph type="title"/>
          </p:nvPr>
        </p:nvSpPr>
        <p:spPr>
          <a:xfrm flipH="1">
            <a:off x="11783963" y="2000250"/>
            <a:ext cx="5056200" cy="11454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b="1">
                <a:highlight>
                  <a:schemeClr val="accent3"/>
                </a:highlight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50609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85294" y="498723"/>
            <a:ext cx="17359796" cy="108637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3389527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6"/>
          <p:cNvSpPr txBox="1">
            <a:spLocks noGrp="1"/>
          </p:cNvSpPr>
          <p:nvPr>
            <p:ph type="body" idx="1"/>
          </p:nvPr>
        </p:nvSpPr>
        <p:spPr>
          <a:xfrm>
            <a:off x="9936071" y="4762850"/>
            <a:ext cx="5094000" cy="15978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marL="914378" lvl="0" indent="-60958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900">
                <a:solidFill>
                  <a:schemeClr val="dk1"/>
                </a:solidFill>
              </a:defRPr>
            </a:lvl1pPr>
            <a:lvl2pPr marL="1828755" lvl="1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2pPr>
            <a:lvl3pPr marL="2743131" lvl="2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3pPr>
            <a:lvl4pPr marL="3657509" lvl="3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4pPr>
            <a:lvl5pPr marL="4571886" lvl="4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5pPr>
            <a:lvl6pPr marL="5486264" lvl="5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6pPr>
            <a:lvl7pPr marL="6400640" lvl="6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7pPr>
            <a:lvl8pPr marL="7315017" lvl="7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8pPr>
            <a:lvl9pPr marL="8229395" lvl="8" indent="-609585" rtl="0"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16"/>
          <p:cNvSpPr txBox="1">
            <a:spLocks noGrp="1"/>
          </p:cNvSpPr>
          <p:nvPr>
            <p:ph type="title"/>
          </p:nvPr>
        </p:nvSpPr>
        <p:spPr>
          <a:xfrm>
            <a:off x="3948600" y="1366250"/>
            <a:ext cx="10390800" cy="1057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01" name="Google Shape;201;p16"/>
          <p:cNvGrpSpPr/>
          <p:nvPr/>
        </p:nvGrpSpPr>
        <p:grpSpPr>
          <a:xfrm>
            <a:off x="-992325" y="652700"/>
            <a:ext cx="2103371" cy="1770752"/>
            <a:chOff x="284887" y="816125"/>
            <a:chExt cx="1051685" cy="885376"/>
          </a:xfrm>
        </p:grpSpPr>
        <p:sp>
          <p:nvSpPr>
            <p:cNvPr id="202" name="Google Shape;202;p16"/>
            <p:cNvSpPr/>
            <p:nvPr/>
          </p:nvSpPr>
          <p:spPr>
            <a:xfrm>
              <a:off x="575067" y="952593"/>
              <a:ext cx="471302" cy="504335"/>
            </a:xfrm>
            <a:custGeom>
              <a:avLst/>
              <a:gdLst/>
              <a:ahLst/>
              <a:cxnLst/>
              <a:rect l="l" t="t" r="r" b="b"/>
              <a:pathLst>
                <a:path w="3154" h="3375" extrusionOk="0">
                  <a:moveTo>
                    <a:pt x="1700" y="0"/>
                  </a:moveTo>
                  <a:cubicBezTo>
                    <a:pt x="1428" y="0"/>
                    <a:pt x="1165" y="138"/>
                    <a:pt x="1083" y="413"/>
                  </a:cubicBezTo>
                  <a:cubicBezTo>
                    <a:pt x="928" y="521"/>
                    <a:pt x="805" y="675"/>
                    <a:pt x="774" y="923"/>
                  </a:cubicBezTo>
                  <a:cubicBezTo>
                    <a:pt x="774" y="984"/>
                    <a:pt x="758" y="1046"/>
                    <a:pt x="758" y="1108"/>
                  </a:cubicBezTo>
                  <a:cubicBezTo>
                    <a:pt x="372" y="1154"/>
                    <a:pt x="1" y="1464"/>
                    <a:pt x="202" y="1912"/>
                  </a:cubicBezTo>
                  <a:cubicBezTo>
                    <a:pt x="279" y="2113"/>
                    <a:pt x="356" y="2314"/>
                    <a:pt x="341" y="2530"/>
                  </a:cubicBezTo>
                  <a:cubicBezTo>
                    <a:pt x="295" y="2855"/>
                    <a:pt x="387" y="3195"/>
                    <a:pt x="727" y="3318"/>
                  </a:cubicBezTo>
                  <a:cubicBezTo>
                    <a:pt x="811" y="3355"/>
                    <a:pt x="907" y="3374"/>
                    <a:pt x="1005" y="3374"/>
                  </a:cubicBezTo>
                  <a:cubicBezTo>
                    <a:pt x="1233" y="3374"/>
                    <a:pt x="1469" y="3272"/>
                    <a:pt x="1577" y="3056"/>
                  </a:cubicBezTo>
                  <a:cubicBezTo>
                    <a:pt x="1608" y="2978"/>
                    <a:pt x="1655" y="2901"/>
                    <a:pt x="1670" y="2824"/>
                  </a:cubicBezTo>
                  <a:lnTo>
                    <a:pt x="2072" y="2994"/>
                  </a:lnTo>
                  <a:cubicBezTo>
                    <a:pt x="2192" y="3047"/>
                    <a:pt x="2320" y="3077"/>
                    <a:pt x="2445" y="3077"/>
                  </a:cubicBezTo>
                  <a:cubicBezTo>
                    <a:pt x="2610" y="3077"/>
                    <a:pt x="2768" y="3024"/>
                    <a:pt x="2891" y="2901"/>
                  </a:cubicBezTo>
                  <a:cubicBezTo>
                    <a:pt x="3077" y="2731"/>
                    <a:pt x="3154" y="2345"/>
                    <a:pt x="2984" y="2113"/>
                  </a:cubicBezTo>
                  <a:cubicBezTo>
                    <a:pt x="2659" y="1665"/>
                    <a:pt x="2458" y="1201"/>
                    <a:pt x="2427" y="644"/>
                  </a:cubicBezTo>
                  <a:cubicBezTo>
                    <a:pt x="2393" y="215"/>
                    <a:pt x="2039" y="0"/>
                    <a:pt x="1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284887" y="816125"/>
              <a:ext cx="1051685" cy="885376"/>
            </a:xfrm>
            <a:custGeom>
              <a:avLst/>
              <a:gdLst/>
              <a:ahLst/>
              <a:cxnLst/>
              <a:rect l="l" t="t" r="r" b="b"/>
              <a:pathLst>
                <a:path w="9908" h="8341" extrusionOk="0">
                  <a:moveTo>
                    <a:pt x="5161" y="0"/>
                  </a:moveTo>
                  <a:cubicBezTo>
                    <a:pt x="5111" y="0"/>
                    <a:pt x="5058" y="15"/>
                    <a:pt x="5004" y="47"/>
                  </a:cubicBezTo>
                  <a:cubicBezTo>
                    <a:pt x="4104" y="814"/>
                    <a:pt x="3436" y="1849"/>
                    <a:pt x="3270" y="3016"/>
                  </a:cubicBezTo>
                  <a:cubicBezTo>
                    <a:pt x="2725" y="2919"/>
                    <a:pt x="2170" y="2867"/>
                    <a:pt x="1603" y="2867"/>
                  </a:cubicBezTo>
                  <a:cubicBezTo>
                    <a:pt x="1197" y="2867"/>
                    <a:pt x="785" y="2894"/>
                    <a:pt x="368" y="2949"/>
                  </a:cubicBezTo>
                  <a:cubicBezTo>
                    <a:pt x="201" y="2949"/>
                    <a:pt x="1" y="3250"/>
                    <a:pt x="201" y="3350"/>
                  </a:cubicBezTo>
                  <a:cubicBezTo>
                    <a:pt x="901" y="3950"/>
                    <a:pt x="1769" y="4517"/>
                    <a:pt x="2669" y="4817"/>
                  </a:cubicBezTo>
                  <a:cubicBezTo>
                    <a:pt x="1835" y="5651"/>
                    <a:pt x="1402" y="6952"/>
                    <a:pt x="1335" y="8086"/>
                  </a:cubicBezTo>
                  <a:cubicBezTo>
                    <a:pt x="1335" y="8231"/>
                    <a:pt x="1456" y="8340"/>
                    <a:pt x="1574" y="8340"/>
                  </a:cubicBezTo>
                  <a:cubicBezTo>
                    <a:pt x="1619" y="8340"/>
                    <a:pt x="1665" y="8324"/>
                    <a:pt x="1702" y="8287"/>
                  </a:cubicBezTo>
                  <a:cubicBezTo>
                    <a:pt x="2836" y="7619"/>
                    <a:pt x="4003" y="6785"/>
                    <a:pt x="4837" y="5685"/>
                  </a:cubicBezTo>
                  <a:cubicBezTo>
                    <a:pt x="5738" y="6452"/>
                    <a:pt x="6705" y="7119"/>
                    <a:pt x="7739" y="7686"/>
                  </a:cubicBezTo>
                  <a:cubicBezTo>
                    <a:pt x="7785" y="7716"/>
                    <a:pt x="7831" y="7729"/>
                    <a:pt x="7876" y="7729"/>
                  </a:cubicBezTo>
                  <a:cubicBezTo>
                    <a:pt x="8030" y="7729"/>
                    <a:pt x="8158" y="7574"/>
                    <a:pt x="8106" y="7419"/>
                  </a:cubicBezTo>
                  <a:cubicBezTo>
                    <a:pt x="7940" y="6485"/>
                    <a:pt x="7606" y="5618"/>
                    <a:pt x="7172" y="4784"/>
                  </a:cubicBezTo>
                  <a:lnTo>
                    <a:pt x="7106" y="4751"/>
                  </a:lnTo>
                  <a:lnTo>
                    <a:pt x="7172" y="4751"/>
                  </a:lnTo>
                  <a:cubicBezTo>
                    <a:pt x="8173" y="4117"/>
                    <a:pt x="8940" y="3416"/>
                    <a:pt x="9741" y="2749"/>
                  </a:cubicBezTo>
                  <a:cubicBezTo>
                    <a:pt x="9908" y="2616"/>
                    <a:pt x="9774" y="2282"/>
                    <a:pt x="9541" y="2282"/>
                  </a:cubicBezTo>
                  <a:cubicBezTo>
                    <a:pt x="8607" y="2349"/>
                    <a:pt x="7739" y="2416"/>
                    <a:pt x="6805" y="2482"/>
                  </a:cubicBezTo>
                  <a:cubicBezTo>
                    <a:pt x="6472" y="2516"/>
                    <a:pt x="6472" y="3016"/>
                    <a:pt x="6805" y="3016"/>
                  </a:cubicBezTo>
                  <a:cubicBezTo>
                    <a:pt x="7439" y="2983"/>
                    <a:pt x="8106" y="2949"/>
                    <a:pt x="8740" y="2916"/>
                  </a:cubicBezTo>
                  <a:lnTo>
                    <a:pt x="8740" y="2916"/>
                  </a:lnTo>
                  <a:cubicBezTo>
                    <a:pt x="8140" y="3383"/>
                    <a:pt x="7573" y="3950"/>
                    <a:pt x="7039" y="4484"/>
                  </a:cubicBezTo>
                  <a:cubicBezTo>
                    <a:pt x="7006" y="4517"/>
                    <a:pt x="7006" y="4617"/>
                    <a:pt x="7006" y="4684"/>
                  </a:cubicBezTo>
                  <a:cubicBezTo>
                    <a:pt x="6805" y="4684"/>
                    <a:pt x="6639" y="4917"/>
                    <a:pt x="6739" y="5118"/>
                  </a:cubicBezTo>
                  <a:cubicBezTo>
                    <a:pt x="7072" y="5685"/>
                    <a:pt x="7339" y="6318"/>
                    <a:pt x="7506" y="6986"/>
                  </a:cubicBezTo>
                  <a:cubicBezTo>
                    <a:pt x="6672" y="6485"/>
                    <a:pt x="5871" y="5985"/>
                    <a:pt x="5071" y="5451"/>
                  </a:cubicBezTo>
                  <a:cubicBezTo>
                    <a:pt x="5038" y="5434"/>
                    <a:pt x="4996" y="5426"/>
                    <a:pt x="4958" y="5426"/>
                  </a:cubicBezTo>
                  <a:cubicBezTo>
                    <a:pt x="4921" y="5426"/>
                    <a:pt x="4887" y="5434"/>
                    <a:pt x="4871" y="5451"/>
                  </a:cubicBezTo>
                  <a:cubicBezTo>
                    <a:pt x="4813" y="5393"/>
                    <a:pt x="4754" y="5357"/>
                    <a:pt x="4690" y="5357"/>
                  </a:cubicBezTo>
                  <a:cubicBezTo>
                    <a:pt x="4643" y="5357"/>
                    <a:pt x="4593" y="5376"/>
                    <a:pt x="4537" y="5418"/>
                  </a:cubicBezTo>
                  <a:cubicBezTo>
                    <a:pt x="3703" y="6152"/>
                    <a:pt x="2903" y="6919"/>
                    <a:pt x="1935" y="7553"/>
                  </a:cubicBezTo>
                  <a:cubicBezTo>
                    <a:pt x="2169" y="6619"/>
                    <a:pt x="2602" y="5818"/>
                    <a:pt x="3103" y="4951"/>
                  </a:cubicBezTo>
                  <a:cubicBezTo>
                    <a:pt x="3270" y="4951"/>
                    <a:pt x="3403" y="4717"/>
                    <a:pt x="3270" y="4617"/>
                  </a:cubicBezTo>
                  <a:cubicBezTo>
                    <a:pt x="3320" y="4542"/>
                    <a:pt x="3257" y="4448"/>
                    <a:pt x="3180" y="4448"/>
                  </a:cubicBezTo>
                  <a:cubicBezTo>
                    <a:pt x="3155" y="4448"/>
                    <a:pt x="3128" y="4459"/>
                    <a:pt x="3103" y="4484"/>
                  </a:cubicBezTo>
                  <a:cubicBezTo>
                    <a:pt x="2402" y="4117"/>
                    <a:pt x="1735" y="3817"/>
                    <a:pt x="1068" y="3383"/>
                  </a:cubicBezTo>
                  <a:cubicBezTo>
                    <a:pt x="1349" y="3371"/>
                    <a:pt x="1630" y="3363"/>
                    <a:pt x="1910" y="3363"/>
                  </a:cubicBezTo>
                  <a:cubicBezTo>
                    <a:pt x="2397" y="3363"/>
                    <a:pt x="2883" y="3386"/>
                    <a:pt x="3370" y="3450"/>
                  </a:cubicBezTo>
                  <a:cubicBezTo>
                    <a:pt x="3503" y="3450"/>
                    <a:pt x="3536" y="3350"/>
                    <a:pt x="3536" y="3216"/>
                  </a:cubicBezTo>
                  <a:cubicBezTo>
                    <a:pt x="3570" y="3216"/>
                    <a:pt x="3570" y="3183"/>
                    <a:pt x="3603" y="3149"/>
                  </a:cubicBezTo>
                  <a:cubicBezTo>
                    <a:pt x="3937" y="2215"/>
                    <a:pt x="4404" y="1382"/>
                    <a:pt x="5071" y="681"/>
                  </a:cubicBezTo>
                  <a:cubicBezTo>
                    <a:pt x="5371" y="1482"/>
                    <a:pt x="5705" y="2282"/>
                    <a:pt x="6038" y="3049"/>
                  </a:cubicBezTo>
                  <a:cubicBezTo>
                    <a:pt x="6085" y="3143"/>
                    <a:pt x="6164" y="3183"/>
                    <a:pt x="6245" y="3183"/>
                  </a:cubicBezTo>
                  <a:cubicBezTo>
                    <a:pt x="6395" y="3183"/>
                    <a:pt x="6549" y="3044"/>
                    <a:pt x="6505" y="2849"/>
                  </a:cubicBezTo>
                  <a:cubicBezTo>
                    <a:pt x="6172" y="1949"/>
                    <a:pt x="5771" y="1048"/>
                    <a:pt x="5404" y="181"/>
                  </a:cubicBezTo>
                  <a:cubicBezTo>
                    <a:pt x="5359" y="67"/>
                    <a:pt x="5268" y="0"/>
                    <a:pt x="516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" name="Google Shape;204;p16"/>
          <p:cNvSpPr/>
          <p:nvPr/>
        </p:nvSpPr>
        <p:spPr>
          <a:xfrm rot="-1582263">
            <a:off x="16574102" y="7971532"/>
            <a:ext cx="1469507" cy="2678228"/>
          </a:xfrm>
          <a:custGeom>
            <a:avLst/>
            <a:gdLst/>
            <a:ahLst/>
            <a:cxnLst/>
            <a:rect l="l" t="t" r="r" b="b"/>
            <a:pathLst>
              <a:path w="5549" h="10113" extrusionOk="0">
                <a:moveTo>
                  <a:pt x="3207" y="0"/>
                </a:moveTo>
                <a:cubicBezTo>
                  <a:pt x="2393" y="0"/>
                  <a:pt x="1505" y="185"/>
                  <a:pt x="1051" y="581"/>
                </a:cubicBezTo>
                <a:cubicBezTo>
                  <a:pt x="263" y="1292"/>
                  <a:pt x="773" y="3054"/>
                  <a:pt x="850" y="3966"/>
                </a:cubicBezTo>
                <a:cubicBezTo>
                  <a:pt x="896" y="4770"/>
                  <a:pt x="958" y="5604"/>
                  <a:pt x="1020" y="6423"/>
                </a:cubicBezTo>
                <a:cubicBezTo>
                  <a:pt x="1051" y="6856"/>
                  <a:pt x="974" y="7505"/>
                  <a:pt x="1345" y="7830"/>
                </a:cubicBezTo>
                <a:cubicBezTo>
                  <a:pt x="1547" y="8002"/>
                  <a:pt x="1856" y="8081"/>
                  <a:pt x="2181" y="8081"/>
                </a:cubicBezTo>
                <a:cubicBezTo>
                  <a:pt x="2702" y="8081"/>
                  <a:pt x="3265" y="7879"/>
                  <a:pt x="3493" y="7536"/>
                </a:cubicBezTo>
                <a:cubicBezTo>
                  <a:pt x="3818" y="7042"/>
                  <a:pt x="3679" y="6269"/>
                  <a:pt x="3679" y="5697"/>
                </a:cubicBezTo>
                <a:cubicBezTo>
                  <a:pt x="3709" y="4692"/>
                  <a:pt x="3725" y="3688"/>
                  <a:pt x="3740" y="2714"/>
                </a:cubicBezTo>
                <a:cubicBezTo>
                  <a:pt x="3740" y="2528"/>
                  <a:pt x="3597" y="2436"/>
                  <a:pt x="3454" y="2436"/>
                </a:cubicBezTo>
                <a:cubicBezTo>
                  <a:pt x="3311" y="2436"/>
                  <a:pt x="3168" y="2528"/>
                  <a:pt x="3168" y="2714"/>
                </a:cubicBezTo>
                <a:cubicBezTo>
                  <a:pt x="3138" y="3827"/>
                  <a:pt x="3122" y="4970"/>
                  <a:pt x="3107" y="6083"/>
                </a:cubicBezTo>
                <a:cubicBezTo>
                  <a:pt x="3092" y="6613"/>
                  <a:pt x="3051" y="7475"/>
                  <a:pt x="2418" y="7475"/>
                </a:cubicBezTo>
                <a:cubicBezTo>
                  <a:pt x="2368" y="7475"/>
                  <a:pt x="2314" y="7470"/>
                  <a:pt x="2257" y="7459"/>
                </a:cubicBezTo>
                <a:cubicBezTo>
                  <a:pt x="1484" y="7320"/>
                  <a:pt x="1592" y="6238"/>
                  <a:pt x="1546" y="5666"/>
                </a:cubicBezTo>
                <a:cubicBezTo>
                  <a:pt x="1453" y="4522"/>
                  <a:pt x="1391" y="3409"/>
                  <a:pt x="1298" y="2266"/>
                </a:cubicBezTo>
                <a:cubicBezTo>
                  <a:pt x="1267" y="1740"/>
                  <a:pt x="1206" y="1678"/>
                  <a:pt x="1499" y="1246"/>
                </a:cubicBezTo>
                <a:cubicBezTo>
                  <a:pt x="1793" y="797"/>
                  <a:pt x="1839" y="828"/>
                  <a:pt x="2334" y="736"/>
                </a:cubicBezTo>
                <a:cubicBezTo>
                  <a:pt x="2643" y="674"/>
                  <a:pt x="2952" y="643"/>
                  <a:pt x="3261" y="627"/>
                </a:cubicBezTo>
                <a:cubicBezTo>
                  <a:pt x="3379" y="621"/>
                  <a:pt x="3486" y="615"/>
                  <a:pt x="3584" y="615"/>
                </a:cubicBezTo>
                <a:cubicBezTo>
                  <a:pt x="3935" y="615"/>
                  <a:pt x="4172" y="692"/>
                  <a:pt x="4389" y="1091"/>
                </a:cubicBezTo>
                <a:cubicBezTo>
                  <a:pt x="4915" y="1972"/>
                  <a:pt x="4529" y="3610"/>
                  <a:pt x="4513" y="4661"/>
                </a:cubicBezTo>
                <a:cubicBezTo>
                  <a:pt x="4467" y="5774"/>
                  <a:pt x="4436" y="6902"/>
                  <a:pt x="4389" y="8046"/>
                </a:cubicBezTo>
                <a:cubicBezTo>
                  <a:pt x="4389" y="8232"/>
                  <a:pt x="4389" y="8463"/>
                  <a:pt x="4343" y="8664"/>
                </a:cubicBezTo>
                <a:cubicBezTo>
                  <a:pt x="4158" y="9236"/>
                  <a:pt x="3648" y="9314"/>
                  <a:pt x="3138" y="9391"/>
                </a:cubicBezTo>
                <a:cubicBezTo>
                  <a:pt x="2763" y="9451"/>
                  <a:pt x="2219" y="9559"/>
                  <a:pt x="1778" y="9559"/>
                </a:cubicBezTo>
                <a:cubicBezTo>
                  <a:pt x="1655" y="9559"/>
                  <a:pt x="1539" y="9550"/>
                  <a:pt x="1437" y="9530"/>
                </a:cubicBezTo>
                <a:cubicBezTo>
                  <a:pt x="618" y="9360"/>
                  <a:pt x="711" y="8664"/>
                  <a:pt x="696" y="7969"/>
                </a:cubicBezTo>
                <a:cubicBezTo>
                  <a:pt x="665" y="7366"/>
                  <a:pt x="649" y="6763"/>
                  <a:pt x="634" y="6191"/>
                </a:cubicBezTo>
                <a:cubicBezTo>
                  <a:pt x="602" y="5994"/>
                  <a:pt x="438" y="5898"/>
                  <a:pt x="284" y="5898"/>
                </a:cubicBezTo>
                <a:cubicBezTo>
                  <a:pt x="137" y="5898"/>
                  <a:pt x="0" y="5987"/>
                  <a:pt x="0" y="6161"/>
                </a:cubicBezTo>
                <a:cubicBezTo>
                  <a:pt x="16" y="6933"/>
                  <a:pt x="31" y="7706"/>
                  <a:pt x="77" y="8479"/>
                </a:cubicBezTo>
                <a:cubicBezTo>
                  <a:pt x="93" y="8927"/>
                  <a:pt x="31" y="9468"/>
                  <a:pt x="340" y="9839"/>
                </a:cubicBezTo>
                <a:cubicBezTo>
                  <a:pt x="537" y="10064"/>
                  <a:pt x="797" y="10113"/>
                  <a:pt x="1067" y="10113"/>
                </a:cubicBezTo>
                <a:cubicBezTo>
                  <a:pt x="1242" y="10113"/>
                  <a:pt x="1422" y="10092"/>
                  <a:pt x="1592" y="10086"/>
                </a:cubicBezTo>
                <a:cubicBezTo>
                  <a:pt x="2318" y="10055"/>
                  <a:pt x="3107" y="10055"/>
                  <a:pt x="3818" y="9916"/>
                </a:cubicBezTo>
                <a:cubicBezTo>
                  <a:pt x="4776" y="9715"/>
                  <a:pt x="4915" y="8912"/>
                  <a:pt x="4961" y="8046"/>
                </a:cubicBezTo>
                <a:cubicBezTo>
                  <a:pt x="5039" y="6361"/>
                  <a:pt x="5070" y="4661"/>
                  <a:pt x="5147" y="2977"/>
                </a:cubicBezTo>
                <a:cubicBezTo>
                  <a:pt x="5193" y="2049"/>
                  <a:pt x="5549" y="643"/>
                  <a:pt x="4482" y="195"/>
                </a:cubicBezTo>
                <a:cubicBezTo>
                  <a:pt x="4157" y="67"/>
                  <a:pt x="3696" y="0"/>
                  <a:pt x="32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" name="Google Shape;205;p16"/>
          <p:cNvGrpSpPr/>
          <p:nvPr/>
        </p:nvGrpSpPr>
        <p:grpSpPr>
          <a:xfrm>
            <a:off x="16111850" y="15"/>
            <a:ext cx="1789812" cy="2049299"/>
            <a:chOff x="5731825" y="4473182"/>
            <a:chExt cx="894906" cy="1024649"/>
          </a:xfrm>
        </p:grpSpPr>
        <p:sp>
          <p:nvSpPr>
            <p:cNvPr id="206" name="Google Shape;206;p16"/>
            <p:cNvSpPr/>
            <p:nvPr/>
          </p:nvSpPr>
          <p:spPr>
            <a:xfrm>
              <a:off x="5832430" y="4560965"/>
              <a:ext cx="773932" cy="847479"/>
            </a:xfrm>
            <a:custGeom>
              <a:avLst/>
              <a:gdLst/>
              <a:ahLst/>
              <a:cxnLst/>
              <a:rect l="l" t="t" r="r" b="b"/>
              <a:pathLst>
                <a:path w="8208" h="8988" extrusionOk="0">
                  <a:moveTo>
                    <a:pt x="5717" y="0"/>
                  </a:moveTo>
                  <a:cubicBezTo>
                    <a:pt x="5427" y="0"/>
                    <a:pt x="5149" y="154"/>
                    <a:pt x="5101" y="497"/>
                  </a:cubicBezTo>
                  <a:cubicBezTo>
                    <a:pt x="5008" y="1130"/>
                    <a:pt x="4931" y="1779"/>
                    <a:pt x="4853" y="2429"/>
                  </a:cubicBezTo>
                  <a:cubicBezTo>
                    <a:pt x="4765" y="2396"/>
                    <a:pt x="4672" y="2379"/>
                    <a:pt x="4581" y="2379"/>
                  </a:cubicBezTo>
                  <a:cubicBezTo>
                    <a:pt x="4326" y="2379"/>
                    <a:pt x="4091" y="2519"/>
                    <a:pt x="4034" y="2861"/>
                  </a:cubicBezTo>
                  <a:cubicBezTo>
                    <a:pt x="3880" y="3773"/>
                    <a:pt x="3710" y="4670"/>
                    <a:pt x="3493" y="5551"/>
                  </a:cubicBezTo>
                  <a:cubicBezTo>
                    <a:pt x="3416" y="4747"/>
                    <a:pt x="3401" y="3912"/>
                    <a:pt x="3169" y="3155"/>
                  </a:cubicBezTo>
                  <a:cubicBezTo>
                    <a:pt x="3069" y="2835"/>
                    <a:pt x="2796" y="2680"/>
                    <a:pt x="2519" y="2680"/>
                  </a:cubicBezTo>
                  <a:cubicBezTo>
                    <a:pt x="2408" y="2680"/>
                    <a:pt x="2296" y="2705"/>
                    <a:pt x="2195" y="2753"/>
                  </a:cubicBezTo>
                  <a:lnTo>
                    <a:pt x="2195" y="1733"/>
                  </a:lnTo>
                  <a:cubicBezTo>
                    <a:pt x="2195" y="1312"/>
                    <a:pt x="1821" y="1062"/>
                    <a:pt x="1471" y="1062"/>
                  </a:cubicBezTo>
                  <a:cubicBezTo>
                    <a:pt x="1255" y="1062"/>
                    <a:pt x="1049" y="1156"/>
                    <a:pt x="943" y="1362"/>
                  </a:cubicBezTo>
                  <a:cubicBezTo>
                    <a:pt x="870" y="1339"/>
                    <a:pt x="792" y="1327"/>
                    <a:pt x="713" y="1327"/>
                  </a:cubicBezTo>
                  <a:cubicBezTo>
                    <a:pt x="376" y="1327"/>
                    <a:pt x="31" y="1542"/>
                    <a:pt x="31" y="1980"/>
                  </a:cubicBezTo>
                  <a:cubicBezTo>
                    <a:pt x="16" y="2908"/>
                    <a:pt x="0" y="3820"/>
                    <a:pt x="0" y="4747"/>
                  </a:cubicBezTo>
                  <a:cubicBezTo>
                    <a:pt x="0" y="5141"/>
                    <a:pt x="369" y="5424"/>
                    <a:pt x="736" y="5424"/>
                  </a:cubicBezTo>
                  <a:cubicBezTo>
                    <a:pt x="800" y="5424"/>
                    <a:pt x="865" y="5415"/>
                    <a:pt x="928" y="5396"/>
                  </a:cubicBezTo>
                  <a:cubicBezTo>
                    <a:pt x="1020" y="5844"/>
                    <a:pt x="1252" y="6215"/>
                    <a:pt x="1654" y="6493"/>
                  </a:cubicBezTo>
                  <a:cubicBezTo>
                    <a:pt x="1773" y="6573"/>
                    <a:pt x="1893" y="6608"/>
                    <a:pt x="2008" y="6608"/>
                  </a:cubicBezTo>
                  <a:cubicBezTo>
                    <a:pt x="2116" y="6608"/>
                    <a:pt x="2221" y="6577"/>
                    <a:pt x="2319" y="6524"/>
                  </a:cubicBezTo>
                  <a:cubicBezTo>
                    <a:pt x="2411" y="7112"/>
                    <a:pt x="2597" y="7715"/>
                    <a:pt x="2968" y="8255"/>
                  </a:cubicBezTo>
                  <a:cubicBezTo>
                    <a:pt x="3126" y="8462"/>
                    <a:pt x="3352" y="8574"/>
                    <a:pt x="3569" y="8574"/>
                  </a:cubicBezTo>
                  <a:cubicBezTo>
                    <a:pt x="3627" y="8574"/>
                    <a:pt x="3685" y="8566"/>
                    <a:pt x="3741" y="8549"/>
                  </a:cubicBezTo>
                  <a:lnTo>
                    <a:pt x="3803" y="8657"/>
                  </a:lnTo>
                  <a:cubicBezTo>
                    <a:pt x="3943" y="8884"/>
                    <a:pt x="4155" y="8987"/>
                    <a:pt x="4368" y="8987"/>
                  </a:cubicBezTo>
                  <a:cubicBezTo>
                    <a:pt x="4646" y="8987"/>
                    <a:pt x="4925" y="8810"/>
                    <a:pt x="5039" y="8503"/>
                  </a:cubicBezTo>
                  <a:cubicBezTo>
                    <a:pt x="5178" y="8116"/>
                    <a:pt x="5302" y="7761"/>
                    <a:pt x="5410" y="7374"/>
                  </a:cubicBezTo>
                  <a:cubicBezTo>
                    <a:pt x="5420" y="7375"/>
                    <a:pt x="5429" y="7375"/>
                    <a:pt x="5439" y="7375"/>
                  </a:cubicBezTo>
                  <a:cubicBezTo>
                    <a:pt x="5738" y="7375"/>
                    <a:pt x="6032" y="7149"/>
                    <a:pt x="6136" y="6864"/>
                  </a:cubicBezTo>
                  <a:cubicBezTo>
                    <a:pt x="6291" y="6416"/>
                    <a:pt x="6445" y="5999"/>
                    <a:pt x="6600" y="5551"/>
                  </a:cubicBezTo>
                  <a:cubicBezTo>
                    <a:pt x="6690" y="5587"/>
                    <a:pt x="6787" y="5604"/>
                    <a:pt x="6884" y="5604"/>
                  </a:cubicBezTo>
                  <a:cubicBezTo>
                    <a:pt x="7119" y="5604"/>
                    <a:pt x="7354" y="5500"/>
                    <a:pt x="7496" y="5303"/>
                  </a:cubicBezTo>
                  <a:cubicBezTo>
                    <a:pt x="7836" y="4732"/>
                    <a:pt x="8053" y="4160"/>
                    <a:pt x="8146" y="3495"/>
                  </a:cubicBezTo>
                  <a:cubicBezTo>
                    <a:pt x="8207" y="3124"/>
                    <a:pt x="8037" y="2861"/>
                    <a:pt x="7806" y="2738"/>
                  </a:cubicBezTo>
                  <a:cubicBezTo>
                    <a:pt x="7821" y="2599"/>
                    <a:pt x="7821" y="2475"/>
                    <a:pt x="7836" y="2351"/>
                  </a:cubicBezTo>
                  <a:cubicBezTo>
                    <a:pt x="7883" y="1779"/>
                    <a:pt x="7790" y="1424"/>
                    <a:pt x="7326" y="1069"/>
                  </a:cubicBezTo>
                  <a:cubicBezTo>
                    <a:pt x="7229" y="1000"/>
                    <a:pt x="7115" y="969"/>
                    <a:pt x="7000" y="969"/>
                  </a:cubicBezTo>
                  <a:cubicBezTo>
                    <a:pt x="6751" y="969"/>
                    <a:pt x="6495" y="1114"/>
                    <a:pt x="6368" y="1347"/>
                  </a:cubicBezTo>
                  <a:cubicBezTo>
                    <a:pt x="6399" y="1115"/>
                    <a:pt x="6415" y="898"/>
                    <a:pt x="6430" y="667"/>
                  </a:cubicBezTo>
                  <a:cubicBezTo>
                    <a:pt x="6464" y="245"/>
                    <a:pt x="6081" y="0"/>
                    <a:pt x="5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6"/>
            <p:cNvSpPr/>
            <p:nvPr/>
          </p:nvSpPr>
          <p:spPr>
            <a:xfrm>
              <a:off x="5731825" y="4473182"/>
              <a:ext cx="894906" cy="1024649"/>
            </a:xfrm>
            <a:custGeom>
              <a:avLst/>
              <a:gdLst/>
              <a:ahLst/>
              <a:cxnLst/>
              <a:rect l="l" t="t" r="r" b="b"/>
              <a:pathLst>
                <a:path w="9491" h="10867" extrusionOk="0">
                  <a:moveTo>
                    <a:pt x="6926" y="528"/>
                  </a:moveTo>
                  <a:cubicBezTo>
                    <a:pt x="8293" y="528"/>
                    <a:pt x="8615" y="2778"/>
                    <a:pt x="8455" y="3870"/>
                  </a:cubicBezTo>
                  <a:cubicBezTo>
                    <a:pt x="8138" y="6123"/>
                    <a:pt x="7154" y="8243"/>
                    <a:pt x="6012" y="10186"/>
                  </a:cubicBezTo>
                  <a:lnTo>
                    <a:pt x="6012" y="10186"/>
                  </a:lnTo>
                  <a:cubicBezTo>
                    <a:pt x="4203" y="8572"/>
                    <a:pt x="2346" y="6754"/>
                    <a:pt x="1237" y="4612"/>
                  </a:cubicBezTo>
                  <a:cubicBezTo>
                    <a:pt x="944" y="4055"/>
                    <a:pt x="758" y="3452"/>
                    <a:pt x="743" y="2819"/>
                  </a:cubicBezTo>
                  <a:cubicBezTo>
                    <a:pt x="707" y="2061"/>
                    <a:pt x="1214" y="1368"/>
                    <a:pt x="1885" y="1368"/>
                  </a:cubicBezTo>
                  <a:cubicBezTo>
                    <a:pt x="2076" y="1368"/>
                    <a:pt x="2280" y="1425"/>
                    <a:pt x="2489" y="1551"/>
                  </a:cubicBezTo>
                  <a:cubicBezTo>
                    <a:pt x="3509" y="2170"/>
                    <a:pt x="3942" y="3282"/>
                    <a:pt x="4390" y="4318"/>
                  </a:cubicBezTo>
                  <a:cubicBezTo>
                    <a:pt x="4430" y="4421"/>
                    <a:pt x="4515" y="4465"/>
                    <a:pt x="4606" y="4465"/>
                  </a:cubicBezTo>
                  <a:cubicBezTo>
                    <a:pt x="4760" y="4465"/>
                    <a:pt x="4931" y="4338"/>
                    <a:pt x="4931" y="4163"/>
                  </a:cubicBezTo>
                  <a:cubicBezTo>
                    <a:pt x="4931" y="2989"/>
                    <a:pt x="4931" y="1319"/>
                    <a:pt x="6183" y="717"/>
                  </a:cubicBezTo>
                  <a:cubicBezTo>
                    <a:pt x="6460" y="586"/>
                    <a:pt x="6706" y="528"/>
                    <a:pt x="6926" y="528"/>
                  </a:cubicBezTo>
                  <a:close/>
                  <a:moveTo>
                    <a:pt x="6788" y="1"/>
                  </a:moveTo>
                  <a:cubicBezTo>
                    <a:pt x="6450" y="1"/>
                    <a:pt x="6107" y="90"/>
                    <a:pt x="5781" y="284"/>
                  </a:cubicBezTo>
                  <a:cubicBezTo>
                    <a:pt x="4819" y="859"/>
                    <a:pt x="4498" y="1878"/>
                    <a:pt x="4393" y="2920"/>
                  </a:cubicBezTo>
                  <a:lnTo>
                    <a:pt x="4393" y="2920"/>
                  </a:lnTo>
                  <a:cubicBezTo>
                    <a:pt x="3958" y="2051"/>
                    <a:pt x="3407" y="1247"/>
                    <a:pt x="2474" y="840"/>
                  </a:cubicBezTo>
                  <a:cubicBezTo>
                    <a:pt x="2271" y="752"/>
                    <a:pt x="2067" y="711"/>
                    <a:pt x="1870" y="711"/>
                  </a:cubicBezTo>
                  <a:cubicBezTo>
                    <a:pt x="999" y="711"/>
                    <a:pt x="244" y="1497"/>
                    <a:pt x="155" y="2417"/>
                  </a:cubicBezTo>
                  <a:cubicBezTo>
                    <a:pt x="1" y="3947"/>
                    <a:pt x="990" y="5338"/>
                    <a:pt x="1840" y="6482"/>
                  </a:cubicBezTo>
                  <a:cubicBezTo>
                    <a:pt x="3015" y="8089"/>
                    <a:pt x="4390" y="9480"/>
                    <a:pt x="5874" y="10763"/>
                  </a:cubicBezTo>
                  <a:cubicBezTo>
                    <a:pt x="5936" y="10836"/>
                    <a:pt x="6009" y="10866"/>
                    <a:pt x="6079" y="10866"/>
                  </a:cubicBezTo>
                  <a:cubicBezTo>
                    <a:pt x="6188" y="10866"/>
                    <a:pt x="6290" y="10795"/>
                    <a:pt x="6335" y="10701"/>
                  </a:cubicBezTo>
                  <a:lnTo>
                    <a:pt x="6335" y="10701"/>
                  </a:lnTo>
                  <a:cubicBezTo>
                    <a:pt x="6371" y="10677"/>
                    <a:pt x="6404" y="10641"/>
                    <a:pt x="6431" y="10593"/>
                  </a:cubicBezTo>
                  <a:cubicBezTo>
                    <a:pt x="7358" y="9032"/>
                    <a:pt x="8177" y="7378"/>
                    <a:pt x="8672" y="5616"/>
                  </a:cubicBezTo>
                  <a:cubicBezTo>
                    <a:pt x="9058" y="4225"/>
                    <a:pt x="9491" y="2432"/>
                    <a:pt x="8656" y="1103"/>
                  </a:cubicBezTo>
                  <a:cubicBezTo>
                    <a:pt x="8232" y="425"/>
                    <a:pt x="7525" y="1"/>
                    <a:pt x="67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59063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Three Number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/>
          <p:nvPr/>
        </p:nvSpPr>
        <p:spPr>
          <a:xfrm>
            <a:off x="-100350" y="600300"/>
            <a:ext cx="9445200" cy="1438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title"/>
          </p:nvPr>
        </p:nvSpPr>
        <p:spPr>
          <a:xfrm>
            <a:off x="2126400" y="670746"/>
            <a:ext cx="14035200" cy="1145400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2686400" y="-1444350"/>
            <a:ext cx="8002451" cy="15281748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3"/>
          <p:cNvSpPr txBox="1">
            <a:spLocks noGrp="1"/>
          </p:cNvSpPr>
          <p:nvPr>
            <p:ph type="subTitle" idx="1"/>
          </p:nvPr>
        </p:nvSpPr>
        <p:spPr>
          <a:xfrm>
            <a:off x="2460996" y="4971950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title" idx="2" hasCustomPrompt="1"/>
          </p:nvPr>
        </p:nvSpPr>
        <p:spPr>
          <a:xfrm>
            <a:off x="2460977" y="3442151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3"/>
          </p:nvPr>
        </p:nvSpPr>
        <p:spPr>
          <a:xfrm>
            <a:off x="7674246" y="4971950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title" idx="4" hasCustomPrompt="1"/>
          </p:nvPr>
        </p:nvSpPr>
        <p:spPr>
          <a:xfrm>
            <a:off x="7674227" y="3442151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5"/>
          </p:nvPr>
        </p:nvSpPr>
        <p:spPr>
          <a:xfrm>
            <a:off x="5067623" y="7914701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title" idx="6" hasCustomPrompt="1"/>
          </p:nvPr>
        </p:nvSpPr>
        <p:spPr>
          <a:xfrm>
            <a:off x="5067576" y="6384900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09428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495299" y="-374899"/>
            <a:ext cx="19472909" cy="1104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300350" y="930014"/>
            <a:ext cx="4073700" cy="1692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2525100" y="930014"/>
            <a:ext cx="4073700" cy="1692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769775" y="269801"/>
            <a:ext cx="16748453" cy="974744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3844800" y="7077260"/>
            <a:ext cx="4280400" cy="976800"/>
          </a:xfrm>
          <a:prstGeom prst="rect">
            <a:avLst/>
          </a:prstGeom>
        </p:spPr>
        <p:txBody>
          <a:bodyPr spcFirstLastPara="1" wrap="square" lIns="137138" tIns="137138" rIns="137138" bIns="137138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32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3844800" y="2538974"/>
            <a:ext cx="6879000" cy="4378200"/>
          </a:xfrm>
          <a:prstGeom prst="rect">
            <a:avLst/>
          </a:prstGeom>
        </p:spPr>
        <p:txBody>
          <a:bodyPr spcFirstLastPara="1" wrap="square" lIns="137138" tIns="137138" rIns="137138" bIns="137138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48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5339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99067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495299" y="-374899"/>
            <a:ext cx="19472909" cy="1104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769775" y="269801"/>
            <a:ext cx="16748453" cy="97474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6235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alphaModFix amt="25000"/>
            <a:lum/>
          </a:blip>
          <a:srcRect/>
          <a:stretch>
            <a:fillRect t="-12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  <p:sldLayoutId id="2147483664" r:id="rId13"/>
    <p:sldLayoutId id="2147483665" r:id="rId14"/>
    <p:sldLayoutId id="2147483683" r:id="rId15"/>
    <p:sldLayoutId id="2147483701" r:id="rId16"/>
    <p:sldLayoutId id="2147483702" r:id="rId17"/>
    <p:sldLayoutId id="2147483703" r:id="rId18"/>
    <p:sldLayoutId id="2147483706" r:id="rId19"/>
    <p:sldLayoutId id="2147483708" r:id="rId20"/>
    <p:sldLayoutId id="2147483709" r:id="rId2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90.png"/><Relationship Id="rId3" Type="http://schemas.openxmlformats.org/officeDocument/2006/relationships/image" Target="../media/image86.png"/><Relationship Id="rId21" Type="http://schemas.openxmlformats.org/officeDocument/2006/relationships/image" Target="../media/image2.svg"/><Relationship Id="rId34" Type="http://schemas.microsoft.com/office/2007/relationships/hdphoto" Target="../media/hdphoto11.wdp"/><Relationship Id="rId25" Type="http://schemas.openxmlformats.org/officeDocument/2006/relationships/image" Target="../media/image89.pn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33" Type="http://schemas.openxmlformats.org/officeDocument/2006/relationships/image" Target="../media/image97.png"/><Relationship Id="rId38" Type="http://schemas.openxmlformats.org/officeDocument/2006/relationships/image" Target="../media/image100.png"/><Relationship Id="rId2" Type="http://schemas.openxmlformats.org/officeDocument/2006/relationships/slideLayout" Target="../slideLayouts/slideLayout19.xml"/><Relationship Id="rId20" Type="http://schemas.openxmlformats.org/officeDocument/2006/relationships/image" Target="../media/image47.png"/><Relationship Id="rId29" Type="http://schemas.openxmlformats.org/officeDocument/2006/relationships/image" Target="../media/image93.png"/><Relationship Id="rId1" Type="http://schemas.openxmlformats.org/officeDocument/2006/relationships/tags" Target="../tags/tag2.xml"/><Relationship Id="rId24" Type="http://schemas.microsoft.com/office/2007/relationships/hdphoto" Target="../media/hdphoto10.wdp"/><Relationship Id="rId32" Type="http://schemas.openxmlformats.org/officeDocument/2006/relationships/image" Target="../media/image96.jpeg"/><Relationship Id="rId37" Type="http://schemas.microsoft.com/office/2007/relationships/hdphoto" Target="../media/hdphoto12.wdp"/><Relationship Id="rId23" Type="http://schemas.openxmlformats.org/officeDocument/2006/relationships/image" Target="../media/image88.png"/><Relationship Id="rId28" Type="http://schemas.openxmlformats.org/officeDocument/2006/relationships/image" Target="../media/image92.png"/><Relationship Id="rId36" Type="http://schemas.openxmlformats.org/officeDocument/2006/relationships/image" Target="../media/image99.png"/><Relationship Id="rId19" Type="http://schemas.openxmlformats.org/officeDocument/2006/relationships/image" Target="../media/image68.svg"/><Relationship Id="rId31" Type="http://schemas.openxmlformats.org/officeDocument/2006/relationships/image" Target="../media/image95.jpeg"/><Relationship Id="rId22" Type="http://schemas.openxmlformats.org/officeDocument/2006/relationships/image" Target="../media/image87.png"/><Relationship Id="rId27" Type="http://schemas.openxmlformats.org/officeDocument/2006/relationships/image" Target="../media/image91.png"/><Relationship Id="rId14" Type="http://schemas.openxmlformats.org/officeDocument/2006/relationships/image" Target="../media/image13.svg"/><Relationship Id="rId30" Type="http://schemas.openxmlformats.org/officeDocument/2006/relationships/image" Target="../media/image94.png"/><Relationship Id="rId35" Type="http://schemas.openxmlformats.org/officeDocument/2006/relationships/image" Target="../media/image98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hyperlink" Target="https://pngtree.com/freepng/a-plan-view-of-potted-plants_961866.html" TargetMode="External"/><Relationship Id="rId3" Type="http://schemas.openxmlformats.org/officeDocument/2006/relationships/image" Target="../media/image101.png"/><Relationship Id="rId7" Type="http://schemas.microsoft.com/office/2007/relationships/hdphoto" Target="../media/hdphoto1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4.png"/><Relationship Id="rId5" Type="http://schemas.openxmlformats.org/officeDocument/2006/relationships/image" Target="../media/image103.jpeg"/><Relationship Id="rId15" Type="http://schemas.microsoft.com/office/2007/relationships/hdphoto" Target="../media/hdphoto14.wdp"/><Relationship Id="rId4" Type="http://schemas.openxmlformats.org/officeDocument/2006/relationships/image" Target="../media/image102.png"/><Relationship Id="rId14" Type="http://schemas.openxmlformats.org/officeDocument/2006/relationships/image" Target="../media/image10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emf"/><Relationship Id="rId3" Type="http://schemas.openxmlformats.org/officeDocument/2006/relationships/image" Target="../media/image106.png"/><Relationship Id="rId7" Type="http://schemas.openxmlformats.org/officeDocument/2006/relationships/image" Target="../media/image1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9.png"/><Relationship Id="rId11" Type="http://schemas.openxmlformats.org/officeDocument/2006/relationships/image" Target="../media/image114.emf"/><Relationship Id="rId5" Type="http://schemas.openxmlformats.org/officeDocument/2006/relationships/image" Target="../media/image108.png"/><Relationship Id="rId10" Type="http://schemas.openxmlformats.org/officeDocument/2006/relationships/image" Target="../media/image113.emf"/><Relationship Id="rId4" Type="http://schemas.openxmlformats.org/officeDocument/2006/relationships/image" Target="../media/image107.png"/><Relationship Id="rId9" Type="http://schemas.openxmlformats.org/officeDocument/2006/relationships/image" Target="../media/image112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28.gif"/><Relationship Id="rId10" Type="http://schemas.openxmlformats.org/officeDocument/2006/relationships/image" Target="../media/image4.png"/><Relationship Id="rId4" Type="http://schemas.openxmlformats.org/officeDocument/2006/relationships/image" Target="../media/image116.png"/><Relationship Id="rId9" Type="http://schemas.openxmlformats.org/officeDocument/2006/relationships/image" Target="../media/image11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4.png"/><Relationship Id="rId3" Type="http://schemas.openxmlformats.org/officeDocument/2006/relationships/audio" Target="../media/audio3.wav"/><Relationship Id="rId7" Type="http://schemas.openxmlformats.org/officeDocument/2006/relationships/image" Target="../media/image118.png"/><Relationship Id="rId12" Type="http://schemas.openxmlformats.org/officeDocument/2006/relationships/image" Target="../media/image12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6.png"/><Relationship Id="rId11" Type="http://schemas.openxmlformats.org/officeDocument/2006/relationships/image" Target="../media/image122.jpeg"/><Relationship Id="rId5" Type="http://schemas.openxmlformats.org/officeDocument/2006/relationships/audio" Target="../media/audio5.wav"/><Relationship Id="rId10" Type="http://schemas.openxmlformats.org/officeDocument/2006/relationships/image" Target="../media/image121.jpeg"/><Relationship Id="rId4" Type="http://schemas.openxmlformats.org/officeDocument/2006/relationships/audio" Target="../media/audio4.wav"/><Relationship Id="rId9" Type="http://schemas.openxmlformats.org/officeDocument/2006/relationships/image" Target="../media/image120.gif"/><Relationship Id="rId14" Type="http://schemas.microsoft.com/office/2007/relationships/hdphoto" Target="../media/hdphoto16.wdp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9.png"/><Relationship Id="rId18" Type="http://schemas.openxmlformats.org/officeDocument/2006/relationships/image" Target="../media/image133.png"/><Relationship Id="rId26" Type="http://schemas.openxmlformats.org/officeDocument/2006/relationships/image" Target="../media/image140.png"/><Relationship Id="rId39" Type="http://schemas.openxmlformats.org/officeDocument/2006/relationships/image" Target="../media/image147.png"/><Relationship Id="rId3" Type="http://schemas.openxmlformats.org/officeDocument/2006/relationships/image" Target="../media/image125.jpeg"/><Relationship Id="rId21" Type="http://schemas.openxmlformats.org/officeDocument/2006/relationships/image" Target="../media/image135.png"/><Relationship Id="rId34" Type="http://schemas.microsoft.com/office/2007/relationships/hdphoto" Target="../media/hdphoto22.wdp"/><Relationship Id="rId42" Type="http://schemas.microsoft.com/office/2007/relationships/hdphoto" Target="../media/hdphoto26.wdp"/><Relationship Id="rId47" Type="http://schemas.openxmlformats.org/officeDocument/2006/relationships/image" Target="../media/image151.png"/><Relationship Id="rId12" Type="http://schemas.openxmlformats.org/officeDocument/2006/relationships/image" Target="../media/image128.png"/><Relationship Id="rId17" Type="http://schemas.microsoft.com/office/2007/relationships/hdphoto" Target="../media/hdphoto17.wdp"/><Relationship Id="rId25" Type="http://schemas.openxmlformats.org/officeDocument/2006/relationships/image" Target="../media/image139.png"/><Relationship Id="rId33" Type="http://schemas.openxmlformats.org/officeDocument/2006/relationships/image" Target="../media/image144.png"/><Relationship Id="rId38" Type="http://schemas.microsoft.com/office/2007/relationships/hdphoto" Target="../media/hdphoto24.wdp"/><Relationship Id="rId46" Type="http://schemas.microsoft.com/office/2007/relationships/hdphoto" Target="../media/hdphoto28.wdp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32.png"/><Relationship Id="rId20" Type="http://schemas.microsoft.com/office/2007/relationships/hdphoto" Target="../media/hdphoto18.wdp"/><Relationship Id="rId29" Type="http://schemas.microsoft.com/office/2007/relationships/hdphoto" Target="../media/hdphoto20.wdp"/><Relationship Id="rId41" Type="http://schemas.openxmlformats.org/officeDocument/2006/relationships/image" Target="../media/image148.png"/><Relationship Id="rId1" Type="http://schemas.openxmlformats.org/officeDocument/2006/relationships/slideLayout" Target="../slideLayouts/slideLayout13.xml"/><Relationship Id="rId11" Type="http://schemas.openxmlformats.org/officeDocument/2006/relationships/image" Target="../media/image127.png"/><Relationship Id="rId24" Type="http://schemas.openxmlformats.org/officeDocument/2006/relationships/image" Target="../media/image138.png"/><Relationship Id="rId32" Type="http://schemas.openxmlformats.org/officeDocument/2006/relationships/image" Target="../media/image143.png"/><Relationship Id="rId37" Type="http://schemas.openxmlformats.org/officeDocument/2006/relationships/image" Target="../media/image146.png"/><Relationship Id="rId40" Type="http://schemas.microsoft.com/office/2007/relationships/hdphoto" Target="../media/hdphoto25.wdp"/><Relationship Id="rId45" Type="http://schemas.openxmlformats.org/officeDocument/2006/relationships/image" Target="../media/image150.png"/><Relationship Id="rId15" Type="http://schemas.openxmlformats.org/officeDocument/2006/relationships/image" Target="../media/image131.png"/><Relationship Id="rId23" Type="http://schemas.openxmlformats.org/officeDocument/2006/relationships/image" Target="../media/image137.png"/><Relationship Id="rId28" Type="http://schemas.openxmlformats.org/officeDocument/2006/relationships/image" Target="../media/image141.png"/><Relationship Id="rId36" Type="http://schemas.microsoft.com/office/2007/relationships/hdphoto" Target="../media/hdphoto23.wdp"/><Relationship Id="rId10" Type="http://schemas.openxmlformats.org/officeDocument/2006/relationships/image" Target="../media/image126.png"/><Relationship Id="rId19" Type="http://schemas.openxmlformats.org/officeDocument/2006/relationships/image" Target="../media/image134.png"/><Relationship Id="rId31" Type="http://schemas.microsoft.com/office/2007/relationships/hdphoto" Target="../media/hdphoto21.wdp"/><Relationship Id="rId44" Type="http://schemas.microsoft.com/office/2007/relationships/hdphoto" Target="../media/hdphoto27.wdp"/><Relationship Id="rId4" Type="http://schemas.openxmlformats.org/officeDocument/2006/relationships/image" Target="../media/image47.png"/><Relationship Id="rId9" Type="http://schemas.openxmlformats.org/officeDocument/2006/relationships/image" Target="../media/image2.svg"/><Relationship Id="rId14" Type="http://schemas.openxmlformats.org/officeDocument/2006/relationships/image" Target="../media/image130.png"/><Relationship Id="rId22" Type="http://schemas.openxmlformats.org/officeDocument/2006/relationships/image" Target="../media/image136.png"/><Relationship Id="rId27" Type="http://schemas.microsoft.com/office/2007/relationships/hdphoto" Target="../media/hdphoto19.wdp"/><Relationship Id="rId30" Type="http://schemas.openxmlformats.org/officeDocument/2006/relationships/image" Target="../media/image142.png"/><Relationship Id="rId35" Type="http://schemas.openxmlformats.org/officeDocument/2006/relationships/image" Target="../media/image145.png"/><Relationship Id="rId43" Type="http://schemas.openxmlformats.org/officeDocument/2006/relationships/image" Target="../media/image149.png"/><Relationship Id="rId48" Type="http://schemas.microsoft.com/office/2007/relationships/hdphoto" Target="../media/hdphoto29.wdp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9.png"/><Relationship Id="rId3" Type="http://schemas.openxmlformats.org/officeDocument/2006/relationships/image" Target="../media/image125.jpeg"/><Relationship Id="rId12" Type="http://schemas.openxmlformats.org/officeDocument/2006/relationships/image" Target="../media/image128.png"/><Relationship Id="rId17" Type="http://schemas.microsoft.com/office/2007/relationships/hdphoto" Target="../media/hdphoto17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33.png"/><Relationship Id="rId1" Type="http://schemas.openxmlformats.org/officeDocument/2006/relationships/slideLayout" Target="../slideLayouts/slideLayout13.xml"/><Relationship Id="rId11" Type="http://schemas.openxmlformats.org/officeDocument/2006/relationships/image" Target="../media/image127.png"/><Relationship Id="rId15" Type="http://schemas.openxmlformats.org/officeDocument/2006/relationships/image" Target="../media/image131.png"/><Relationship Id="rId10" Type="http://schemas.openxmlformats.org/officeDocument/2006/relationships/image" Target="../media/image126.png"/><Relationship Id="rId4" Type="http://schemas.openxmlformats.org/officeDocument/2006/relationships/image" Target="../media/image47.png"/><Relationship Id="rId9" Type="http://schemas.openxmlformats.org/officeDocument/2006/relationships/image" Target="../media/image2.svg"/><Relationship Id="rId14" Type="http://schemas.openxmlformats.org/officeDocument/2006/relationships/image" Target="../media/image130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4.png"/><Relationship Id="rId18" Type="http://schemas.openxmlformats.org/officeDocument/2006/relationships/image" Target="../media/image138.png"/><Relationship Id="rId26" Type="http://schemas.openxmlformats.org/officeDocument/2006/relationships/image" Target="../media/image143.png"/><Relationship Id="rId39" Type="http://schemas.openxmlformats.org/officeDocument/2006/relationships/image" Target="../media/image150.png"/><Relationship Id="rId3" Type="http://schemas.openxmlformats.org/officeDocument/2006/relationships/image" Target="../media/image47.png"/><Relationship Id="rId21" Type="http://schemas.microsoft.com/office/2007/relationships/hdphoto" Target="../media/hdphoto19.wdp"/><Relationship Id="rId34" Type="http://schemas.microsoft.com/office/2007/relationships/hdphoto" Target="../media/hdphoto25.wdp"/><Relationship Id="rId42" Type="http://schemas.microsoft.com/office/2007/relationships/hdphoto" Target="../media/hdphoto29.wdp"/><Relationship Id="rId12" Type="http://schemas.microsoft.com/office/2007/relationships/hdphoto" Target="../media/hdphoto17.wdp"/><Relationship Id="rId17" Type="http://schemas.openxmlformats.org/officeDocument/2006/relationships/image" Target="../media/image137.png"/><Relationship Id="rId25" Type="http://schemas.microsoft.com/office/2007/relationships/hdphoto" Target="../media/hdphoto21.wdp"/><Relationship Id="rId33" Type="http://schemas.openxmlformats.org/officeDocument/2006/relationships/image" Target="../media/image147.png"/><Relationship Id="rId38" Type="http://schemas.microsoft.com/office/2007/relationships/hdphoto" Target="../media/hdphoto27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36.png"/><Relationship Id="rId20" Type="http://schemas.openxmlformats.org/officeDocument/2006/relationships/image" Target="../media/image140.png"/><Relationship Id="rId29" Type="http://schemas.openxmlformats.org/officeDocument/2006/relationships/image" Target="../media/image145.png"/><Relationship Id="rId41" Type="http://schemas.openxmlformats.org/officeDocument/2006/relationships/image" Target="../media/image151.png"/><Relationship Id="rId1" Type="http://schemas.openxmlformats.org/officeDocument/2006/relationships/slideLayout" Target="../slideLayouts/slideLayout13.xml"/><Relationship Id="rId11" Type="http://schemas.openxmlformats.org/officeDocument/2006/relationships/image" Target="../media/image132.png"/><Relationship Id="rId24" Type="http://schemas.openxmlformats.org/officeDocument/2006/relationships/image" Target="../media/image142.png"/><Relationship Id="rId32" Type="http://schemas.microsoft.com/office/2007/relationships/hdphoto" Target="../media/hdphoto24.wdp"/><Relationship Id="rId37" Type="http://schemas.openxmlformats.org/officeDocument/2006/relationships/image" Target="../media/image149.png"/><Relationship Id="rId40" Type="http://schemas.microsoft.com/office/2007/relationships/hdphoto" Target="../media/hdphoto28.wdp"/><Relationship Id="rId15" Type="http://schemas.openxmlformats.org/officeDocument/2006/relationships/image" Target="../media/image135.png"/><Relationship Id="rId23" Type="http://schemas.microsoft.com/office/2007/relationships/hdphoto" Target="../media/hdphoto20.wdp"/><Relationship Id="rId28" Type="http://schemas.microsoft.com/office/2007/relationships/hdphoto" Target="../media/hdphoto22.wdp"/><Relationship Id="rId36" Type="http://schemas.microsoft.com/office/2007/relationships/hdphoto" Target="../media/hdphoto26.wdp"/><Relationship Id="rId10" Type="http://schemas.openxmlformats.org/officeDocument/2006/relationships/image" Target="../media/image126.png"/><Relationship Id="rId19" Type="http://schemas.openxmlformats.org/officeDocument/2006/relationships/image" Target="../media/image139.png"/><Relationship Id="rId31" Type="http://schemas.openxmlformats.org/officeDocument/2006/relationships/image" Target="../media/image146.png"/><Relationship Id="rId9" Type="http://schemas.openxmlformats.org/officeDocument/2006/relationships/image" Target="../media/image2.svg"/><Relationship Id="rId14" Type="http://schemas.microsoft.com/office/2007/relationships/hdphoto" Target="../media/hdphoto18.wdp"/><Relationship Id="rId22" Type="http://schemas.openxmlformats.org/officeDocument/2006/relationships/image" Target="../media/image141.png"/><Relationship Id="rId27" Type="http://schemas.openxmlformats.org/officeDocument/2006/relationships/image" Target="../media/image144.png"/><Relationship Id="rId30" Type="http://schemas.microsoft.com/office/2007/relationships/hdphoto" Target="../media/hdphoto23.wdp"/><Relationship Id="rId35" Type="http://schemas.openxmlformats.org/officeDocument/2006/relationships/image" Target="../media/image1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57.png"/><Relationship Id="rId18" Type="http://schemas.openxmlformats.org/officeDocument/2006/relationships/image" Target="../media/image160.png"/><Relationship Id="rId3" Type="http://schemas.openxmlformats.org/officeDocument/2006/relationships/slideLayout" Target="../slideLayouts/slideLayout14.xml"/><Relationship Id="rId21" Type="http://schemas.openxmlformats.org/officeDocument/2006/relationships/hyperlink" Target="https://www.youtube.com/playlist?list=PLyoodbH_5mVIlRVJAJof8blvnTy0aF9Rr" TargetMode="External"/><Relationship Id="rId12" Type="http://schemas.openxmlformats.org/officeDocument/2006/relationships/image" Target="../media/image156.png"/><Relationship Id="rId17" Type="http://schemas.microsoft.com/office/2007/relationships/hdphoto" Target="../media/hdphoto30.wdp"/><Relationship Id="rId2" Type="http://schemas.openxmlformats.org/officeDocument/2006/relationships/video" Target="../media/media4.mp4"/><Relationship Id="rId16" Type="http://schemas.openxmlformats.org/officeDocument/2006/relationships/image" Target="../media/image159.png"/><Relationship Id="rId20" Type="http://schemas.openxmlformats.org/officeDocument/2006/relationships/image" Target="../media/image162.png"/><Relationship Id="rId1" Type="http://schemas.microsoft.com/office/2007/relationships/media" Target="../media/media4.mp4"/><Relationship Id="rId11" Type="http://schemas.openxmlformats.org/officeDocument/2006/relationships/image" Target="../media/image155.png"/><Relationship Id="rId5" Type="http://schemas.openxmlformats.org/officeDocument/2006/relationships/image" Target="../media/image152.png"/><Relationship Id="rId15" Type="http://schemas.openxmlformats.org/officeDocument/2006/relationships/image" Target="../media/image21.png"/><Relationship Id="rId10" Type="http://schemas.openxmlformats.org/officeDocument/2006/relationships/image" Target="../media/image154.jpeg"/><Relationship Id="rId19" Type="http://schemas.openxmlformats.org/officeDocument/2006/relationships/image" Target="../media/image161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53.jpeg"/><Relationship Id="rId14" Type="http://schemas.openxmlformats.org/officeDocument/2006/relationships/image" Target="../media/image158.png"/><Relationship Id="rId22" Type="http://schemas.openxmlformats.org/officeDocument/2006/relationships/image" Target="../media/image16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7.gif"/><Relationship Id="rId5" Type="http://schemas.openxmlformats.org/officeDocument/2006/relationships/image" Target="../media/image166.png"/><Relationship Id="rId4" Type="http://schemas.openxmlformats.org/officeDocument/2006/relationships/image" Target="../media/image16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gif"/><Relationship Id="rId3" Type="http://schemas.openxmlformats.org/officeDocument/2006/relationships/image" Target="../media/image168.png"/><Relationship Id="rId7" Type="http://schemas.openxmlformats.org/officeDocument/2006/relationships/image" Target="../media/image172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1.gif"/><Relationship Id="rId5" Type="http://schemas.openxmlformats.org/officeDocument/2006/relationships/image" Target="../media/image170.gif"/><Relationship Id="rId4" Type="http://schemas.openxmlformats.org/officeDocument/2006/relationships/image" Target="../media/image169.jpg"/><Relationship Id="rId9" Type="http://schemas.openxmlformats.org/officeDocument/2006/relationships/image" Target="../media/image174.gif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1.wdp"/><Relationship Id="rId3" Type="http://schemas.openxmlformats.org/officeDocument/2006/relationships/image" Target="../media/image175.png"/><Relationship Id="rId7" Type="http://schemas.openxmlformats.org/officeDocument/2006/relationships/image" Target="../media/image178.png"/><Relationship Id="rId12" Type="http://schemas.openxmlformats.org/officeDocument/2006/relationships/image" Target="../media/image18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7.png"/><Relationship Id="rId11" Type="http://schemas.openxmlformats.org/officeDocument/2006/relationships/image" Target="../media/image180.gif"/><Relationship Id="rId5" Type="http://schemas.openxmlformats.org/officeDocument/2006/relationships/image" Target="../media/image176.gif"/><Relationship Id="rId10" Type="http://schemas.openxmlformats.org/officeDocument/2006/relationships/image" Target="../media/image18.gif"/><Relationship Id="rId4" Type="http://schemas.openxmlformats.org/officeDocument/2006/relationships/image" Target="../media/image22.png"/><Relationship Id="rId9" Type="http://schemas.openxmlformats.org/officeDocument/2006/relationships/image" Target="../media/image17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microsoft.com/office/2007/relationships/media" Target="../media/media6.mp3"/><Relationship Id="rId7" Type="http://schemas.openxmlformats.org/officeDocument/2006/relationships/image" Target="../media/image18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3.wav"/><Relationship Id="rId5" Type="http://schemas.openxmlformats.org/officeDocument/2006/relationships/slideLayout" Target="../slideLayouts/slideLayout19.xml"/><Relationship Id="rId4" Type="http://schemas.openxmlformats.org/officeDocument/2006/relationships/audio" Target="../media/media6.mp3"/><Relationship Id="rId9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gif"/><Relationship Id="rId13" Type="http://schemas.openxmlformats.org/officeDocument/2006/relationships/image" Target="../media/image192.gif"/><Relationship Id="rId18" Type="http://schemas.openxmlformats.org/officeDocument/2006/relationships/image" Target="../media/image197.g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7.gif"/><Relationship Id="rId12" Type="http://schemas.openxmlformats.org/officeDocument/2006/relationships/image" Target="../media/image59.png"/><Relationship Id="rId17" Type="http://schemas.openxmlformats.org/officeDocument/2006/relationships/image" Target="../media/image196.gif"/><Relationship Id="rId2" Type="http://schemas.openxmlformats.org/officeDocument/2006/relationships/audio" Target="../media/media7.mp3"/><Relationship Id="rId16" Type="http://schemas.openxmlformats.org/officeDocument/2006/relationships/image" Target="../media/image195.gif"/><Relationship Id="rId20" Type="http://schemas.openxmlformats.org/officeDocument/2006/relationships/image" Target="../media/image199.gif"/><Relationship Id="rId1" Type="http://schemas.microsoft.com/office/2007/relationships/media" Target="../media/media7.mp3"/><Relationship Id="rId6" Type="http://schemas.openxmlformats.org/officeDocument/2006/relationships/image" Target="../media/image186.gif"/><Relationship Id="rId11" Type="http://schemas.openxmlformats.org/officeDocument/2006/relationships/image" Target="../media/image191.gif"/><Relationship Id="rId5" Type="http://schemas.openxmlformats.org/officeDocument/2006/relationships/hyperlink" Target="https://tenor.com/search/alegre-gifs" TargetMode="External"/><Relationship Id="rId15" Type="http://schemas.openxmlformats.org/officeDocument/2006/relationships/image" Target="../media/image194.gif"/><Relationship Id="rId10" Type="http://schemas.openxmlformats.org/officeDocument/2006/relationships/image" Target="../media/image190.gif"/><Relationship Id="rId19" Type="http://schemas.openxmlformats.org/officeDocument/2006/relationships/image" Target="../media/image198.gif"/><Relationship Id="rId4" Type="http://schemas.openxmlformats.org/officeDocument/2006/relationships/image" Target="../media/image185.gif"/><Relationship Id="rId9" Type="http://schemas.openxmlformats.org/officeDocument/2006/relationships/image" Target="../media/image189.gif"/><Relationship Id="rId14" Type="http://schemas.openxmlformats.org/officeDocument/2006/relationships/image" Target="../media/image193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0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8.gif"/><Relationship Id="rId11" Type="http://schemas.openxmlformats.org/officeDocument/2006/relationships/image" Target="../media/image22.png"/><Relationship Id="rId5" Type="http://schemas.openxmlformats.org/officeDocument/2006/relationships/image" Target="../media/image17.gif"/><Relationship Id="rId10" Type="http://schemas.openxmlformats.org/officeDocument/2006/relationships/image" Target="../media/image14.jpe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6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gif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5" Type="http://schemas.openxmlformats.org/officeDocument/2006/relationships/image" Target="../media/image37.png"/><Relationship Id="rId10" Type="http://schemas.openxmlformats.org/officeDocument/2006/relationships/image" Target="../media/image33.png"/><Relationship Id="rId4" Type="http://schemas.openxmlformats.org/officeDocument/2006/relationships/image" Target="../media/image28.gif"/><Relationship Id="rId9" Type="http://schemas.openxmlformats.org/officeDocument/2006/relationships/image" Target="../media/image32.gif"/><Relationship Id="rId1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hyperlink" Target="https://puzzling.stackexchange.com/questions/45186/a-weird-and-spooky-clock" TargetMode="External"/><Relationship Id="rId18" Type="http://schemas.microsoft.com/office/2007/relationships/hdphoto" Target="../media/hdphoto4.wdp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51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17" Type="http://schemas.openxmlformats.org/officeDocument/2006/relationships/image" Target="../media/image48.png"/><Relationship Id="rId2" Type="http://schemas.openxmlformats.org/officeDocument/2006/relationships/video" Target="../media/media1.mp4"/><Relationship Id="rId16" Type="http://schemas.openxmlformats.org/officeDocument/2006/relationships/image" Target="NULL"/><Relationship Id="rId20" Type="http://schemas.openxmlformats.org/officeDocument/2006/relationships/image" Target="../media/image50.gif"/><Relationship Id="rId1" Type="http://schemas.microsoft.com/office/2007/relationships/media" Target="../media/media1.mp4"/><Relationship Id="rId6" Type="http://schemas.openxmlformats.org/officeDocument/2006/relationships/image" Target="../media/image40.png"/><Relationship Id="rId11" Type="http://schemas.microsoft.com/office/2007/relationships/hdphoto" Target="../media/hdphoto3.wdp"/><Relationship Id="rId5" Type="http://schemas.openxmlformats.org/officeDocument/2006/relationships/image" Target="../media/image39.png"/><Relationship Id="rId15" Type="http://schemas.openxmlformats.org/officeDocument/2006/relationships/image" Target="../media/image47.png"/><Relationship Id="rId10" Type="http://schemas.openxmlformats.org/officeDocument/2006/relationships/image" Target="../media/image44.png"/><Relationship Id="rId19" Type="http://schemas.openxmlformats.org/officeDocument/2006/relationships/image" Target="../media/image4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5.png"/><Relationship Id="rId12" Type="http://schemas.openxmlformats.org/officeDocument/2006/relationships/image" Target="../media/image6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66.png"/><Relationship Id="rId18" Type="http://schemas.openxmlformats.org/officeDocument/2006/relationships/image" Target="../media/image69.gif"/><Relationship Id="rId26" Type="http://schemas.openxmlformats.org/officeDocument/2006/relationships/image" Target="../media/image77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72.jpeg"/><Relationship Id="rId7" Type="http://schemas.openxmlformats.org/officeDocument/2006/relationships/image" Target="../media/image63.png"/><Relationship Id="rId12" Type="http://schemas.microsoft.com/office/2007/relationships/hdphoto" Target="../media/hdphoto8.wdp"/><Relationship Id="rId17" Type="http://schemas.openxmlformats.org/officeDocument/2006/relationships/image" Target="../media/image68.png"/><Relationship Id="rId25" Type="http://schemas.openxmlformats.org/officeDocument/2006/relationships/image" Target="../media/image76.png"/><Relationship Id="rId2" Type="http://schemas.openxmlformats.org/officeDocument/2006/relationships/audio" Target="../media/media3.mp3"/><Relationship Id="rId16" Type="http://schemas.openxmlformats.org/officeDocument/2006/relationships/image" Target="../media/image4.svg"/><Relationship Id="rId20" Type="http://schemas.openxmlformats.org/officeDocument/2006/relationships/image" Target="../media/image71.jpeg"/><Relationship Id="rId29" Type="http://schemas.openxmlformats.org/officeDocument/2006/relationships/image" Target="../media/image80.png"/><Relationship Id="rId1" Type="http://schemas.microsoft.com/office/2007/relationships/media" Target="../media/media3.mp3"/><Relationship Id="rId6" Type="http://schemas.openxmlformats.org/officeDocument/2006/relationships/image" Target="../media/image62.png"/><Relationship Id="rId11" Type="http://schemas.openxmlformats.org/officeDocument/2006/relationships/image" Target="../media/image65.png"/><Relationship Id="rId24" Type="http://schemas.openxmlformats.org/officeDocument/2006/relationships/image" Target="../media/image75.png"/><Relationship Id="rId32" Type="http://schemas.openxmlformats.org/officeDocument/2006/relationships/image" Target="../media/image59.png"/><Relationship Id="rId5" Type="http://schemas.microsoft.com/office/2007/relationships/hdphoto" Target="../media/hdphoto5.wdp"/><Relationship Id="rId15" Type="http://schemas.openxmlformats.org/officeDocument/2006/relationships/image" Target="../media/image67.png"/><Relationship Id="rId23" Type="http://schemas.openxmlformats.org/officeDocument/2006/relationships/image" Target="../media/image74.jpeg"/><Relationship Id="rId28" Type="http://schemas.openxmlformats.org/officeDocument/2006/relationships/image" Target="../media/image79.png"/><Relationship Id="rId10" Type="http://schemas.microsoft.com/office/2007/relationships/hdphoto" Target="../media/hdphoto7.wdp"/><Relationship Id="rId19" Type="http://schemas.openxmlformats.org/officeDocument/2006/relationships/image" Target="../media/image70.gif"/><Relationship Id="rId31" Type="http://schemas.openxmlformats.org/officeDocument/2006/relationships/image" Target="../media/image82.gif"/><Relationship Id="rId4" Type="http://schemas.openxmlformats.org/officeDocument/2006/relationships/image" Target="../media/image61.jpeg"/><Relationship Id="rId9" Type="http://schemas.openxmlformats.org/officeDocument/2006/relationships/image" Target="../media/image64.png"/><Relationship Id="rId14" Type="http://schemas.microsoft.com/office/2007/relationships/hdphoto" Target="../media/hdphoto9.wdp"/><Relationship Id="rId22" Type="http://schemas.openxmlformats.org/officeDocument/2006/relationships/image" Target="../media/image73.png"/><Relationship Id="rId27" Type="http://schemas.openxmlformats.org/officeDocument/2006/relationships/image" Target="../media/image78.jpeg"/><Relationship Id="rId30" Type="http://schemas.openxmlformats.org/officeDocument/2006/relationships/image" Target="../media/image81.gi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81.gif"/><Relationship Id="rId18" Type="http://schemas.openxmlformats.org/officeDocument/2006/relationships/image" Target="../media/image4.svg"/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12" Type="http://schemas.openxmlformats.org/officeDocument/2006/relationships/image" Target="../media/image72.jpeg"/><Relationship Id="rId17" Type="http://schemas.openxmlformats.org/officeDocument/2006/relationships/image" Target="../media/image8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7.wdp"/><Relationship Id="rId11" Type="http://schemas.openxmlformats.org/officeDocument/2006/relationships/image" Target="../media/image71.jpeg"/><Relationship Id="rId5" Type="http://schemas.openxmlformats.org/officeDocument/2006/relationships/image" Target="../media/image64.png"/><Relationship Id="rId15" Type="http://schemas.openxmlformats.org/officeDocument/2006/relationships/image" Target="../media/image83.png"/><Relationship Id="rId10" Type="http://schemas.microsoft.com/office/2007/relationships/hdphoto" Target="../media/hdphoto9.wdp"/><Relationship Id="rId4" Type="http://schemas.microsoft.com/office/2007/relationships/hdphoto" Target="../media/hdphoto5.wdp"/><Relationship Id="rId9" Type="http://schemas.openxmlformats.org/officeDocument/2006/relationships/image" Target="../media/image66.png"/><Relationship Id="rId14" Type="http://schemas.openxmlformats.org/officeDocument/2006/relationships/image" Target="../media/image8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任意多边形 34"/>
          <p:cNvSpPr/>
          <p:nvPr/>
        </p:nvSpPr>
        <p:spPr>
          <a:xfrm rot="16200000">
            <a:off x="6572250" y="-1428750"/>
            <a:ext cx="5143500" cy="18288000"/>
          </a:xfrm>
          <a:custGeom>
            <a:avLst/>
            <a:gdLst>
              <a:gd name="connsiteX0" fmla="*/ 0 w 5597353"/>
              <a:gd name="connsiteY0" fmla="*/ 0 h 6858000"/>
              <a:gd name="connsiteX1" fmla="*/ 5597353 w 5597353"/>
              <a:gd name="connsiteY1" fmla="*/ 0 h 6858000"/>
              <a:gd name="connsiteX2" fmla="*/ 5540061 w 5597353"/>
              <a:gd name="connsiteY2" fmla="*/ 49628 h 6858000"/>
              <a:gd name="connsiteX3" fmla="*/ 4044341 w 5597353"/>
              <a:gd name="connsiteY3" fmla="*/ 3429000 h 6858000"/>
              <a:gd name="connsiteX4" fmla="*/ 5540061 w 5597353"/>
              <a:gd name="connsiteY4" fmla="*/ 6808373 h 6858000"/>
              <a:gd name="connsiteX5" fmla="*/ 5597353 w 5597353"/>
              <a:gd name="connsiteY5" fmla="*/ 6858000 h 6858000"/>
              <a:gd name="connsiteX6" fmla="*/ 0 w 559735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97353" h="6858000">
                <a:moveTo>
                  <a:pt x="0" y="0"/>
                </a:moveTo>
                <a:lnTo>
                  <a:pt x="5597353" y="0"/>
                </a:lnTo>
                <a:lnTo>
                  <a:pt x="5540061" y="49628"/>
                </a:lnTo>
                <a:cubicBezTo>
                  <a:pt x="4621209" y="884762"/>
                  <a:pt x="4044341" y="2089514"/>
                  <a:pt x="4044341" y="3429000"/>
                </a:cubicBezTo>
                <a:cubicBezTo>
                  <a:pt x="4044341" y="4768487"/>
                  <a:pt x="4621209" y="5973239"/>
                  <a:pt x="5540061" y="6808373"/>
                </a:cubicBezTo>
                <a:lnTo>
                  <a:pt x="559735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CCA9C">
              <a:alpha val="34902"/>
            </a:srgbClr>
          </a:solidFill>
          <a:ln>
            <a:noFill/>
          </a:ln>
          <a:effectLst>
            <a:innerShdw blurRad="292100" dist="508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992779" y="1483230"/>
            <a:ext cx="16302446" cy="7320540"/>
          </a:xfrm>
          <a:prstGeom prst="roundRect">
            <a:avLst>
              <a:gd name="adj" fmla="val 10853"/>
            </a:avLst>
          </a:prstGeom>
          <a:solidFill>
            <a:schemeClr val="bg1"/>
          </a:solidFill>
          <a:ln>
            <a:noFill/>
          </a:ln>
          <a:effectLst>
            <a:outerShdw blurRad="292100" dist="38100" dir="5400000" sx="102000" sy="102000" algn="t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 sz="4800"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529335" y="5296688"/>
            <a:ext cx="5798325" cy="763152"/>
            <a:chOff x="1068799" y="4610448"/>
            <a:chExt cx="3865550" cy="508768"/>
          </a:xfrm>
        </p:grpSpPr>
        <p:sp>
          <p:nvSpPr>
            <p:cNvPr id="9" name="圆角矩形 8"/>
            <p:cNvSpPr/>
            <p:nvPr/>
          </p:nvSpPr>
          <p:spPr>
            <a:xfrm>
              <a:off x="1478575" y="4610448"/>
              <a:ext cx="3455774" cy="50876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292100" dist="38100" dir="5400000" sx="102000" sy="102000" algn="t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KW" altLang="zh-CN" sz="6000" dirty="0">
                  <a:solidFill>
                    <a:srgbClr val="FF3399"/>
                  </a:solidFill>
                  <a:latin typeface="Arabic Typesetting" pitchFamily="66" charset="-78"/>
                  <a:cs typeface="Arabic Typesetting" pitchFamily="66" charset="-78"/>
                  <a:sym typeface="+mn-lt"/>
                </a:rPr>
                <a:t>تبدأ حصتنا بعد </a:t>
              </a:r>
              <a:r>
                <a:rPr lang="ar-SA" altLang="zh-CN" sz="6000" dirty="0">
                  <a:solidFill>
                    <a:srgbClr val="FF3399"/>
                  </a:solidFill>
                  <a:latin typeface="Arabic Typesetting" pitchFamily="66" charset="-78"/>
                  <a:cs typeface="Arabic Typesetting" pitchFamily="66" charset="-78"/>
                  <a:sym typeface="+mn-lt"/>
                </a:rPr>
                <a:t>لحظات</a:t>
              </a:r>
              <a:r>
                <a:rPr lang="ar-KW" altLang="zh-CN" sz="6000" dirty="0">
                  <a:solidFill>
                    <a:srgbClr val="FF3399"/>
                  </a:solidFill>
                  <a:latin typeface="Arabic Typesetting" pitchFamily="66" charset="-78"/>
                  <a:cs typeface="Arabic Typesetting" pitchFamily="66" charset="-78"/>
                  <a:sym typeface="+mn-lt"/>
                </a:rPr>
                <a:t>..</a:t>
              </a:r>
              <a:endParaRPr lang="zh-CN" altLang="en-US" sz="60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1068799" y="4652564"/>
              <a:ext cx="566217" cy="412534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75000"/>
                <a:alpha val="83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1" name="iconfont-11899-5651479">
              <a:extLst>
                <a:ext uri="{FF2B5EF4-FFF2-40B4-BE49-F238E27FC236}">
                  <a16:creationId xmlns:a16="http://schemas.microsoft.com/office/drawing/2014/main" xmlns="" id="{54405246-CCE2-4201-BBB1-D3F3EB6E740D}"/>
                </a:ext>
              </a:extLst>
            </p:cNvPr>
            <p:cNvSpPr/>
            <p:nvPr/>
          </p:nvSpPr>
          <p:spPr>
            <a:xfrm>
              <a:off x="1229674" y="4726942"/>
              <a:ext cx="259754" cy="259649"/>
            </a:xfrm>
            <a:custGeom>
              <a:avLst/>
              <a:gdLst>
                <a:gd name="T0" fmla="*/ 5482 w 10375"/>
                <a:gd name="T1" fmla="*/ 5170 h 10372"/>
                <a:gd name="T2" fmla="*/ 7765 w 10375"/>
                <a:gd name="T3" fmla="*/ 2887 h 10372"/>
                <a:gd name="T4" fmla="*/ 5187 w 10375"/>
                <a:gd name="T5" fmla="*/ 0 h 10372"/>
                <a:gd name="T6" fmla="*/ 2593 w 10375"/>
                <a:gd name="T7" fmla="*/ 2592 h 10372"/>
                <a:gd name="T8" fmla="*/ 2593 w 10375"/>
                <a:gd name="T9" fmla="*/ 2593 h 10372"/>
                <a:gd name="T10" fmla="*/ 5482 w 10375"/>
                <a:gd name="T11" fmla="*/ 5170 h 10372"/>
                <a:gd name="T12" fmla="*/ 5187 w 10375"/>
                <a:gd name="T13" fmla="*/ 5927 h 10372"/>
                <a:gd name="T14" fmla="*/ 0 w 10375"/>
                <a:gd name="T15" fmla="*/ 8891 h 10372"/>
                <a:gd name="T16" fmla="*/ 0 w 10375"/>
                <a:gd name="T17" fmla="*/ 10002 h 10372"/>
                <a:gd name="T18" fmla="*/ 370 w 10375"/>
                <a:gd name="T19" fmla="*/ 10372 h 10372"/>
                <a:gd name="T20" fmla="*/ 10003 w 10375"/>
                <a:gd name="T21" fmla="*/ 10372 h 10372"/>
                <a:gd name="T22" fmla="*/ 10373 w 10375"/>
                <a:gd name="T23" fmla="*/ 10002 h 10372"/>
                <a:gd name="T24" fmla="*/ 10373 w 10375"/>
                <a:gd name="T25" fmla="*/ 8891 h 10372"/>
                <a:gd name="T26" fmla="*/ 5187 w 10375"/>
                <a:gd name="T27" fmla="*/ 5927 h 10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375" h="10372">
                  <a:moveTo>
                    <a:pt x="5482" y="5170"/>
                  </a:moveTo>
                  <a:cubicBezTo>
                    <a:pt x="6671" y="5038"/>
                    <a:pt x="7633" y="4076"/>
                    <a:pt x="7765" y="2887"/>
                  </a:cubicBezTo>
                  <a:cubicBezTo>
                    <a:pt x="7937" y="1322"/>
                    <a:pt x="6717" y="0"/>
                    <a:pt x="5187" y="0"/>
                  </a:cubicBezTo>
                  <a:cubicBezTo>
                    <a:pt x="3755" y="0"/>
                    <a:pt x="2593" y="1160"/>
                    <a:pt x="2593" y="2592"/>
                  </a:cubicBezTo>
                  <a:lnTo>
                    <a:pt x="2593" y="2593"/>
                  </a:lnTo>
                  <a:cubicBezTo>
                    <a:pt x="2593" y="4123"/>
                    <a:pt x="3917" y="5342"/>
                    <a:pt x="5482" y="5170"/>
                  </a:cubicBezTo>
                  <a:close/>
                  <a:moveTo>
                    <a:pt x="5187" y="5927"/>
                  </a:moveTo>
                  <a:cubicBezTo>
                    <a:pt x="3456" y="5927"/>
                    <a:pt x="0" y="6919"/>
                    <a:pt x="0" y="8891"/>
                  </a:cubicBezTo>
                  <a:lnTo>
                    <a:pt x="0" y="10002"/>
                  </a:lnTo>
                  <a:cubicBezTo>
                    <a:pt x="0" y="10207"/>
                    <a:pt x="166" y="10372"/>
                    <a:pt x="370" y="10372"/>
                  </a:cubicBezTo>
                  <a:lnTo>
                    <a:pt x="10003" y="10372"/>
                  </a:lnTo>
                  <a:cubicBezTo>
                    <a:pt x="10208" y="10372"/>
                    <a:pt x="10373" y="10206"/>
                    <a:pt x="10373" y="10002"/>
                  </a:cubicBezTo>
                  <a:lnTo>
                    <a:pt x="10373" y="8891"/>
                  </a:lnTo>
                  <a:cubicBezTo>
                    <a:pt x="10375" y="6921"/>
                    <a:pt x="6918" y="5927"/>
                    <a:pt x="5187" y="5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31" name="Rectangle 2">
            <a:extLst>
              <a:ext uri="{FF2B5EF4-FFF2-40B4-BE49-F238E27FC236}">
                <a16:creationId xmlns="" xmlns:a16="http://schemas.microsoft.com/office/drawing/2014/main" id="{F155E889-BCD1-4161-BB66-94983670E71A}"/>
              </a:ext>
            </a:extLst>
          </p:cNvPr>
          <p:cNvSpPr/>
          <p:nvPr/>
        </p:nvSpPr>
        <p:spPr>
          <a:xfrm>
            <a:off x="9380403" y="5410069"/>
            <a:ext cx="4780440" cy="512192"/>
          </a:xfrm>
          <a:prstGeom prst="rect">
            <a:avLst/>
          </a:prstGeom>
          <a:solidFill>
            <a:srgbClr val="CC99FF">
              <a:alpha val="4862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1" tIns="68570" rIns="137141" bIns="68570" rtlCol="0" anchor="ctr"/>
          <a:lstStyle/>
          <a:p>
            <a:pPr algn="ctr"/>
            <a:endParaRPr lang="en-US" sz="230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0" name="矩形 4"/>
          <p:cNvSpPr/>
          <p:nvPr/>
        </p:nvSpPr>
        <p:spPr>
          <a:xfrm>
            <a:off x="8297449" y="5253335"/>
            <a:ext cx="6485783" cy="836802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41" tIns="68570" rIns="137141" bIns="68570" rtlCol="0" anchor="ctr"/>
          <a:lstStyle/>
          <a:p>
            <a:pPr algn="ctr"/>
            <a:endParaRPr lang="zh-CN" altLang="en-US" sz="3600"/>
          </a:p>
        </p:txBody>
      </p:sp>
      <p:sp>
        <p:nvSpPr>
          <p:cNvPr id="26" name="椭圆 25"/>
          <p:cNvSpPr/>
          <p:nvPr/>
        </p:nvSpPr>
        <p:spPr>
          <a:xfrm>
            <a:off x="1976619" y="2420673"/>
            <a:ext cx="5445654" cy="5445654"/>
          </a:xfrm>
          <a:prstGeom prst="ellipse">
            <a:avLst/>
          </a:prstGeom>
          <a:solidFill>
            <a:schemeClr val="accent4">
              <a:lumMod val="60000"/>
              <a:lumOff val="40000"/>
              <a:alpha val="6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>
              <a:lnSpc>
                <a:spcPct val="141978"/>
              </a:lnSpc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2329626" y="2773680"/>
            <a:ext cx="4739640" cy="4739640"/>
          </a:xfrm>
          <a:prstGeom prst="ellipse">
            <a:avLst/>
          </a:prstGeom>
          <a:noFill/>
          <a:ln w="28575">
            <a:gradFill flip="none" rotWithShape="1">
              <a:gsLst>
                <a:gs pos="71000">
                  <a:srgbClr val="EDCC9E">
                    <a:alpha val="0"/>
                  </a:srgbClr>
                </a:gs>
                <a:gs pos="0">
                  <a:srgbClr val="EDCC9E"/>
                </a:gs>
              </a:gsLst>
              <a:lin ang="10800000" scaled="1"/>
              <a:tileRect/>
            </a:gra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975" y="3113316"/>
            <a:ext cx="3380943" cy="4060368"/>
          </a:xfrm>
          <a:custGeom>
            <a:avLst/>
            <a:gdLst>
              <a:gd name="connsiteX0" fmla="*/ 1614482 w 3228964"/>
              <a:gd name="connsiteY0" fmla="*/ 0 h 3228964"/>
              <a:gd name="connsiteX1" fmla="*/ 3228964 w 3228964"/>
              <a:gd name="connsiteY1" fmla="*/ 1614482 h 3228964"/>
              <a:gd name="connsiteX2" fmla="*/ 1614482 w 3228964"/>
              <a:gd name="connsiteY2" fmla="*/ 3228964 h 3228964"/>
              <a:gd name="connsiteX3" fmla="*/ 0 w 3228964"/>
              <a:gd name="connsiteY3" fmla="*/ 1614482 h 3228964"/>
              <a:gd name="connsiteX4" fmla="*/ 1614482 w 3228964"/>
              <a:gd name="connsiteY4" fmla="*/ 0 h 3228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8964" h="3228964">
                <a:moveTo>
                  <a:pt x="1614482" y="0"/>
                </a:moveTo>
                <a:cubicBezTo>
                  <a:pt x="2506136" y="0"/>
                  <a:pt x="3228964" y="722828"/>
                  <a:pt x="3228964" y="1614482"/>
                </a:cubicBezTo>
                <a:cubicBezTo>
                  <a:pt x="3228964" y="2506136"/>
                  <a:pt x="2506136" y="3228964"/>
                  <a:pt x="1614482" y="3228964"/>
                </a:cubicBezTo>
                <a:cubicBezTo>
                  <a:pt x="722828" y="3228964"/>
                  <a:pt x="0" y="2506136"/>
                  <a:pt x="0" y="1614482"/>
                </a:cubicBezTo>
                <a:cubicBezTo>
                  <a:pt x="0" y="722828"/>
                  <a:pt x="722828" y="0"/>
                  <a:pt x="1614482" y="0"/>
                </a:cubicBezTo>
                <a:close/>
              </a:path>
            </a:pathLst>
          </a:custGeom>
          <a:solidFill>
            <a:srgbClr val="3D4D6F"/>
          </a:solidFill>
        </p:spPr>
      </p:pic>
      <p:sp>
        <p:nvSpPr>
          <p:cNvPr id="38" name="椭圆 37">
            <a:extLst>
              <a:ext uri="{FF2B5EF4-FFF2-40B4-BE49-F238E27FC236}">
                <a16:creationId xmlns:a16="http://schemas.microsoft.com/office/drawing/2014/main" xmlns="" id="{187C2A42-8A02-416F-9AC1-CF5108B51E22}"/>
              </a:ext>
            </a:extLst>
          </p:cNvPr>
          <p:cNvSpPr/>
          <p:nvPr/>
        </p:nvSpPr>
        <p:spPr>
          <a:xfrm>
            <a:off x="2515549" y="6281207"/>
            <a:ext cx="1539350" cy="1539350"/>
          </a:xfrm>
          <a:prstGeom prst="ellipse">
            <a:avLst/>
          </a:prstGeom>
          <a:solidFill>
            <a:srgbClr val="E7BB81">
              <a:alpha val="46000"/>
            </a:srgbClr>
          </a:solidFill>
          <a:ln>
            <a:solidFill>
              <a:srgbClr val="EDCC9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>
              <a:lnSpc>
                <a:spcPct val="141978"/>
              </a:lnSpc>
            </a:pP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9" name="network-support_80787">
            <a:extLst>
              <a:ext uri="{FF2B5EF4-FFF2-40B4-BE49-F238E27FC236}">
                <a16:creationId xmlns:a16="http://schemas.microsoft.com/office/drawing/2014/main" xmlns="" id="{54405246-CCE2-4201-BBB1-D3F3EB6E740D}"/>
              </a:ext>
            </a:extLst>
          </p:cNvPr>
          <p:cNvSpPr/>
          <p:nvPr/>
        </p:nvSpPr>
        <p:spPr>
          <a:xfrm>
            <a:off x="2949513" y="6809132"/>
            <a:ext cx="671418" cy="48350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608037" h="437859">
                <a:moveTo>
                  <a:pt x="435614" y="275305"/>
                </a:moveTo>
                <a:cubicBezTo>
                  <a:pt x="437271" y="274359"/>
                  <a:pt x="439284" y="274596"/>
                  <a:pt x="440823" y="275778"/>
                </a:cubicBezTo>
                <a:cubicBezTo>
                  <a:pt x="448635" y="281809"/>
                  <a:pt x="457277" y="285948"/>
                  <a:pt x="466273" y="287959"/>
                </a:cubicBezTo>
                <a:cubicBezTo>
                  <a:pt x="467930" y="288313"/>
                  <a:pt x="469232" y="289496"/>
                  <a:pt x="469824" y="291033"/>
                </a:cubicBezTo>
                <a:lnTo>
                  <a:pt x="478939" y="315276"/>
                </a:lnTo>
                <a:lnTo>
                  <a:pt x="488172" y="291033"/>
                </a:lnTo>
                <a:cubicBezTo>
                  <a:pt x="488764" y="289496"/>
                  <a:pt x="490066" y="288313"/>
                  <a:pt x="491723" y="287959"/>
                </a:cubicBezTo>
                <a:cubicBezTo>
                  <a:pt x="500838" y="285948"/>
                  <a:pt x="509361" y="281809"/>
                  <a:pt x="517174" y="275778"/>
                </a:cubicBezTo>
                <a:cubicBezTo>
                  <a:pt x="518713" y="274596"/>
                  <a:pt x="520725" y="274359"/>
                  <a:pt x="522382" y="275305"/>
                </a:cubicBezTo>
                <a:cubicBezTo>
                  <a:pt x="529485" y="278971"/>
                  <a:pt x="564878" y="298247"/>
                  <a:pt x="573875" y="309954"/>
                </a:cubicBezTo>
                <a:cubicBezTo>
                  <a:pt x="591157" y="332423"/>
                  <a:pt x="603468" y="399829"/>
                  <a:pt x="607966" y="427738"/>
                </a:cubicBezTo>
                <a:cubicBezTo>
                  <a:pt x="608203" y="429157"/>
                  <a:pt x="607848" y="430694"/>
                  <a:pt x="606901" y="431758"/>
                </a:cubicBezTo>
                <a:cubicBezTo>
                  <a:pt x="605954" y="432823"/>
                  <a:pt x="604652" y="433414"/>
                  <a:pt x="603231" y="433414"/>
                </a:cubicBezTo>
                <a:lnTo>
                  <a:pt x="354765" y="433414"/>
                </a:lnTo>
                <a:cubicBezTo>
                  <a:pt x="353344" y="433414"/>
                  <a:pt x="352042" y="432823"/>
                  <a:pt x="351095" y="431758"/>
                </a:cubicBezTo>
                <a:cubicBezTo>
                  <a:pt x="350148" y="430694"/>
                  <a:pt x="349793" y="429157"/>
                  <a:pt x="350030" y="427738"/>
                </a:cubicBezTo>
                <a:cubicBezTo>
                  <a:pt x="354528" y="399829"/>
                  <a:pt x="366839" y="332423"/>
                  <a:pt x="384122" y="309954"/>
                </a:cubicBezTo>
                <a:cubicBezTo>
                  <a:pt x="393118" y="298247"/>
                  <a:pt x="428512" y="278971"/>
                  <a:pt x="435614" y="275305"/>
                </a:cubicBezTo>
                <a:close/>
                <a:moveTo>
                  <a:pt x="479051" y="123066"/>
                </a:moveTo>
                <a:cubicBezTo>
                  <a:pt x="542255" y="123066"/>
                  <a:pt x="548646" y="158180"/>
                  <a:pt x="548646" y="201334"/>
                </a:cubicBezTo>
                <a:cubicBezTo>
                  <a:pt x="548646" y="244607"/>
                  <a:pt x="517518" y="279721"/>
                  <a:pt x="479051" y="279721"/>
                </a:cubicBezTo>
                <a:cubicBezTo>
                  <a:pt x="440584" y="279721"/>
                  <a:pt x="409337" y="244607"/>
                  <a:pt x="409337" y="201334"/>
                </a:cubicBezTo>
                <a:cubicBezTo>
                  <a:pt x="409337" y="198852"/>
                  <a:pt x="409337" y="196369"/>
                  <a:pt x="409455" y="193886"/>
                </a:cubicBezTo>
                <a:cubicBezTo>
                  <a:pt x="405668" y="196723"/>
                  <a:pt x="402235" y="200389"/>
                  <a:pt x="400460" y="205000"/>
                </a:cubicBezTo>
                <a:cubicBezTo>
                  <a:pt x="397856" y="211502"/>
                  <a:pt x="399276" y="219305"/>
                  <a:pt x="404484" y="228173"/>
                </a:cubicBezTo>
                <a:cubicBezTo>
                  <a:pt x="406259" y="228646"/>
                  <a:pt x="407916" y="229710"/>
                  <a:pt x="408982" y="231365"/>
                </a:cubicBezTo>
                <a:lnTo>
                  <a:pt x="411822" y="235503"/>
                </a:lnTo>
                <a:cubicBezTo>
                  <a:pt x="413124" y="237276"/>
                  <a:pt x="413598" y="239405"/>
                  <a:pt x="413243" y="241651"/>
                </a:cubicBezTo>
                <a:cubicBezTo>
                  <a:pt x="412888" y="243779"/>
                  <a:pt x="411586" y="245671"/>
                  <a:pt x="409810" y="246853"/>
                </a:cubicBezTo>
                <a:cubicBezTo>
                  <a:pt x="408508" y="247799"/>
                  <a:pt x="406851" y="248390"/>
                  <a:pt x="405194" y="248390"/>
                </a:cubicBezTo>
                <a:cubicBezTo>
                  <a:pt x="402472" y="248390"/>
                  <a:pt x="399986" y="247090"/>
                  <a:pt x="398448" y="244843"/>
                </a:cubicBezTo>
                <a:lnTo>
                  <a:pt x="395489" y="240705"/>
                </a:lnTo>
                <a:cubicBezTo>
                  <a:pt x="394187" y="238695"/>
                  <a:pt x="393832" y="236331"/>
                  <a:pt x="394305" y="234202"/>
                </a:cubicBezTo>
                <a:cubicBezTo>
                  <a:pt x="387085" y="222143"/>
                  <a:pt x="385428" y="210793"/>
                  <a:pt x="389334" y="200625"/>
                </a:cubicBezTo>
                <a:cubicBezTo>
                  <a:pt x="393358" y="190221"/>
                  <a:pt x="402590" y="183482"/>
                  <a:pt x="410284" y="179344"/>
                </a:cubicBezTo>
                <a:cubicBezTo>
                  <a:pt x="413361" y="146830"/>
                  <a:pt x="426854" y="123066"/>
                  <a:pt x="479051" y="123066"/>
                </a:cubicBezTo>
                <a:close/>
                <a:moveTo>
                  <a:pt x="251377" y="87196"/>
                </a:moveTo>
                <a:cubicBezTo>
                  <a:pt x="255047" y="87078"/>
                  <a:pt x="258599" y="88970"/>
                  <a:pt x="260493" y="92162"/>
                </a:cubicBezTo>
                <a:lnTo>
                  <a:pt x="294826" y="150452"/>
                </a:lnTo>
                <a:lnTo>
                  <a:pt x="373554" y="150452"/>
                </a:lnTo>
                <a:cubicBezTo>
                  <a:pt x="379118" y="150452"/>
                  <a:pt x="383735" y="155063"/>
                  <a:pt x="383735" y="160738"/>
                </a:cubicBezTo>
                <a:cubicBezTo>
                  <a:pt x="383735" y="166414"/>
                  <a:pt x="379118" y="171025"/>
                  <a:pt x="373554" y="171025"/>
                </a:cubicBezTo>
                <a:lnTo>
                  <a:pt x="289025" y="171025"/>
                </a:lnTo>
                <a:cubicBezTo>
                  <a:pt x="285355" y="171025"/>
                  <a:pt x="281921" y="169015"/>
                  <a:pt x="280145" y="165941"/>
                </a:cubicBezTo>
                <a:lnTo>
                  <a:pt x="252206" y="118529"/>
                </a:lnTo>
                <a:lnTo>
                  <a:pt x="201773" y="214890"/>
                </a:lnTo>
                <a:cubicBezTo>
                  <a:pt x="200115" y="217964"/>
                  <a:pt x="197155" y="219974"/>
                  <a:pt x="193722" y="220329"/>
                </a:cubicBezTo>
                <a:cubicBezTo>
                  <a:pt x="193367" y="220329"/>
                  <a:pt x="193012" y="220447"/>
                  <a:pt x="192657" y="220447"/>
                </a:cubicBezTo>
                <a:cubicBezTo>
                  <a:pt x="189579" y="220447"/>
                  <a:pt x="186619" y="219028"/>
                  <a:pt x="184606" y="216545"/>
                </a:cubicBezTo>
                <a:lnTo>
                  <a:pt x="148261" y="171025"/>
                </a:lnTo>
                <a:lnTo>
                  <a:pt x="75926" y="171025"/>
                </a:lnTo>
                <a:cubicBezTo>
                  <a:pt x="70243" y="171025"/>
                  <a:pt x="65626" y="166414"/>
                  <a:pt x="65626" y="160738"/>
                </a:cubicBezTo>
                <a:cubicBezTo>
                  <a:pt x="65626" y="155063"/>
                  <a:pt x="70243" y="150452"/>
                  <a:pt x="75926" y="150452"/>
                </a:cubicBezTo>
                <a:lnTo>
                  <a:pt x="153233" y="150452"/>
                </a:lnTo>
                <a:cubicBezTo>
                  <a:pt x="156311" y="150452"/>
                  <a:pt x="159271" y="151871"/>
                  <a:pt x="161284" y="154354"/>
                </a:cubicBezTo>
                <a:lnTo>
                  <a:pt x="190881" y="191480"/>
                </a:lnTo>
                <a:lnTo>
                  <a:pt x="242498" y="92635"/>
                </a:lnTo>
                <a:cubicBezTo>
                  <a:pt x="244274" y="89325"/>
                  <a:pt x="247589" y="87315"/>
                  <a:pt x="251377" y="87196"/>
                </a:cubicBezTo>
                <a:close/>
                <a:moveTo>
                  <a:pt x="13735" y="0"/>
                </a:moveTo>
                <a:lnTo>
                  <a:pt x="495160" y="0"/>
                </a:lnTo>
                <a:cubicBezTo>
                  <a:pt x="502738" y="0"/>
                  <a:pt x="508776" y="6147"/>
                  <a:pt x="508776" y="13713"/>
                </a:cubicBezTo>
                <a:lnTo>
                  <a:pt x="508776" y="104618"/>
                </a:lnTo>
                <a:cubicBezTo>
                  <a:pt x="499186" y="102254"/>
                  <a:pt x="488411" y="101072"/>
                  <a:pt x="476452" y="101072"/>
                </a:cubicBezTo>
                <a:cubicBezTo>
                  <a:pt x="472308" y="101072"/>
                  <a:pt x="468282" y="101190"/>
                  <a:pt x="464375" y="101426"/>
                </a:cubicBezTo>
                <a:lnTo>
                  <a:pt x="464375" y="37946"/>
                </a:lnTo>
                <a:lnTo>
                  <a:pt x="44401" y="37946"/>
                </a:lnTo>
                <a:lnTo>
                  <a:pt x="44401" y="297896"/>
                </a:lnTo>
                <a:lnTo>
                  <a:pt x="203653" y="297896"/>
                </a:lnTo>
                <a:lnTo>
                  <a:pt x="305242" y="297896"/>
                </a:lnTo>
                <a:lnTo>
                  <a:pt x="362667" y="297896"/>
                </a:lnTo>
                <a:cubicBezTo>
                  <a:pt x="356037" y="306998"/>
                  <a:pt x="350117" y="320356"/>
                  <a:pt x="345025" y="335842"/>
                </a:cubicBezTo>
                <a:lnTo>
                  <a:pt x="325015" y="335842"/>
                </a:lnTo>
                <a:cubicBezTo>
                  <a:pt x="326673" y="345772"/>
                  <a:pt x="329515" y="359957"/>
                  <a:pt x="334132" y="375916"/>
                </a:cubicBezTo>
                <a:cubicBezTo>
                  <a:pt x="330343" y="392584"/>
                  <a:pt x="327265" y="409606"/>
                  <a:pt x="324778" y="424974"/>
                </a:cubicBezTo>
                <a:cubicBezTo>
                  <a:pt x="324068" y="429348"/>
                  <a:pt x="324542" y="433722"/>
                  <a:pt x="325844" y="437859"/>
                </a:cubicBezTo>
                <a:lnTo>
                  <a:pt x="171566" y="437859"/>
                </a:lnTo>
                <a:cubicBezTo>
                  <a:pt x="166829" y="437859"/>
                  <a:pt x="162567" y="435495"/>
                  <a:pt x="159962" y="431594"/>
                </a:cubicBezTo>
                <a:cubicBezTo>
                  <a:pt x="157476" y="427575"/>
                  <a:pt x="157120" y="422728"/>
                  <a:pt x="159133" y="418472"/>
                </a:cubicBezTo>
                <a:cubicBezTo>
                  <a:pt x="173815" y="386437"/>
                  <a:pt x="180801" y="354046"/>
                  <a:pt x="183761" y="335842"/>
                </a:cubicBezTo>
                <a:lnTo>
                  <a:pt x="13735" y="335842"/>
                </a:lnTo>
                <a:cubicBezTo>
                  <a:pt x="6157" y="335842"/>
                  <a:pt x="0" y="329695"/>
                  <a:pt x="0" y="322129"/>
                </a:cubicBezTo>
                <a:lnTo>
                  <a:pt x="0" y="13713"/>
                </a:lnTo>
                <a:cubicBezTo>
                  <a:pt x="0" y="6147"/>
                  <a:pt x="6157" y="0"/>
                  <a:pt x="1373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xmlns="" id="{187C2A42-8A02-416F-9AC1-CF5108B51E22}"/>
              </a:ext>
            </a:extLst>
          </p:cNvPr>
          <p:cNvSpPr/>
          <p:nvPr/>
        </p:nvSpPr>
        <p:spPr>
          <a:xfrm>
            <a:off x="6772359" y="7050882"/>
            <a:ext cx="482139" cy="482139"/>
          </a:xfrm>
          <a:prstGeom prst="ellipse">
            <a:avLst/>
          </a:prstGeom>
          <a:solidFill>
            <a:schemeClr val="accent4">
              <a:lumMod val="75000"/>
              <a:alpha val="51000"/>
            </a:schemeClr>
          </a:solidFill>
          <a:ln>
            <a:solidFill>
              <a:srgbClr val="3D4D6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>
              <a:lnSpc>
                <a:spcPct val="141978"/>
              </a:lnSpc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890585" y="3679483"/>
            <a:ext cx="5066384" cy="1246496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r>
              <a:rPr lang="en-US" altLang="zh-CN" sz="72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10000"/>
                    </a:prstClr>
                  </a:outerShdw>
                  <a:reflection blurRad="6350" stA="16000" endPos="24000" dist="29997" dir="5400000" sy="-100000" algn="bl" rotWithShape="0"/>
                </a:effectLst>
                <a:cs typeface="+mn-ea"/>
                <a:sym typeface="+mn-lt"/>
              </a:rPr>
              <a:t>Loading…</a:t>
            </a:r>
          </a:p>
        </p:txBody>
      </p:sp>
      <p:pic>
        <p:nvPicPr>
          <p:cNvPr id="28" name="Picture 2" descr="Image result for ‫بسم الله الرحمن الرحيم‬‎">
            <a:extLst>
              <a:ext uri="{FF2B5EF4-FFF2-40B4-BE49-F238E27FC236}">
                <a16:creationId xmlns="" xmlns:a16="http://schemas.microsoft.com/office/drawing/2014/main" id="{20017278-4A95-4D4E-8829-FCDBA3895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136" y="1394055"/>
            <a:ext cx="8253750" cy="195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صورة 2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6200000">
            <a:off x="927222" y="1533437"/>
            <a:ext cx="2609850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9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5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0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0" grpId="0" animBg="1"/>
      <p:bldP spid="26" grpId="0" animBg="1"/>
      <p:bldP spid="37" grpId="0" animBg="1"/>
      <p:bldP spid="38" grpId="0" animBg="1"/>
      <p:bldP spid="39" grpId="0" animBg="1"/>
      <p:bldP spid="40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9B201"/>
              </a:clrFrom>
              <a:clrTo>
                <a:srgbClr val="F9B2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 l="16860"/>
          <a:stretch>
            <a:fillRect/>
          </a:stretch>
        </p:blipFill>
        <p:spPr>
          <a:xfrm>
            <a:off x="17238143" y="1056002"/>
            <a:ext cx="1494995" cy="1432010"/>
          </a:xfrm>
          <a:prstGeom prst="rect">
            <a:avLst/>
          </a:prstGeom>
        </p:spPr>
      </p:pic>
      <p:pic>
        <p:nvPicPr>
          <p:cNvPr id="30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13594516" y="60264"/>
            <a:ext cx="1498142" cy="742755"/>
          </a:xfrm>
          <a:prstGeom prst="rect">
            <a:avLst/>
          </a:prstGeom>
        </p:spPr>
      </p:pic>
      <p:pic>
        <p:nvPicPr>
          <p:cNvPr id="31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229686" y="-82615"/>
            <a:ext cx="2409834" cy="1194758"/>
          </a:xfrm>
          <a:prstGeom prst="rect">
            <a:avLst/>
          </a:prstGeom>
        </p:spPr>
      </p:pic>
      <p:pic>
        <p:nvPicPr>
          <p:cNvPr id="97" name="Picture 15">
            <a:extLst>
              <a:ext uri="{FF2B5EF4-FFF2-40B4-BE49-F238E27FC236}">
                <a16:creationId xmlns:a16="http://schemas.microsoft.com/office/drawing/2014/main" xmlns="" id="{035A1BEB-1C40-4FCB-A57A-F8C4C852139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870598" y="-3835606"/>
            <a:ext cx="2287095" cy="14065889"/>
          </a:xfrm>
          <a:prstGeom prst="rect">
            <a:avLst/>
          </a:prstGeom>
        </p:spPr>
      </p:pic>
      <p:cxnSp>
        <p:nvCxnSpPr>
          <p:cNvPr id="102" name="MH_Other_3"/>
          <p:cNvCxnSpPr/>
          <p:nvPr>
            <p:custDataLst>
              <p:tags r:id="rId1"/>
            </p:custDataLst>
          </p:nvPr>
        </p:nvCxnSpPr>
        <p:spPr>
          <a:xfrm>
            <a:off x="2221448" y="-957299"/>
            <a:ext cx="14847353" cy="0"/>
          </a:xfrm>
          <a:prstGeom prst="line">
            <a:avLst/>
          </a:prstGeom>
          <a:ln>
            <a:solidFill>
              <a:srgbClr val="D3D3D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صورة 69">
            <a:extLst>
              <a:ext uri="{FF2B5EF4-FFF2-40B4-BE49-F238E27FC236}">
                <a16:creationId xmlns:a16="http://schemas.microsoft.com/office/drawing/2014/main" xmlns="" id="{95423E53-CF31-4F5D-8681-06A6F279EFFF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>
                        <a14:foregroundMark x1="78182" y1="53365" x2="59091" y2="52885"/>
                        <a14:foregroundMark x1="56061" y1="53606" x2="56061" y2="53606"/>
                        <a14:foregroundMark x1="56061" y1="53606" x2="56061" y2="53606"/>
                        <a14:foregroundMark x1="39545" y1="53606" x2="39545" y2="53606"/>
                        <a14:foregroundMark x1="39545" y1="53606" x2="39545" y2="53606"/>
                        <a14:foregroundMark x1="23485" y1="54327" x2="23485" y2="54327"/>
                        <a14:foregroundMark x1="23485" y1="54327" x2="23485" y2="54327"/>
                        <a14:foregroundMark x1="28485" y1="39904" x2="28485" y2="39904"/>
                        <a14:foregroundMark x1="28485" y1="39904" x2="28485" y2="39904"/>
                        <a14:foregroundMark x1="46818" y1="60337" x2="46818" y2="60337"/>
                        <a14:foregroundMark x1="46818" y1="60337" x2="46818" y2="60337"/>
                        <a14:foregroundMark x1="78485" y1="41827" x2="78485" y2="41827"/>
                        <a14:foregroundMark x1="78485" y1="41827" x2="78485" y2="41827"/>
                        <a14:backgroundMark x1="72121" y1="49038" x2="72121" y2="49038"/>
                        <a14:backgroundMark x1="62727" y1="50000" x2="62727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1626" y="-192720"/>
            <a:ext cx="1958444" cy="1248722"/>
          </a:xfrm>
          <a:prstGeom prst="rect">
            <a:avLst/>
          </a:prstGeom>
          <a:effectLst>
            <a:glow rad="101600">
              <a:srgbClr val="FDF3E9">
                <a:alpha val="60000"/>
              </a:srgbClr>
            </a:glow>
          </a:effectLst>
        </p:spPr>
      </p:pic>
      <p:pic>
        <p:nvPicPr>
          <p:cNvPr id="60" name="Graphic 5">
            <a:extLst>
              <a:ext uri="{FF2B5EF4-FFF2-40B4-BE49-F238E27FC236}">
                <a16:creationId xmlns="" xmlns:a16="http://schemas.microsoft.com/office/drawing/2014/main" id="{BED23728-B804-46DB-BEEA-672FCED8010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114484" y="3351486"/>
            <a:ext cx="3192317" cy="1249089"/>
          </a:xfrm>
          <a:prstGeom prst="rect">
            <a:avLst/>
          </a:prstGeom>
        </p:spPr>
      </p:pic>
      <p:pic>
        <p:nvPicPr>
          <p:cNvPr id="66" name="Graphic 9">
            <a:extLst>
              <a:ext uri="{FF2B5EF4-FFF2-40B4-BE49-F238E27FC236}">
                <a16:creationId xmlns="" xmlns:a16="http://schemas.microsoft.com/office/drawing/2014/main" id="{4C676B49-09AC-408B-A103-7BE8CD5FA798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 r="69479"/>
          <a:stretch/>
        </p:blipFill>
        <p:spPr>
          <a:xfrm>
            <a:off x="11282642" y="6351068"/>
            <a:ext cx="869088" cy="1629563"/>
          </a:xfrm>
          <a:prstGeom prst="rect">
            <a:avLst/>
          </a:prstGeom>
        </p:spPr>
      </p:pic>
      <p:pic>
        <p:nvPicPr>
          <p:cNvPr id="67" name="Graphic 10">
            <a:extLst>
              <a:ext uri="{FF2B5EF4-FFF2-40B4-BE49-F238E27FC236}">
                <a16:creationId xmlns="" xmlns:a16="http://schemas.microsoft.com/office/drawing/2014/main" id="{D70C22FB-F7F4-4DCE-A808-144C6752BC9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769169" y="6117704"/>
            <a:ext cx="657417" cy="1727333"/>
          </a:xfrm>
          <a:prstGeom prst="rect">
            <a:avLst/>
          </a:prstGeom>
        </p:spPr>
      </p:pic>
      <p:pic>
        <p:nvPicPr>
          <p:cNvPr id="72" name="Graphic 11">
            <a:extLst>
              <a:ext uri="{FF2B5EF4-FFF2-40B4-BE49-F238E27FC236}">
                <a16:creationId xmlns="" xmlns:a16="http://schemas.microsoft.com/office/drawing/2014/main" id="{01DB6AB4-2D84-4E13-8394-D43BF19EAAAE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 l="66837" r="-983"/>
          <a:stretch/>
        </p:blipFill>
        <p:spPr>
          <a:xfrm>
            <a:off x="14214261" y="6312473"/>
            <a:ext cx="972309" cy="1629563"/>
          </a:xfrm>
          <a:prstGeom prst="rect">
            <a:avLst/>
          </a:prstGeom>
        </p:spPr>
      </p:pic>
      <p:cxnSp>
        <p:nvCxnSpPr>
          <p:cNvPr id="73" name="Straight Arrow Connector 12">
            <a:extLst>
              <a:ext uri="{FF2B5EF4-FFF2-40B4-BE49-F238E27FC236}">
                <a16:creationId xmlns="" xmlns:a16="http://schemas.microsoft.com/office/drawing/2014/main" id="{B36A9656-48DE-45AD-ACD3-152159EEAD13}"/>
              </a:ext>
            </a:extLst>
          </p:cNvPr>
          <p:cNvCxnSpPr>
            <a:cxnSpLocks/>
          </p:cNvCxnSpPr>
          <p:nvPr/>
        </p:nvCxnSpPr>
        <p:spPr>
          <a:xfrm>
            <a:off x="12006745" y="6936311"/>
            <a:ext cx="768737" cy="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13">
            <a:extLst>
              <a:ext uri="{FF2B5EF4-FFF2-40B4-BE49-F238E27FC236}">
                <a16:creationId xmlns="" xmlns:a16="http://schemas.microsoft.com/office/drawing/2014/main" id="{6A5499D5-B194-434D-B73F-F51A1032AC63}"/>
              </a:ext>
            </a:extLst>
          </p:cNvPr>
          <p:cNvCxnSpPr>
            <a:cxnSpLocks/>
          </p:cNvCxnSpPr>
          <p:nvPr/>
        </p:nvCxnSpPr>
        <p:spPr>
          <a:xfrm>
            <a:off x="13432898" y="6955304"/>
            <a:ext cx="768737" cy="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Google Shape;1397;p36">
            <a:extLst>
              <a:ext uri="{FF2B5EF4-FFF2-40B4-BE49-F238E27FC236}">
                <a16:creationId xmlns="" xmlns:a16="http://schemas.microsoft.com/office/drawing/2014/main" id="{C93BAB11-F4E2-4F86-A99D-38113E5914CF}"/>
              </a:ext>
            </a:extLst>
          </p:cNvPr>
          <p:cNvSpPr txBox="1">
            <a:spLocks/>
          </p:cNvSpPr>
          <p:nvPr/>
        </p:nvSpPr>
        <p:spPr>
          <a:xfrm>
            <a:off x="11582401" y="5600702"/>
            <a:ext cx="3867596" cy="50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6" tIns="121886" rIns="121886" bIns="12188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40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AE" sz="21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مسافة أمان.. وعدم مشاركة الأدوات والطعام</a:t>
            </a:r>
          </a:p>
        </p:txBody>
      </p:sp>
      <p:pic>
        <p:nvPicPr>
          <p:cNvPr id="80" name="صورة 79">
            <a:extLst>
              <a:ext uri="{FF2B5EF4-FFF2-40B4-BE49-F238E27FC236}">
                <a16:creationId xmlns:a16="http://schemas.microsoft.com/office/drawing/2014/main" xmlns="" id="{2D212F35-DEDA-45C4-8435-0322552F2506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046" y="3591487"/>
            <a:ext cx="2394195" cy="3135494"/>
          </a:xfrm>
          <a:prstGeom prst="rect">
            <a:avLst/>
          </a:prstGeom>
        </p:spPr>
      </p:pic>
      <p:pic>
        <p:nvPicPr>
          <p:cNvPr id="81" name="صورة 80">
            <a:extLst>
              <a:ext uri="{FF2B5EF4-FFF2-40B4-BE49-F238E27FC236}">
                <a16:creationId xmlns:a16="http://schemas.microsoft.com/office/drawing/2014/main" xmlns="" id="{310DADA1-F7C9-4AF1-AFD1-5613E0B38169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147" y="3238500"/>
            <a:ext cx="1362075" cy="1362075"/>
          </a:xfrm>
          <a:prstGeom prst="rect">
            <a:avLst/>
          </a:prstGeom>
        </p:spPr>
      </p:pic>
      <p:sp>
        <p:nvSpPr>
          <p:cNvPr id="82" name="مربع نص 81">
            <a:extLst>
              <a:ext uri="{FF2B5EF4-FFF2-40B4-BE49-F238E27FC236}">
                <a16:creationId xmlns:a16="http://schemas.microsoft.com/office/drawing/2014/main" xmlns="" id="{172DD755-C3CC-4830-A4CB-8D32D54DC5EC}"/>
              </a:ext>
            </a:extLst>
          </p:cNvPr>
          <p:cNvSpPr txBox="1"/>
          <p:nvPr/>
        </p:nvSpPr>
        <p:spPr>
          <a:xfrm>
            <a:off x="12954001" y="4610101"/>
            <a:ext cx="1459376" cy="461666"/>
          </a:xfrm>
          <a:prstGeom prst="rect">
            <a:avLst/>
          </a:prstGeom>
          <a:noFill/>
        </p:spPr>
        <p:txBody>
          <a:bodyPr wrap="square" lIns="91422" tIns="45711" rIns="91422" bIns="45711" rtlCol="1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لبس الكمامة  </a:t>
            </a:r>
          </a:p>
        </p:txBody>
      </p:sp>
      <p:sp>
        <p:nvSpPr>
          <p:cNvPr id="83" name="مربع نص 82">
            <a:extLst>
              <a:ext uri="{FF2B5EF4-FFF2-40B4-BE49-F238E27FC236}">
                <a16:creationId xmlns:a16="http://schemas.microsoft.com/office/drawing/2014/main" xmlns="" id="{366AEF6D-4B77-43B2-902B-35F2060817AB}"/>
              </a:ext>
            </a:extLst>
          </p:cNvPr>
          <p:cNvSpPr txBox="1"/>
          <p:nvPr/>
        </p:nvSpPr>
        <p:spPr>
          <a:xfrm>
            <a:off x="3610654" y="6641625"/>
            <a:ext cx="2798996" cy="830979"/>
          </a:xfrm>
          <a:prstGeom prst="rect">
            <a:avLst/>
          </a:prstGeom>
          <a:noFill/>
        </p:spPr>
        <p:txBody>
          <a:bodyPr wrap="square" lIns="91422" tIns="45711" rIns="91422" bIns="45711" rtlCol="1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تعقيم اليد أو غسلها باستمرار   </a:t>
            </a:r>
          </a:p>
        </p:txBody>
      </p:sp>
      <p:pic>
        <p:nvPicPr>
          <p:cNvPr id="84" name="صورة 83">
            <a:extLst>
              <a:ext uri="{FF2B5EF4-FFF2-40B4-BE49-F238E27FC236}">
                <a16:creationId xmlns:a16="http://schemas.microsoft.com/office/drawing/2014/main" xmlns="" id="{3AADA45B-B0A2-4642-82D1-290B8032CD4E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0894" y="6430492"/>
            <a:ext cx="987879" cy="1247198"/>
          </a:xfrm>
          <a:prstGeom prst="rect">
            <a:avLst/>
          </a:prstGeom>
        </p:spPr>
      </p:pic>
      <p:pic>
        <p:nvPicPr>
          <p:cNvPr id="86" name="صورة 85">
            <a:extLst>
              <a:ext uri="{FF2B5EF4-FFF2-40B4-BE49-F238E27FC236}">
                <a16:creationId xmlns:a16="http://schemas.microsoft.com/office/drawing/2014/main" xmlns="" id="{374A6965-7878-45C2-A952-6C8B1C68B2E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7594" y="5448301"/>
            <a:ext cx="1209821" cy="1209821"/>
          </a:xfrm>
          <a:prstGeom prst="rect">
            <a:avLst/>
          </a:prstGeom>
        </p:spPr>
      </p:pic>
      <p:pic>
        <p:nvPicPr>
          <p:cNvPr id="87" name="صورة 86">
            <a:extLst>
              <a:ext uri="{FF2B5EF4-FFF2-40B4-BE49-F238E27FC236}">
                <a16:creationId xmlns:a16="http://schemas.microsoft.com/office/drawing/2014/main" xmlns="" id="{B0154EEB-3B5F-416C-8D7B-424F794D25E8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3248" y="7942166"/>
            <a:ext cx="1276350" cy="1001936"/>
          </a:xfrm>
          <a:prstGeom prst="rect">
            <a:avLst/>
          </a:prstGeom>
        </p:spPr>
      </p:pic>
      <p:pic>
        <p:nvPicPr>
          <p:cNvPr id="89" name="صورة 88">
            <a:extLst>
              <a:ext uri="{FF2B5EF4-FFF2-40B4-BE49-F238E27FC236}">
                <a16:creationId xmlns:a16="http://schemas.microsoft.com/office/drawing/2014/main" xmlns="" id="{6E3EF7F0-4CBB-4423-9312-B0595B62AAFA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8307" b="100000" l="9744" r="89776">
                        <a14:foregroundMark x1="54633" y1="58626" x2="54633" y2="58626"/>
                        <a14:foregroundMark x1="56550" y1="26198" x2="56550" y2="26198"/>
                        <a14:foregroundMark x1="52077" y1="57668" x2="52077" y2="57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737" y="3030832"/>
            <a:ext cx="1106588" cy="1106588"/>
          </a:xfrm>
          <a:prstGeom prst="rect">
            <a:avLst/>
          </a:prstGeom>
        </p:spPr>
      </p:pic>
      <p:pic>
        <p:nvPicPr>
          <p:cNvPr id="90" name="صورة 89">
            <a:extLst>
              <a:ext uri="{FF2B5EF4-FFF2-40B4-BE49-F238E27FC236}">
                <a16:creationId xmlns:a16="http://schemas.microsoft.com/office/drawing/2014/main" xmlns="" id="{EA8EDCF7-7301-496A-907A-A7A4B6C68A9E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5" r="23063"/>
          <a:stretch/>
        </p:blipFill>
        <p:spPr>
          <a:xfrm>
            <a:off x="4331512" y="2933701"/>
            <a:ext cx="1106588" cy="1424270"/>
          </a:xfrm>
          <a:prstGeom prst="rect">
            <a:avLst/>
          </a:prstGeom>
        </p:spPr>
      </p:pic>
      <p:sp>
        <p:nvSpPr>
          <p:cNvPr id="91" name="مربع نص 90">
            <a:extLst>
              <a:ext uri="{FF2B5EF4-FFF2-40B4-BE49-F238E27FC236}">
                <a16:creationId xmlns:a16="http://schemas.microsoft.com/office/drawing/2014/main" xmlns="" id="{68B3AC12-58EC-4B3F-8156-377F59D3DB0A}"/>
              </a:ext>
            </a:extLst>
          </p:cNvPr>
          <p:cNvSpPr txBox="1"/>
          <p:nvPr/>
        </p:nvSpPr>
        <p:spPr>
          <a:xfrm>
            <a:off x="4038601" y="4533282"/>
            <a:ext cx="2798996" cy="707868"/>
          </a:xfrm>
          <a:prstGeom prst="rect">
            <a:avLst/>
          </a:prstGeom>
          <a:noFill/>
        </p:spPr>
        <p:txBody>
          <a:bodyPr wrap="square" lIns="91422" tIns="45711" rIns="91422" bIns="45711" rtlCol="1">
            <a:spAutoFit/>
          </a:bodyPr>
          <a:lstStyle/>
          <a:p>
            <a:pPr algn="ctr"/>
            <a:r>
              <a:rPr lang="ar-SA" sz="20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استخدم المنديل أو اليد أثناء العطس </a:t>
            </a:r>
          </a:p>
        </p:txBody>
      </p:sp>
      <p:pic>
        <p:nvPicPr>
          <p:cNvPr id="92" name="صورة 91">
            <a:extLst>
              <a:ext uri="{FF2B5EF4-FFF2-40B4-BE49-F238E27FC236}">
                <a16:creationId xmlns:a16="http://schemas.microsoft.com/office/drawing/2014/main" xmlns="" id="{6B011A90-F4A6-414B-9CDC-DEA934169235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6272" b="94309" l="1977" r="966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705" y="7225767"/>
            <a:ext cx="1303997" cy="1305513"/>
          </a:xfrm>
          <a:prstGeom prst="rect">
            <a:avLst/>
          </a:prstGeom>
        </p:spPr>
      </p:pic>
      <p:sp>
        <p:nvSpPr>
          <p:cNvPr id="93" name="مربع نص 92">
            <a:extLst>
              <a:ext uri="{FF2B5EF4-FFF2-40B4-BE49-F238E27FC236}">
                <a16:creationId xmlns:a16="http://schemas.microsoft.com/office/drawing/2014/main" xmlns="" id="{06FE86BC-4097-440C-9F9D-F1E260F7F0F8}"/>
              </a:ext>
            </a:extLst>
          </p:cNvPr>
          <p:cNvSpPr txBox="1"/>
          <p:nvPr/>
        </p:nvSpPr>
        <p:spPr>
          <a:xfrm>
            <a:off x="5278207" y="8629590"/>
            <a:ext cx="2798996" cy="400110"/>
          </a:xfrm>
          <a:prstGeom prst="rect">
            <a:avLst/>
          </a:prstGeom>
          <a:noFill/>
        </p:spPr>
        <p:txBody>
          <a:bodyPr wrap="square" lIns="91422" tIns="45711" rIns="91422" bIns="45711" rtlCol="1">
            <a:spAutoFit/>
          </a:bodyPr>
          <a:lstStyle/>
          <a:p>
            <a:pPr algn="ctr"/>
            <a:r>
              <a:rPr lang="ar-SA" sz="20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إحضار إفطارك من المنزل </a:t>
            </a:r>
          </a:p>
        </p:txBody>
      </p:sp>
      <p:sp>
        <p:nvSpPr>
          <p:cNvPr id="94" name="Google Shape;618;p41"/>
          <p:cNvSpPr txBox="1">
            <a:spLocks noGrp="1"/>
          </p:cNvSpPr>
          <p:nvPr>
            <p:ph type="title"/>
          </p:nvPr>
        </p:nvSpPr>
        <p:spPr>
          <a:xfrm>
            <a:off x="2559402" y="1181100"/>
            <a:ext cx="12147198" cy="976800"/>
          </a:xfrm>
          <a:prstGeom prst="rect">
            <a:avLst/>
          </a:prstGeom>
        </p:spPr>
        <p:txBody>
          <a:bodyPr spcFirstLastPara="1" wrap="square" lIns="121886" tIns="121886" rIns="121886" bIns="121886" anchor="ctr" anchorCtr="0">
            <a:noAutofit/>
          </a:bodyPr>
          <a:lstStyle/>
          <a:p>
            <a:r>
              <a:rPr lang="ar-SA" sz="5400" dirty="0">
                <a:solidFill>
                  <a:srgbClr val="7030A0"/>
                </a:solidFill>
                <a:cs typeface="PT Bold Heading" panose="02010400000000000000" pitchFamily="2" charset="-78"/>
              </a:rPr>
              <a:t>قوانين السلامة  </a:t>
            </a:r>
            <a:r>
              <a:rPr lang="ar-SA" sz="4800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لعودة آمنة علينا  اتباع </a:t>
            </a:r>
            <a:r>
              <a:rPr lang="ar-AE" sz="4800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قوانين السلامة </a:t>
            </a:r>
            <a:endParaRPr lang="ar-SA" sz="4800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5" name="Picture 3">
            <a:extLst>
              <a:ext uri="{FF2B5EF4-FFF2-40B4-BE49-F238E27FC236}">
                <a16:creationId xmlns="" xmlns:a16="http://schemas.microsoft.com/office/drawing/2014/main" id="{D8F89D54-310C-46F4-880A-C665FBE13764}"/>
              </a:ext>
            </a:extLst>
          </p:cNvPr>
          <p:cNvPicPr>
            <a:picLocks noChangeAspect="1"/>
          </p:cNvPicPr>
          <p:nvPr/>
        </p:nvPicPr>
        <p:blipFill rotWithShape="1">
          <a:blip r:embed="rId38"/>
          <a:srcRect l="20532" r="50701"/>
          <a:stretch/>
        </p:blipFill>
        <p:spPr>
          <a:xfrm rot="8175531">
            <a:off x="13845611" y="595255"/>
            <a:ext cx="237420" cy="92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4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dir="u"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3938E-6 L 5E-6 0.00016 C -0.00355 -0.00031 -0.00703 0.00016 -0.00989 -0.00077 C -0.01171 -0.00092 -0.01189 -0.00247 -0.01215 -0.0037 C -0.01258 -0.00602 -0.01059 -0.0071 -0.00842 -0.0088 C -0.00746 -0.00926 -0.00642 -0.00988 -0.00555 -0.0105 C -0.00355 -0.01019 -0.00157 -0.01019 5E-6 -0.00942 C 0.00218 -0.00849 0.00243 -0.00556 0.00313 -0.00417 C 0.00218 -0.00262 0.00218 -0.00077 0.0007 0.00016 C -0.00112 0.0017 -0.00373 0.00186 -0.00598 0.00263 C -0.01371 0.00479 -0.01371 0.00464 -0.02187 0.00525 C -0.02621 0.00525 -0.03177 0.00649 -0.03532 0.00479 C -0.03749 0.00386 -0.03394 0.00139 -0.03307 -2.23938E-6 C -0.03247 -0.00092 -0.03003 -0.00293 -0.03003 -0.00262 C -0.02777 -0.00216 -0.02517 -0.00216 -0.02317 -0.00154 C -0.0223 -0.00092 -0.02187 -2.23938E-6 -0.02187 0.00093 C -0.02204 0.00386 -0.02274 0.0068 -0.02404 0.00942 C -0.02491 0.01081 -0.02717 0.01189 -0.02864 0.01298 C -0.03247 0.01591 -0.03333 0.01622 -0.03749 0.01915 C -0.04037 0.01854 -0.04392 0.01884 -0.04652 0.01792 C -0.04765 0.01761 -0.05008 0.01298 -0.05026 0.01251 C -0.05095 0.01112 -0.05121 0.00989 -0.05182 0.0085 C -0.05252 0.00695 -0.05338 0.00556 -0.05407 0.00386 C -0.05468 0.00232 -0.05468 0.00093 -0.05555 -0.00077 C -0.05624 -0.00201 -0.05755 -0.00324 -0.05842 -0.00463 C -0.05868 -0.00602 -0.05894 -0.00757 -0.05937 -0.00926 C -0.05954 -0.0105 -0.06024 -0.01189 -0.06067 -0.01313 C -0.06154 -0.01189 -0.06242 -0.01096 -0.0631 -0.00942 C -0.06597 -0.0037 -0.06354 -0.0071 -0.06527 -0.00216 C -0.0664 0.00016 -0.06667 0.00062 -0.0684 0.00309 C -0.06901 0.00294 -0.06996 0.00263 -0.07057 0.00216 C -0.071 0.0017 -0.07239 -0.00077 -0.07282 -0.00154 C -0.07413 -0.00077 -0.07786 0.00139 -0.08029 0.00124 C -0.08246 0.00124 -0.08472 0.00016 -0.08689 -2.23938E-6 C -0.09088 -0.0071 -0.08802 -0.00386 -0.09062 0.00016 C -0.09131 0.00124 -0.09262 0.0017 -0.09374 0.00263 C -0.09574 0.00232 -0.09791 0.00232 -0.09973 0.0017 C -0.10105 0.00139 -0.10148 0.00016 -0.10278 -2.23938E-6 C -0.10322 -0.00046 -0.10417 -0.00046 -0.10504 -0.00077 C -0.10461 0.0017 -0.10322 0.00525 -0.10565 0.00772 C -0.10652 0.0085 -0.10808 0.00865 -0.10964 0.00896 C -0.11094 0.00911 -0.1125 0.00911 -0.11407 0.00942 C -0.11606 0.00911 -0.11823 0.00942 -0.11997 0.00896 C -0.12483 0.00772 -0.12553 0.00633 -0.12813 0.00386 C -0.12796 0.00093 -0.12683 -0.00216 -0.12726 -0.00509 C -0.12752 -0.00556 -0.12865 -0.0037 -0.12969 -0.0037 C -0.13412 -0.00432 -0.13811 -0.00587 -0.14228 -0.00679 C -0.14783 -0.01436 -0.14211 -0.00818 -0.14688 0.00093 C -0.1474 0.0017 -0.14931 0.00093 -0.1507 0.00124 C -0.15218 0.00016 -0.154 -0.00046 -0.15513 -0.00154 C -0.15573 -0.00216 -0.15843 -0.00679 -0.15886 -0.00772 C -0.15929 -0.00896 -0.15773 -0.01096 -0.15947 -0.01096 C -0.16146 -0.01096 -0.1606 -0.00896 -0.16129 -0.00772 C -0.16172 -0.0071 -0.16172 -0.00602 -0.16259 -0.00556 C -0.16476 -0.00386 -0.16789 -0.00386 -0.17075 -0.0037 C -0.18091 -0.00494 -0.17275 -0.00463 -0.17691 0.0068 C -0.17691 0.00742 -0.17848 0.00772 -0.17891 0.0085 C -0.18134 0.0085 -0.18395 0.00865 -0.18577 0.00788 C -0.18968 0.0068 -0.1915 0.00386 -0.19323 0.0017 C -0.1948 0.0017 -0.19636 0.00232 -0.19792 0.00216 C -0.20027 0.00186 -0.20339 0.00216 -0.20469 0.00093 C -0.20669 -0.00154 -0.20513 -0.00386 -0.20608 -0.00633 L -0.20695 -0.0088 C -0.20669 -0.00942 -0.20539 -0.01158 -0.20608 -0.01096 C -0.20912 -0.00679 -0.21025 -0.00247 -0.21424 0.00124 C -0.21615 0.00309 -0.21841 0.00479 -0.22014 0.0068 C -0.22431 0.01081 -0.21902 0.00726 -0.22414 0.0102 C -0.22457 0.00911 -0.22613 0.00819 -0.22544 0.00695 C -0.22431 0.00464 -0.22084 0.00294 -0.21884 0.00093 C -0.21754 -0.00046 -0.21615 -0.00201 -0.21511 -0.00324 C -0.21311 -0.00926 -0.21398 -0.00262 -0.22917 -0.0088 C -0.2303 -0.00896 -0.2316 -0.01282 -0.2323 -0.01405 C -0.23247 -0.01235 -0.23247 -0.01065 -0.23316 -0.00926 C -0.23343 -0.00772 -0.23672 -0.0071 -0.23829 -0.00633 C -0.23915 -0.00602 -0.23959 -0.00556 -0.24046 -0.00556 C -0.24176 -0.00509 -0.24306 -0.00509 -0.24419 -0.00509 C -0.24506 -0.00494 -0.24575 -0.00463 -0.24645 -0.00463 C -0.24836 -0.00293 -0.25018 -0.00092 -0.25174 0.00093 C -0.25235 0.00139 -0.25304 0.00216 -0.25261 0.00263 C -0.24862 0.00525 -0.24532 0.00603 -0.24046 0.00695 C -0.23959 0.0068 -0.23803 0.00633 -0.23733 0.00572 C -0.23447 0.00294 -0.23586 0.00124 -0.24132 -0.00077 C -0.24306 -0.00092 -0.24532 -0.00077 -0.24731 -0.00092 C -0.24974 -0.00077 -0.25235 -0.00092 -0.25478 -0.00077 C -0.25565 -0.00046 -0.25608 0.00016 -0.25704 0.00093 C -0.25764 0.00124 -0.25851 0.00139 -0.25921 0.0017 C -0.26094 0.00139 -0.26606 0.0017 -0.26763 -2.23938E-6 C -0.26893 -0.0017 -0.2711 -0.00556 -0.2711 -0.0054 C -0.27752 -0.00417 -0.28195 -0.00386 -0.28542 -0.00077 C -0.28612 0.00016 -0.28586 0.00093 -0.28612 0.0017 C -0.28412 0.0017 -0.28212 0.00232 -0.28013 0.00216 C -0.27622 0.00186 -0.27266 -0.00092 -0.27049 -0.00216 C -0.2731 -0.00293 -0.27622 -0.00293 -0.27865 -0.0037 C -0.28238 -0.00463 -0.28568 -0.00556 -0.28924 -0.00679 C -0.29888 -0.01019 -0.2954 -0.00896 -0.30027 -0.01096 C -0.30087 -0.00679 -0.30131 -0.00293 -0.302 0.00124 C -0.30244 0.00402 -0.3033 0.00989 -0.3033 0.0102 C -0.30773 0.00633 -0.30374 0.00989 -0.30799 0.00479 C -0.30929 0.00309 -0.31103 0.0017 -0.31233 -2.23938E-6 C -0.31259 -0.00154 -0.31233 -0.00247 -0.31329 -0.0037 C -0.31372 -0.00432 -0.31563 -0.00463 -0.31615 -0.00556 C -0.31719 -0.00757 -0.31719 -0.00942 -0.31763 -0.01143 C -0.31806 -0.00509 -0.31789 -0.00216 -0.31988 0.0034 C -0.32049 0.00525 -0.32162 0.00633 -0.32292 0.00788 C -0.32431 0.00695 -0.32622 0.00633 -0.32735 0.00525 C -0.32778 0.00479 -0.32822 0.00402 -0.32865 0.00386 C -0.33021 0.0034 -0.33178 0.0034 -0.33334 0.00309 C -0.33577 0.00309 -0.33881 0.00263 -0.3408 0.0034 C -0.34167 0.00386 -0.33924 0.00479 -0.33863 0.00525 C -0.33733 0.00603 -0.3362 0.00649 -0.3349 0.00695 C -0.33247 0.00695 -0.32761 0.00525 -0.32735 0.0068 C -0.32718 0.00819 -0.33533 0.01298 -0.33863 0.01452 C -0.3408 0.01514 -0.34896 0.01761 -0.35209 0.01792 C -0.35452 0.01807 -0.35695 0.01807 -0.35955 0.01838 C -0.35981 0.01807 -0.36615 0.01668 -0.36615 0.01514 C -0.36615 0.01251 -0.36572 0.00989 -0.36485 0.00695 C -0.36441 0.00633 -0.36112 0.00525 -0.36268 0.00479 C -0.36424 0.00464 -0.36554 0.00603 -0.36711 0.0068 C -0.36771 0.00633 -0.36841 0.00556 -0.36928 0.00525 C -0.37014 0.00479 -0.37145 0.00464 -0.37214 0.00464 C -0.375 0.0034 -0.37613 0.00309 -0.3783 0.00216 C -0.38516 0.00402 -0.38186 0.00355 -0.39549 0.00216 C -0.39705 0.00216 -0.39888 0.00016 -0.39992 -2.23938E-6 C -0.40079 -0.00046 -0.40191 -0.00077 -0.40304 -0.00092 C -0.40591 -0.00154 -0.4152 -0.0017 -0.4165 -0.00201 C -0.41823 -0.0017 -0.42066 -0.00216 -0.42153 -0.00154 C -0.4224 -0.00077 -0.41936 -0.00092 -0.41806 -0.00077 C -0.41667 -2.23938E-6 -0.41537 0.00016 -0.41424 0.00093 C -0.41294 0.00124 -0.41164 0.00139 -0.41051 0.0017 C -0.40938 0.00186 -0.40851 0.00232 -0.40747 0.00263 C -0.40851 0.00309 -0.40921 0.00402 -0.41051 0.00464 C -0.4152 0.00572 -0.42553 0.00386 -0.42839 0.0034 C -0.42969 0.00232 -0.43039 0.00093 -0.43238 0.00016 C -0.43299 -2.23938E-6 -0.43438 0.00047 -0.43525 0.00093 C -0.43638 0.00124 -0.43698 0.0017 -0.43829 0.00216 C -0.44167 0.0034 -0.44358 0.00309 -0.44783 0.0034 C -0.44983 0.0034 -0.45174 0.00355 -0.45313 0.00309 C -0.45487 0.00232 -0.45513 -0.00077 -0.45556 -0.00154 C -0.45617 -0.00293 -0.45929 -0.0037 -0.454 -0.00201 C -0.45487 -0.00154 -0.45573 -0.00077 -0.45686 -0.00077 C -0.46086 0.00047 -0.46902 -0.00046 -0.47188 -0.00077 C -0.47474 -0.00201 -0.47718 -0.00293 -0.47935 -0.00463 C -0.48004 -0.00509 -0.48065 -0.00587 -0.48152 -0.00633 C -0.48577 -0.00896 -0.48664 -0.00849 -0.48994 -0.01096 C -0.49124 -0.01189 -0.4928 -0.01405 -0.49349 -0.01498 C -0.49323 -0.01436 -0.49211 -0.00973 -0.49211 -0.00926 C -0.49211 -0.00509 -0.49263 -0.00154 -0.49306 0.00263 C -0.4961 0.0017 -0.49966 0.00139 -0.50252 0.00016 C -0.50955 -0.00247 -0.50183 -0.00293 -0.50843 -0.00201 C -0.50938 -0.00216 -0.51025 -0.00216 -0.51068 -0.00216 C -0.51181 -0.00262 -0.51268 -0.00432 -0.51311 -0.0037 C -0.51468 -0.00216 -0.51329 -0.00031 -0.51468 0.00124 C -0.51598 0.00309 -0.51797 0.0034 -0.52058 0.00386 C -0.52127 0.00386 -0.52214 0.00386 -0.52283 0.0034 C -0.52388 0.00309 -0.525 0.00232 -0.5257 0.0017 C -0.5283 -0.00077 -0.5283 -0.00154 -0.52961 -0.0037 C -0.5303 -0.00494 -0.53099 -0.00602 -0.53186 -0.00757 C -0.5316 -0.0105 -0.53143 -0.01328 -0.53099 -0.01652 C -0.53099 -0.01714 -0.52987 -0.0193 -0.5303 -0.01869 C -0.5316 -0.01575 -0.5323 -0.01282 -0.53403 -0.00988 C -0.53473 -0.00896 -0.53646 -0.00772 -0.53777 -0.00679 C -0.54002 -0.0054 -0.54575 -0.0037 -0.54818 -0.00293 C -0.54992 -0.00247 -0.55174 -0.00216 -0.55365 -0.00201 C -0.55591 -0.00154 -0.55808 -0.00046 -0.56033 0.00016 C -0.55652 0.00124 -0.55547 0.0017 -0.55122 0.0017 C -0.54818 0.0017 -0.54506 0.00124 -0.54219 0.00124 C -0.5402 0.00124 -0.54619 0.0017 -0.54818 0.0017 C -0.55174 0.00186 -0.55521 0.00216 -0.55877 0.00216 C -0.56424 0.0017 -0.5698 0.00062 -0.57527 0.00124 C -0.57665 0.00139 -0.57596 0.00309 -0.57596 0.00386 C -0.57596 0.00572 -0.57527 0.00772 -0.57527 0.00942 C -0.57527 0.00989 -0.57553 0.0085 -0.57596 0.00788 C -0.57639 0.00726 -0.57622 0.00603 -0.57752 0.00572 C -0.57952 0.00525 -0.58195 0.00525 -0.58412 0.00525 C -0.58525 0.0051 -0.58655 0.00479 -0.58724 0.00464 C -0.58811 0.00386 -0.58768 0.00294 -0.58811 0.00216 C -0.58829 0.00093 -0.58898 0.00016 -0.58941 -0.00092 C -0.58985 -0.0017 -0.58985 -0.00247 -0.59028 -0.00324 C -0.59054 -0.00386 -0.59115 -0.00463 -0.59167 -0.00556 C -0.59228 -0.00679 -0.59271 -0.00803 -0.59315 -0.00926 C -0.59514 -0.01452 -0.59211 -0.00803 -0.59627 -0.01405 C -0.59688 -0.01529 -0.59688 -0.01668 -0.59688 -0.01544 L -0.59688 -0.01529 " pathEditMode="relative" rAng="0" ptsTypes="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18" dur="38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88" y="-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8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1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740"/>
                            </p:stCondLst>
                            <p:childTnLst>
                              <p:par>
                                <p:cTn id="2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74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740"/>
                            </p:stCondLst>
                            <p:childTnLst>
                              <p:par>
                                <p:cTn id="4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740"/>
                            </p:stCondLst>
                            <p:childTnLst>
                              <p:par>
                                <p:cTn id="4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740"/>
                            </p:stCondLst>
                            <p:childTnLst>
                              <p:par>
                                <p:cTn id="5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624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674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724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774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824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8740"/>
                            </p:stCondLst>
                            <p:childTnLst>
                              <p:par>
                                <p:cTn id="8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9240"/>
                            </p:stCondLst>
                            <p:childTnLst>
                              <p:par>
                                <p:cTn id="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974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240"/>
                            </p:stCondLst>
                            <p:childTnLst>
                              <p:par>
                                <p:cTn id="10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740"/>
                            </p:stCondLst>
                            <p:childTnLst>
                              <p:par>
                                <p:cTn id="10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1740"/>
                            </p:stCondLst>
                            <p:childTnLst>
                              <p:par>
                                <p:cTn id="1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2740"/>
                            </p:stCondLst>
                            <p:childTnLst>
                              <p:par>
                                <p:cTn id="1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3740"/>
                            </p:stCondLst>
                            <p:childTnLst>
                              <p:par>
                                <p:cTn id="1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4740"/>
                            </p:stCondLst>
                            <p:childTnLst>
                              <p:par>
                                <p:cTn id="1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5740"/>
                            </p:stCondLst>
                            <p:childTnLst>
                              <p:par>
                                <p:cTn id="1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6740"/>
                            </p:stCondLst>
                            <p:childTnLst>
                              <p:par>
                                <p:cTn id="1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2" grpId="0"/>
      <p:bldP spid="83" grpId="0"/>
      <p:bldP spid="91" grpId="0"/>
      <p:bldP spid="93" grpId="0"/>
      <p:bldP spid="9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37"/>
          <p:cNvGrpSpPr/>
          <p:nvPr/>
        </p:nvGrpSpPr>
        <p:grpSpPr>
          <a:xfrm>
            <a:off x="3243681" y="478875"/>
            <a:ext cx="9083623" cy="10457831"/>
            <a:chOff x="557052" y="-1733075"/>
            <a:chExt cx="4918974" cy="6507973"/>
          </a:xfrm>
        </p:grpSpPr>
        <p:pic>
          <p:nvPicPr>
            <p:cNvPr id="200" name="Google Shape;200;p3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7052" y="-1733075"/>
              <a:ext cx="4918974" cy="650797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1" name="Google Shape;201;p37"/>
            <p:cNvGrpSpPr/>
            <p:nvPr/>
          </p:nvGrpSpPr>
          <p:grpSpPr>
            <a:xfrm>
              <a:off x="1490463" y="-1358760"/>
              <a:ext cx="3642225" cy="5714463"/>
              <a:chOff x="1490463" y="-1358760"/>
              <a:chExt cx="3642225" cy="5714463"/>
            </a:xfrm>
          </p:grpSpPr>
          <p:cxnSp>
            <p:nvCxnSpPr>
              <p:cNvPr id="202" name="Google Shape;202;p37"/>
              <p:cNvCxnSpPr/>
              <p:nvPr/>
            </p:nvCxnSpPr>
            <p:spPr>
              <a:xfrm>
                <a:off x="1490463" y="1111024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37"/>
              <p:cNvCxnSpPr/>
              <p:nvPr/>
            </p:nvCxnSpPr>
            <p:spPr>
              <a:xfrm>
                <a:off x="1490463" y="1522662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37"/>
              <p:cNvCxnSpPr/>
              <p:nvPr/>
            </p:nvCxnSpPr>
            <p:spPr>
              <a:xfrm>
                <a:off x="1490463" y="1934299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37"/>
              <p:cNvCxnSpPr/>
              <p:nvPr/>
            </p:nvCxnSpPr>
            <p:spPr>
              <a:xfrm>
                <a:off x="1490463" y="2345937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37"/>
              <p:cNvCxnSpPr/>
              <p:nvPr/>
            </p:nvCxnSpPr>
            <p:spPr>
              <a:xfrm>
                <a:off x="1490463" y="2757574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37"/>
              <p:cNvCxnSpPr/>
              <p:nvPr/>
            </p:nvCxnSpPr>
            <p:spPr>
              <a:xfrm>
                <a:off x="1490463" y="3169212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37"/>
              <p:cNvCxnSpPr/>
              <p:nvPr/>
            </p:nvCxnSpPr>
            <p:spPr>
              <a:xfrm>
                <a:off x="1490463" y="3532428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37"/>
              <p:cNvCxnSpPr/>
              <p:nvPr/>
            </p:nvCxnSpPr>
            <p:spPr>
              <a:xfrm>
                <a:off x="1490463" y="3944065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37"/>
              <p:cNvCxnSpPr/>
              <p:nvPr/>
            </p:nvCxnSpPr>
            <p:spPr>
              <a:xfrm>
                <a:off x="1490463" y="4355703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37"/>
              <p:cNvCxnSpPr/>
              <p:nvPr/>
            </p:nvCxnSpPr>
            <p:spPr>
              <a:xfrm>
                <a:off x="1524288" y="-123872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37"/>
              <p:cNvCxnSpPr/>
              <p:nvPr/>
            </p:nvCxnSpPr>
            <p:spPr>
              <a:xfrm>
                <a:off x="1524288" y="287765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37"/>
              <p:cNvCxnSpPr/>
              <p:nvPr/>
            </p:nvCxnSpPr>
            <p:spPr>
              <a:xfrm>
                <a:off x="1524288" y="699403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37"/>
              <p:cNvCxnSpPr/>
              <p:nvPr/>
            </p:nvCxnSpPr>
            <p:spPr>
              <a:xfrm>
                <a:off x="1490463" y="-535501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37"/>
              <p:cNvCxnSpPr/>
              <p:nvPr/>
            </p:nvCxnSpPr>
            <p:spPr>
              <a:xfrm>
                <a:off x="1524288" y="-1358760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" name="Google Shape;216;p37"/>
              <p:cNvCxnSpPr/>
              <p:nvPr/>
            </p:nvCxnSpPr>
            <p:spPr>
              <a:xfrm>
                <a:off x="1524288" y="-947122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pic>
        <p:nvPicPr>
          <p:cNvPr id="221" name="Google Shape;22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14351" y="219263"/>
            <a:ext cx="1557852" cy="1587591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7">
            <a:hlinkClick r:id="" action="ppaction://noaction"/>
          </p:cNvPr>
          <p:cNvSpPr/>
          <p:nvPr/>
        </p:nvSpPr>
        <p:spPr>
          <a:xfrm>
            <a:off x="13493568" y="7872200"/>
            <a:ext cx="3460800" cy="981600"/>
          </a:xfrm>
          <a:prstGeom prst="rect">
            <a:avLst/>
          </a:prstGeom>
          <a:solidFill>
            <a:srgbClr val="93C47D"/>
          </a:solidFill>
          <a:ln>
            <a:noFill/>
          </a:ln>
          <a:effectLst>
            <a:outerShdw blurRad="57150" dist="19050" dir="81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28" tIns="182828" rIns="182828" bIns="182828" anchor="ctr" anchorCtr="0">
            <a:noAutofit/>
          </a:bodyPr>
          <a:lstStyle/>
          <a:p>
            <a:pPr algn="l" rtl="0"/>
            <a:endParaRPr sz="3600"/>
          </a:p>
        </p:txBody>
      </p:sp>
      <p:sp>
        <p:nvSpPr>
          <p:cNvPr id="223" name="Google Shape;223;p37">
            <a:hlinkClick r:id="" action="ppaction://noaction"/>
          </p:cNvPr>
          <p:cNvSpPr txBox="1">
            <a:spLocks noGrp="1"/>
          </p:cNvSpPr>
          <p:nvPr>
            <p:ph type="ctrTitle"/>
          </p:nvPr>
        </p:nvSpPr>
        <p:spPr>
          <a:xfrm>
            <a:off x="14273160" y="8003600"/>
            <a:ext cx="1831800" cy="718800"/>
          </a:xfrm>
          <a:prstGeom prst="rect">
            <a:avLst/>
          </a:prstGeom>
        </p:spPr>
        <p:txBody>
          <a:bodyPr spcFirstLastPara="1" vert="horz" wrap="square" lIns="182828" tIns="182828" rIns="182828" bIns="182828" rtlCol="1" anchor="t" anchorCtr="0">
            <a:noAutofit/>
          </a:bodyPr>
          <a:lstStyle/>
          <a:p>
            <a:pPr algn="l"/>
            <a:r>
              <a:rPr lang="en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NEXT!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24" name="Google Shape;224;p37">
            <a:hlinkClick r:id="" action="ppaction://noaction"/>
          </p:cNvPr>
          <p:cNvSpPr/>
          <p:nvPr/>
        </p:nvSpPr>
        <p:spPr>
          <a:xfrm rot="-5400000">
            <a:off x="13745044" y="8125327"/>
            <a:ext cx="388700" cy="475301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28" tIns="182828" rIns="182828" bIns="182828" anchor="ctr" anchorCtr="0">
            <a:noAutofit/>
          </a:bodyPr>
          <a:lstStyle/>
          <a:p>
            <a:pPr algn="l" rtl="0"/>
            <a:endParaRPr sz="3600"/>
          </a:p>
        </p:txBody>
      </p:sp>
      <p:sp>
        <p:nvSpPr>
          <p:cNvPr id="30" name="Rectangle 5">
            <a:extLst>
              <a:ext uri="{FF2B5EF4-FFF2-40B4-BE49-F238E27FC236}">
                <a16:creationId xmlns="" xmlns:a16="http://schemas.microsoft.com/office/drawing/2014/main" id="{88AAC97F-9533-4AA5-B5C4-6F63CFD1CE1E}"/>
              </a:ext>
            </a:extLst>
          </p:cNvPr>
          <p:cNvSpPr/>
          <p:nvPr/>
        </p:nvSpPr>
        <p:spPr>
          <a:xfrm>
            <a:off x="3842142" y="4971400"/>
            <a:ext cx="7048401" cy="3462470"/>
          </a:xfrm>
          <a:prstGeom prst="rect">
            <a:avLst/>
          </a:prstGeom>
        </p:spPr>
        <p:txBody>
          <a:bodyPr wrap="square" lIns="137143" tIns="68572" rIns="137143" bIns="68572">
            <a:spAutoFit/>
          </a:bodyPr>
          <a:lstStyle/>
          <a:p>
            <a:pPr defTabSz="616054"/>
            <a:r>
              <a:rPr lang="ar-SA" sz="7200" b="1" dirty="0">
                <a:solidFill>
                  <a:srgbClr val="C00000"/>
                </a:solidFill>
              </a:rPr>
              <a:t>الدرس </a:t>
            </a:r>
            <a:r>
              <a:rPr lang="ar-SA" sz="7200" b="1" dirty="0" smtClean="0">
                <a:solidFill>
                  <a:srgbClr val="C00000"/>
                </a:solidFill>
              </a:rPr>
              <a:t>9-2</a:t>
            </a:r>
            <a:r>
              <a:rPr lang="ar-SA" sz="7200" b="1" dirty="0" smtClean="0">
                <a:solidFill>
                  <a:srgbClr val="0000FF"/>
                </a:solidFill>
              </a:rPr>
              <a:t> </a:t>
            </a:r>
            <a:endParaRPr lang="ar-SA" sz="7200" b="1" dirty="0">
              <a:solidFill>
                <a:srgbClr val="0000FF"/>
              </a:solidFill>
            </a:endParaRPr>
          </a:p>
          <a:p>
            <a:pPr defTabSz="616054"/>
            <a:r>
              <a:rPr lang="ar-SA" sz="7200" b="1" dirty="0">
                <a:solidFill>
                  <a:srgbClr val="0000FF"/>
                </a:solidFill>
              </a:rPr>
              <a:t>( احلُ المسألة</a:t>
            </a:r>
          </a:p>
          <a:p>
            <a:pPr defTabSz="616054"/>
            <a:r>
              <a:rPr lang="ar-SA" sz="7200" b="1" u="sng" dirty="0">
                <a:solidFill>
                  <a:srgbClr val="FF6699"/>
                </a:solidFill>
              </a:rPr>
              <a:t>“ </a:t>
            </a:r>
            <a:r>
              <a:rPr lang="ar-SA" sz="7200" b="1" u="sng" dirty="0" smtClean="0">
                <a:solidFill>
                  <a:srgbClr val="FF6699"/>
                </a:solidFill>
              </a:rPr>
              <a:t>أخمن ثم أُتحقق“ </a:t>
            </a:r>
            <a:r>
              <a:rPr lang="ar-SA" sz="7200" b="1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31" name="TextBox 15">
            <a:extLst>
              <a:ext uri="{FF2B5EF4-FFF2-40B4-BE49-F238E27FC236}">
                <a16:creationId xmlns="" xmlns:a16="http://schemas.microsoft.com/office/drawing/2014/main" id="{97D48515-573B-4958-A321-031D4CF6AE87}"/>
              </a:ext>
            </a:extLst>
          </p:cNvPr>
          <p:cNvSpPr txBox="1"/>
          <p:nvPr/>
        </p:nvSpPr>
        <p:spPr>
          <a:xfrm>
            <a:off x="2475089" y="3794196"/>
            <a:ext cx="9219452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ar-SA" sz="7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عُـنــوان الـــدرس </a:t>
            </a:r>
            <a:endParaRPr lang="en-US" sz="72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32" name="صورة 31">
            <a:extLst>
              <a:ext uri="{FF2B5EF4-FFF2-40B4-BE49-F238E27FC236}">
                <a16:creationId xmlns="" xmlns:a16="http://schemas.microsoft.com/office/drawing/2014/main" id="{B5910BE6-0DE8-40CF-AC44-3180981281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1"/>
          <a:stretch/>
        </p:blipFill>
        <p:spPr>
          <a:xfrm rot="583040">
            <a:off x="10641786" y="1979517"/>
            <a:ext cx="1683720" cy="3493392"/>
          </a:xfrm>
          <a:prstGeom prst="rect">
            <a:avLst/>
          </a:prstGeom>
        </p:spPr>
      </p:pic>
      <p:pic>
        <p:nvPicPr>
          <p:cNvPr id="39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359F6821-213E-4D1B-BBF9-1F26D71B32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3"/>
              </a:ext>
            </a:extLst>
          </a:blip>
          <a:srcRect t="25095" r="47754" b="25568"/>
          <a:stretch/>
        </p:blipFill>
        <p:spPr>
          <a:xfrm rot="20324303">
            <a:off x="-28502" y="9014753"/>
            <a:ext cx="1432222" cy="1352478"/>
          </a:xfrm>
          <a:prstGeom prst="rect">
            <a:avLst/>
          </a:prstGeom>
        </p:spPr>
      </p:pic>
      <p:sp>
        <p:nvSpPr>
          <p:cNvPr id="42" name="وسيلة شرح بيضاوية 41"/>
          <p:cNvSpPr/>
          <p:nvPr/>
        </p:nvSpPr>
        <p:spPr>
          <a:xfrm>
            <a:off x="12006723" y="4389080"/>
            <a:ext cx="5323679" cy="2887838"/>
          </a:xfrm>
          <a:prstGeom prst="wedgeEllipseCallout">
            <a:avLst>
              <a:gd name="adj1" fmla="val -90373"/>
              <a:gd name="adj2" fmla="val 74267"/>
            </a:avLst>
          </a:prstGeom>
          <a:solidFill>
            <a:schemeClr val="bg1">
              <a:alpha val="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3" tIns="68572" rIns="137143" bIns="68572" rtlCol="1" anchor="ctr"/>
          <a:lstStyle/>
          <a:p>
            <a:pPr algn="ctr"/>
            <a:r>
              <a:rPr lang="ar-SA" sz="4100" dirty="0">
                <a:solidFill>
                  <a:srgbClr val="C00000"/>
                </a:solidFill>
                <a:cs typeface="PT Bold Heading" pitchFamily="2" charset="-78"/>
              </a:rPr>
              <a:t>فكرة الدرس </a:t>
            </a:r>
          </a:p>
          <a:p>
            <a:pPr algn="ctr"/>
            <a:r>
              <a:rPr lang="ar-SA" sz="3000" dirty="0">
                <a:solidFill>
                  <a:srgbClr val="009900"/>
                </a:solidFill>
                <a:cs typeface="PT Bold Heading" pitchFamily="2" charset="-78"/>
              </a:rPr>
              <a:t>أحل مسائل </a:t>
            </a:r>
          </a:p>
          <a:p>
            <a:pPr algn="ctr"/>
            <a:r>
              <a:rPr lang="ar-SA" sz="3000" dirty="0" smtClean="0">
                <a:solidFill>
                  <a:srgbClr val="009900"/>
                </a:solidFill>
                <a:cs typeface="PT Bold Heading" pitchFamily="2" charset="-78"/>
              </a:rPr>
              <a:t>أخمن ثم أتحقق</a:t>
            </a:r>
            <a:endParaRPr lang="ar-SA" sz="3000" dirty="0">
              <a:solidFill>
                <a:srgbClr val="009900"/>
              </a:solidFill>
              <a:cs typeface="PT Bold Heading" pitchFamily="2" charset="-78"/>
            </a:endParaRPr>
          </a:p>
        </p:txBody>
      </p:sp>
      <p:pic>
        <p:nvPicPr>
          <p:cNvPr id="43" name="Picture 14" descr="Hala Gabag (halagabag) on Pinterest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b="49120"/>
          <a:stretch>
            <a:fillRect/>
          </a:stretch>
        </p:blipFill>
        <p:spPr bwMode="auto">
          <a:xfrm>
            <a:off x="-625567" y="1899101"/>
            <a:ext cx="6335484" cy="2269946"/>
          </a:xfrm>
          <a:prstGeom prst="rect">
            <a:avLst/>
          </a:prstGeom>
          <a:noFill/>
        </p:spPr>
      </p:pic>
      <p:pic>
        <p:nvPicPr>
          <p:cNvPr id="44" name="Picture 14" descr="Hala Gabag (halagabag) on Pinterest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b="49120"/>
          <a:stretch>
            <a:fillRect/>
          </a:stretch>
        </p:blipFill>
        <p:spPr bwMode="auto">
          <a:xfrm>
            <a:off x="-706172" y="-90519"/>
            <a:ext cx="6335484" cy="2269946"/>
          </a:xfrm>
          <a:prstGeom prst="rect">
            <a:avLst/>
          </a:prstGeom>
          <a:noFill/>
        </p:spPr>
      </p:pic>
      <p:sp>
        <p:nvSpPr>
          <p:cNvPr id="45" name="Rectangle 1">
            <a:extLst>
              <a:ext uri="{FF2B5EF4-FFF2-40B4-BE49-F238E27FC236}">
                <a16:creationId xmlns:a16="http://schemas.microsoft.com/office/drawing/2014/main" xmlns="" id="{2A2A6F46-F131-44F8-AB90-FBCBDCEC245F}"/>
              </a:ext>
            </a:extLst>
          </p:cNvPr>
          <p:cNvSpPr/>
          <p:nvPr/>
        </p:nvSpPr>
        <p:spPr>
          <a:xfrm>
            <a:off x="-118254" y="528469"/>
            <a:ext cx="5320862" cy="1061813"/>
          </a:xfrm>
          <a:prstGeom prst="rect">
            <a:avLst/>
          </a:prstGeom>
          <a:noFill/>
        </p:spPr>
        <p:txBody>
          <a:bodyPr wrap="square" lIns="137143" tIns="68572" rIns="137143" bIns="68572">
            <a:spAutoFit/>
          </a:bodyPr>
          <a:lstStyle/>
          <a:p>
            <a:pPr algn="ctr"/>
            <a:r>
              <a:rPr lang="ar-SA" sz="6000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المادة: </a:t>
            </a:r>
            <a:r>
              <a:rPr lang="ar-SA" sz="60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6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46" name="Rectangle 22">
            <a:extLst>
              <a:ext uri="{FF2B5EF4-FFF2-40B4-BE49-F238E27FC236}">
                <a16:creationId xmlns:a16="http://schemas.microsoft.com/office/drawing/2014/main" xmlns="" id="{306F86BF-C1F6-4ED3-8F6B-76D681FAF0A7}"/>
              </a:ext>
            </a:extLst>
          </p:cNvPr>
          <p:cNvSpPr/>
          <p:nvPr/>
        </p:nvSpPr>
        <p:spPr>
          <a:xfrm>
            <a:off x="-22898" y="2190440"/>
            <a:ext cx="4968955" cy="1523478"/>
          </a:xfrm>
          <a:prstGeom prst="rect">
            <a:avLst/>
          </a:prstGeom>
          <a:noFill/>
        </p:spPr>
        <p:txBody>
          <a:bodyPr wrap="none" lIns="137143" tIns="68572" rIns="137143" bIns="68572">
            <a:spAutoFit/>
          </a:bodyPr>
          <a:lstStyle/>
          <a:p>
            <a:pPr algn="ctr"/>
            <a:r>
              <a:rPr lang="ar-SA" sz="9000" dirty="0" smtClean="0">
                <a:ln w="0"/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 60+61</a:t>
            </a:r>
            <a:endParaRPr lang="en-US" sz="9000" dirty="0">
              <a:ln w="0"/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7" name="Picture 14" descr="Hala Gabag (halagabag) on Pinterest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b="49120"/>
          <a:stretch>
            <a:fillRect/>
          </a:stretch>
        </p:blipFill>
        <p:spPr bwMode="auto">
          <a:xfrm flipH="1">
            <a:off x="13125049" y="2247507"/>
            <a:ext cx="5706252" cy="2269946"/>
          </a:xfrm>
          <a:prstGeom prst="rect">
            <a:avLst/>
          </a:prstGeom>
          <a:noFill/>
        </p:spPr>
      </p:pic>
      <p:sp>
        <p:nvSpPr>
          <p:cNvPr id="48" name="Rectangle 1">
            <a:extLst>
              <a:ext uri="{FF2B5EF4-FFF2-40B4-BE49-F238E27FC236}">
                <a16:creationId xmlns="" xmlns:a16="http://schemas.microsoft.com/office/drawing/2014/main" id="{2A2A6F46-F131-44F8-AB90-FBCBDCEC245F}"/>
              </a:ext>
            </a:extLst>
          </p:cNvPr>
          <p:cNvSpPr/>
          <p:nvPr/>
        </p:nvSpPr>
        <p:spPr>
          <a:xfrm>
            <a:off x="14753343" y="2476501"/>
            <a:ext cx="2577057" cy="1015642"/>
          </a:xfrm>
          <a:prstGeom prst="rect">
            <a:avLst/>
          </a:prstGeom>
          <a:noFill/>
        </p:spPr>
        <p:txBody>
          <a:bodyPr wrap="square" lIns="91420" tIns="45710" rIns="91420" bIns="45710">
            <a:spAutoFit/>
          </a:bodyPr>
          <a:lstStyle/>
          <a:p>
            <a:pPr algn="ctr"/>
            <a:r>
              <a:rPr lang="ar-SA" sz="60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الاثنين</a:t>
            </a:r>
            <a:endParaRPr lang="en-US" sz="6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49" name="Rectangle 22">
            <a:extLst>
              <a:ext uri="{FF2B5EF4-FFF2-40B4-BE49-F238E27FC236}">
                <a16:creationId xmlns="" xmlns:a16="http://schemas.microsoft.com/office/drawing/2014/main" id="{306F86BF-C1F6-4ED3-8F6B-76D681FAF0A7}"/>
              </a:ext>
            </a:extLst>
          </p:cNvPr>
          <p:cNvSpPr/>
          <p:nvPr/>
        </p:nvSpPr>
        <p:spPr>
          <a:xfrm>
            <a:off x="13535154" y="3293489"/>
            <a:ext cx="4435900" cy="1015642"/>
          </a:xfrm>
          <a:prstGeom prst="rect">
            <a:avLst/>
          </a:prstGeom>
          <a:noFill/>
        </p:spPr>
        <p:txBody>
          <a:bodyPr wrap="square" lIns="91420" tIns="45710" rIns="91420" bIns="45710">
            <a:spAutoFit/>
          </a:bodyPr>
          <a:lstStyle/>
          <a:p>
            <a:pPr algn="ctr"/>
            <a:r>
              <a:rPr lang="ar-SA" sz="60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18-7-1443هـ</a:t>
            </a:r>
            <a:endParaRPr lang="en-US" sz="60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9356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50"/>
                            </p:stCondLst>
                            <p:childTnLst>
                              <p:par>
                                <p:cTn id="17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85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85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85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85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85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350"/>
                            </p:stCondLst>
                            <p:childTnLst>
                              <p:par>
                                <p:cTn id="41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1" grpId="1"/>
      <p:bldP spid="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2808;p70"/>
          <p:cNvSpPr/>
          <p:nvPr/>
        </p:nvSpPr>
        <p:spPr>
          <a:xfrm rot="60216">
            <a:off x="2153570" y="186387"/>
            <a:ext cx="12999507" cy="1338170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sp>
      <p:sp>
        <p:nvSpPr>
          <p:cNvPr id="244" name="Freeform: Shape 79"/>
          <p:cNvSpPr/>
          <p:nvPr/>
        </p:nvSpPr>
        <p:spPr>
          <a:xfrm>
            <a:off x="8905583" y="5116599"/>
            <a:ext cx="68583" cy="285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36" h="21600" extrusionOk="0">
                <a:moveTo>
                  <a:pt x="20736" y="21600"/>
                </a:moveTo>
                <a:cubicBezTo>
                  <a:pt x="10875" y="18216"/>
                  <a:pt x="1015" y="14832"/>
                  <a:pt x="75" y="11232"/>
                </a:cubicBezTo>
                <a:cubicBezTo>
                  <a:pt x="-864" y="7632"/>
                  <a:pt x="7118" y="3816"/>
                  <a:pt x="15101" y="0"/>
                </a:cubicBezTo>
              </a:path>
            </a:pathLst>
          </a:custGeom>
          <a:ln w="12700">
            <a:solidFill>
              <a:srgbClr val="000000"/>
            </a:solidFill>
            <a:miter/>
          </a:ln>
        </p:spPr>
        <p:txBody>
          <a:bodyPr lIns="68570" tIns="68572" rIns="68570" bIns="68572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5" name="Freeform: Shape 84"/>
          <p:cNvSpPr/>
          <p:nvPr/>
        </p:nvSpPr>
        <p:spPr>
          <a:xfrm>
            <a:off x="11618355" y="4231729"/>
            <a:ext cx="68581" cy="285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36" h="21600" extrusionOk="0">
                <a:moveTo>
                  <a:pt x="20736" y="21600"/>
                </a:moveTo>
                <a:cubicBezTo>
                  <a:pt x="10875" y="18216"/>
                  <a:pt x="1015" y="14832"/>
                  <a:pt x="75" y="11232"/>
                </a:cubicBezTo>
                <a:cubicBezTo>
                  <a:pt x="-864" y="7632"/>
                  <a:pt x="7118" y="3816"/>
                  <a:pt x="15101" y="0"/>
                </a:cubicBezTo>
              </a:path>
            </a:pathLst>
          </a:custGeom>
          <a:ln w="12700">
            <a:solidFill>
              <a:srgbClr val="000000"/>
            </a:solidFill>
            <a:miter/>
          </a:ln>
        </p:spPr>
        <p:txBody>
          <a:bodyPr lIns="68570" tIns="68572" rIns="68570" bIns="68572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6" name="Freeform: Shape 90"/>
          <p:cNvSpPr/>
          <p:nvPr/>
        </p:nvSpPr>
        <p:spPr>
          <a:xfrm>
            <a:off x="14343924" y="5161858"/>
            <a:ext cx="68581" cy="285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36" h="21600" extrusionOk="0">
                <a:moveTo>
                  <a:pt x="20736" y="21600"/>
                </a:moveTo>
                <a:cubicBezTo>
                  <a:pt x="10875" y="18216"/>
                  <a:pt x="1015" y="14832"/>
                  <a:pt x="75" y="11232"/>
                </a:cubicBezTo>
                <a:cubicBezTo>
                  <a:pt x="-864" y="7632"/>
                  <a:pt x="7118" y="3816"/>
                  <a:pt x="15101" y="0"/>
                </a:cubicBezTo>
              </a:path>
            </a:pathLst>
          </a:custGeom>
          <a:ln w="12700">
            <a:solidFill>
              <a:srgbClr val="000000"/>
            </a:solidFill>
            <a:miter/>
          </a:ln>
        </p:spPr>
        <p:txBody>
          <a:bodyPr lIns="68570" tIns="68572" rIns="68570" bIns="68572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0" name="Freeform: Shape 75"/>
          <p:cNvSpPr/>
          <p:nvPr/>
        </p:nvSpPr>
        <p:spPr>
          <a:xfrm flipV="1">
            <a:off x="6026652" y="4921062"/>
            <a:ext cx="72869" cy="55722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68570" tIns="68572" rIns="68570" bIns="68572"/>
          <a:lstStyle/>
          <a:p>
            <a:endParaRPr/>
          </a:p>
        </p:txBody>
      </p:sp>
      <p:sp>
        <p:nvSpPr>
          <p:cNvPr id="283" name="Freeform: Shape 81"/>
          <p:cNvSpPr/>
          <p:nvPr/>
        </p:nvSpPr>
        <p:spPr>
          <a:xfrm flipV="1">
            <a:off x="8914348" y="5090877"/>
            <a:ext cx="72869" cy="55722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68570" tIns="68572" rIns="68570" bIns="68572"/>
          <a:lstStyle/>
          <a:p>
            <a:endParaRPr/>
          </a:p>
        </p:txBody>
      </p:sp>
      <p:sp>
        <p:nvSpPr>
          <p:cNvPr id="284" name="Freeform: Shape 82"/>
          <p:cNvSpPr/>
          <p:nvPr/>
        </p:nvSpPr>
        <p:spPr>
          <a:xfrm flipV="1">
            <a:off x="8924348" y="5062298"/>
            <a:ext cx="72869" cy="55722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68570" tIns="68572" rIns="68570" bIns="68572"/>
          <a:lstStyle/>
          <a:p>
            <a:endParaRPr/>
          </a:p>
        </p:txBody>
      </p:sp>
      <p:sp>
        <p:nvSpPr>
          <p:cNvPr id="286" name="Freeform: Shape 86"/>
          <p:cNvSpPr/>
          <p:nvPr/>
        </p:nvSpPr>
        <p:spPr>
          <a:xfrm flipV="1">
            <a:off x="11627120" y="4206007"/>
            <a:ext cx="72869" cy="55722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68570" tIns="68572" rIns="68570" bIns="68572"/>
          <a:lstStyle/>
          <a:p>
            <a:endParaRPr/>
          </a:p>
        </p:txBody>
      </p:sp>
      <p:sp>
        <p:nvSpPr>
          <p:cNvPr id="287" name="Freeform: Shape 87"/>
          <p:cNvSpPr/>
          <p:nvPr/>
        </p:nvSpPr>
        <p:spPr>
          <a:xfrm flipV="1">
            <a:off x="11637118" y="4177426"/>
            <a:ext cx="72869" cy="55722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68570" tIns="68572" rIns="68570" bIns="68572"/>
          <a:lstStyle/>
          <a:p>
            <a:endParaRPr/>
          </a:p>
        </p:txBody>
      </p:sp>
      <p:sp>
        <p:nvSpPr>
          <p:cNvPr id="289" name="Freeform: Shape 92"/>
          <p:cNvSpPr/>
          <p:nvPr/>
        </p:nvSpPr>
        <p:spPr>
          <a:xfrm flipV="1">
            <a:off x="14352690" y="5136136"/>
            <a:ext cx="72869" cy="55722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68570" tIns="68572" rIns="68570" bIns="68572"/>
          <a:lstStyle/>
          <a:p>
            <a:endParaRPr/>
          </a:p>
        </p:txBody>
      </p:sp>
      <p:sp>
        <p:nvSpPr>
          <p:cNvPr id="290" name="Freeform: Shape 93"/>
          <p:cNvSpPr/>
          <p:nvPr/>
        </p:nvSpPr>
        <p:spPr>
          <a:xfrm flipV="1">
            <a:off x="14362688" y="5107557"/>
            <a:ext cx="72869" cy="55722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68570" tIns="68572" rIns="68570" bIns="68572"/>
          <a:lstStyle/>
          <a:p>
            <a:endParaRPr/>
          </a:p>
        </p:txBody>
      </p:sp>
      <p:sp>
        <p:nvSpPr>
          <p:cNvPr id="291" name="Oval 95"/>
          <p:cNvSpPr/>
          <p:nvPr/>
        </p:nvSpPr>
        <p:spPr>
          <a:xfrm>
            <a:off x="4753443" y="8297879"/>
            <a:ext cx="2692110" cy="106499"/>
          </a:xfrm>
          <a:prstGeom prst="ellipse">
            <a:avLst/>
          </a:prstGeom>
          <a:gradFill>
            <a:gsLst>
              <a:gs pos="0">
                <a:srgbClr val="000000">
                  <a:alpha val="74000"/>
                </a:srgbClr>
              </a:gs>
              <a:gs pos="100000">
                <a:srgbClr val="000000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68570" tIns="68572" rIns="68570" bIns="68572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2" name="Oval 96"/>
          <p:cNvSpPr/>
          <p:nvPr/>
        </p:nvSpPr>
        <p:spPr>
          <a:xfrm>
            <a:off x="7559534" y="8443725"/>
            <a:ext cx="2692110" cy="106499"/>
          </a:xfrm>
          <a:prstGeom prst="ellipse">
            <a:avLst/>
          </a:prstGeom>
          <a:gradFill>
            <a:gsLst>
              <a:gs pos="0">
                <a:srgbClr val="000000">
                  <a:alpha val="74000"/>
                </a:srgbClr>
              </a:gs>
              <a:gs pos="100000">
                <a:srgbClr val="000000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68570" tIns="68572" rIns="68570" bIns="68572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3" name="Oval 97"/>
          <p:cNvSpPr/>
          <p:nvPr/>
        </p:nvSpPr>
        <p:spPr>
          <a:xfrm>
            <a:off x="10363934" y="7544811"/>
            <a:ext cx="2692110" cy="106499"/>
          </a:xfrm>
          <a:prstGeom prst="ellipse">
            <a:avLst/>
          </a:prstGeom>
          <a:gradFill>
            <a:gsLst>
              <a:gs pos="0">
                <a:srgbClr val="000000">
                  <a:alpha val="74000"/>
                </a:srgbClr>
              </a:gs>
              <a:gs pos="100000">
                <a:srgbClr val="000000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68570" tIns="68572" rIns="68570" bIns="68572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4" name="Oval 98"/>
          <p:cNvSpPr/>
          <p:nvPr/>
        </p:nvSpPr>
        <p:spPr>
          <a:xfrm>
            <a:off x="13113771" y="8536329"/>
            <a:ext cx="2692110" cy="106499"/>
          </a:xfrm>
          <a:prstGeom prst="ellipse">
            <a:avLst/>
          </a:prstGeom>
          <a:gradFill>
            <a:gsLst>
              <a:gs pos="0">
                <a:srgbClr val="000000">
                  <a:alpha val="74000"/>
                </a:srgbClr>
              </a:gs>
              <a:gs pos="100000">
                <a:srgbClr val="000000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68570" tIns="68572" rIns="68570" bIns="68572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95" name="Graphic 100" descr="Graphic 10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932557" y="6242693"/>
            <a:ext cx="1371601" cy="1371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Graphic 104" descr="Graphic 10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739736" y="7184971"/>
            <a:ext cx="1371601" cy="1371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Graphic 106" descr="Graphic 10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8596" y="7025572"/>
            <a:ext cx="1371601" cy="1371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Graphic 108" descr="Graphic 10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31544" y="7276938"/>
            <a:ext cx="1179508" cy="11795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" name="مجموعة 13"/>
          <p:cNvGrpSpPr/>
          <p:nvPr/>
        </p:nvGrpSpPr>
        <p:grpSpPr>
          <a:xfrm>
            <a:off x="152401" y="2830311"/>
            <a:ext cx="3912967" cy="2541789"/>
            <a:chOff x="1230" y="1436704"/>
            <a:chExt cx="2767590" cy="1988791"/>
          </a:xfrm>
        </p:grpSpPr>
        <p:sp>
          <p:nvSpPr>
            <p:cNvPr id="69" name="Google Shape;309;p35"/>
            <p:cNvSpPr/>
            <p:nvPr/>
          </p:nvSpPr>
          <p:spPr>
            <a:xfrm>
              <a:off x="1230" y="1436704"/>
              <a:ext cx="2767590" cy="1988791"/>
            </a:xfrm>
            <a:prstGeom prst="cloudCallout">
              <a:avLst>
                <a:gd name="adj1" fmla="val 54333"/>
                <a:gd name="adj2" fmla="val 92559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3600"/>
            </a:p>
          </p:txBody>
        </p:sp>
        <p:sp>
          <p:nvSpPr>
            <p:cNvPr id="2" name="مربع نص 1"/>
            <p:cNvSpPr txBox="1"/>
            <p:nvPr/>
          </p:nvSpPr>
          <p:spPr>
            <a:xfrm>
              <a:off x="668613" y="1890452"/>
              <a:ext cx="1897771" cy="93918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dirty="0">
                  <a:solidFill>
                    <a:srgbClr val="D60093"/>
                  </a:solidFill>
                  <a:cs typeface="PT Bold Heading" pitchFamily="2" charset="-78"/>
                </a:rPr>
                <a:t>خطوات حل المسألة</a:t>
              </a:r>
            </a:p>
          </p:txBody>
        </p:sp>
        <p:sp>
          <p:nvSpPr>
            <p:cNvPr id="71" name="Google Shape;310;p35">
              <a:extLst>
                <a:ext uri="{FF2B5EF4-FFF2-40B4-BE49-F238E27FC236}">
                  <a16:creationId xmlns:a16="http://schemas.microsoft.com/office/drawing/2014/main" xmlns="" id="{2CBA3388-856F-48AA-A146-4C92882B5407}"/>
                </a:ext>
              </a:extLst>
            </p:cNvPr>
            <p:cNvSpPr/>
            <p:nvPr/>
          </p:nvSpPr>
          <p:spPr>
            <a:xfrm rot="20422104">
              <a:off x="248385" y="2276165"/>
              <a:ext cx="754908" cy="908652"/>
            </a:xfrm>
            <a:custGeom>
              <a:avLst/>
              <a:gdLst/>
              <a:ahLst/>
              <a:cxnLst/>
              <a:rect l="l" t="t" r="r" b="b"/>
              <a:pathLst>
                <a:path w="15817" h="18981" extrusionOk="0">
                  <a:moveTo>
                    <a:pt x="11364" y="1"/>
                  </a:moveTo>
                  <a:lnTo>
                    <a:pt x="11242" y="25"/>
                  </a:lnTo>
                  <a:lnTo>
                    <a:pt x="11169" y="74"/>
                  </a:lnTo>
                  <a:lnTo>
                    <a:pt x="11096" y="171"/>
                  </a:lnTo>
                  <a:lnTo>
                    <a:pt x="10780" y="731"/>
                  </a:lnTo>
                  <a:lnTo>
                    <a:pt x="10634" y="999"/>
                  </a:lnTo>
                  <a:lnTo>
                    <a:pt x="10537" y="1315"/>
                  </a:lnTo>
                  <a:lnTo>
                    <a:pt x="10512" y="1388"/>
                  </a:lnTo>
                  <a:lnTo>
                    <a:pt x="10537" y="1461"/>
                  </a:lnTo>
                  <a:lnTo>
                    <a:pt x="10585" y="1534"/>
                  </a:lnTo>
                  <a:lnTo>
                    <a:pt x="10634" y="1583"/>
                  </a:lnTo>
                  <a:lnTo>
                    <a:pt x="10707" y="1607"/>
                  </a:lnTo>
                  <a:lnTo>
                    <a:pt x="10804" y="1631"/>
                  </a:lnTo>
                  <a:lnTo>
                    <a:pt x="10877" y="1607"/>
                  </a:lnTo>
                  <a:lnTo>
                    <a:pt x="10950" y="1558"/>
                  </a:lnTo>
                  <a:lnTo>
                    <a:pt x="11145" y="1315"/>
                  </a:lnTo>
                  <a:lnTo>
                    <a:pt x="11291" y="1047"/>
                  </a:lnTo>
                  <a:lnTo>
                    <a:pt x="11510" y="731"/>
                  </a:lnTo>
                  <a:lnTo>
                    <a:pt x="11583" y="682"/>
                  </a:lnTo>
                  <a:lnTo>
                    <a:pt x="11656" y="609"/>
                  </a:lnTo>
                  <a:lnTo>
                    <a:pt x="11705" y="463"/>
                  </a:lnTo>
                  <a:lnTo>
                    <a:pt x="11729" y="342"/>
                  </a:lnTo>
                  <a:lnTo>
                    <a:pt x="11705" y="220"/>
                  </a:lnTo>
                  <a:lnTo>
                    <a:pt x="11656" y="123"/>
                  </a:lnTo>
                  <a:lnTo>
                    <a:pt x="11583" y="50"/>
                  </a:lnTo>
                  <a:lnTo>
                    <a:pt x="11486" y="25"/>
                  </a:lnTo>
                  <a:lnTo>
                    <a:pt x="11461" y="1"/>
                  </a:lnTo>
                  <a:close/>
                  <a:moveTo>
                    <a:pt x="3821" y="171"/>
                  </a:moveTo>
                  <a:lnTo>
                    <a:pt x="3748" y="196"/>
                  </a:lnTo>
                  <a:lnTo>
                    <a:pt x="3699" y="244"/>
                  </a:lnTo>
                  <a:lnTo>
                    <a:pt x="3651" y="317"/>
                  </a:lnTo>
                  <a:lnTo>
                    <a:pt x="3651" y="390"/>
                  </a:lnTo>
                  <a:lnTo>
                    <a:pt x="3651" y="463"/>
                  </a:lnTo>
                  <a:lnTo>
                    <a:pt x="3699" y="634"/>
                  </a:lnTo>
                  <a:lnTo>
                    <a:pt x="3772" y="804"/>
                  </a:lnTo>
                  <a:lnTo>
                    <a:pt x="3943" y="1120"/>
                  </a:lnTo>
                  <a:lnTo>
                    <a:pt x="4113" y="1461"/>
                  </a:lnTo>
                  <a:lnTo>
                    <a:pt x="4259" y="1802"/>
                  </a:lnTo>
                  <a:lnTo>
                    <a:pt x="4332" y="1923"/>
                  </a:lnTo>
                  <a:lnTo>
                    <a:pt x="4429" y="1996"/>
                  </a:lnTo>
                  <a:lnTo>
                    <a:pt x="4527" y="2021"/>
                  </a:lnTo>
                  <a:lnTo>
                    <a:pt x="4624" y="1996"/>
                  </a:lnTo>
                  <a:lnTo>
                    <a:pt x="4721" y="1972"/>
                  </a:lnTo>
                  <a:lnTo>
                    <a:pt x="4794" y="1899"/>
                  </a:lnTo>
                  <a:lnTo>
                    <a:pt x="4843" y="1777"/>
                  </a:lnTo>
                  <a:lnTo>
                    <a:pt x="4843" y="1656"/>
                  </a:lnTo>
                  <a:lnTo>
                    <a:pt x="4794" y="1461"/>
                  </a:lnTo>
                  <a:lnTo>
                    <a:pt x="4697" y="1266"/>
                  </a:lnTo>
                  <a:lnTo>
                    <a:pt x="4502" y="901"/>
                  </a:lnTo>
                  <a:lnTo>
                    <a:pt x="4283" y="536"/>
                  </a:lnTo>
                  <a:lnTo>
                    <a:pt x="4162" y="390"/>
                  </a:lnTo>
                  <a:lnTo>
                    <a:pt x="4040" y="244"/>
                  </a:lnTo>
                  <a:lnTo>
                    <a:pt x="3967" y="196"/>
                  </a:lnTo>
                  <a:lnTo>
                    <a:pt x="3894" y="171"/>
                  </a:lnTo>
                  <a:close/>
                  <a:moveTo>
                    <a:pt x="15452" y="4405"/>
                  </a:moveTo>
                  <a:lnTo>
                    <a:pt x="15379" y="4429"/>
                  </a:lnTo>
                  <a:lnTo>
                    <a:pt x="15306" y="4454"/>
                  </a:lnTo>
                  <a:lnTo>
                    <a:pt x="15135" y="4551"/>
                  </a:lnTo>
                  <a:lnTo>
                    <a:pt x="14941" y="4600"/>
                  </a:lnTo>
                  <a:lnTo>
                    <a:pt x="14551" y="4697"/>
                  </a:lnTo>
                  <a:lnTo>
                    <a:pt x="14357" y="4746"/>
                  </a:lnTo>
                  <a:lnTo>
                    <a:pt x="14162" y="4819"/>
                  </a:lnTo>
                  <a:lnTo>
                    <a:pt x="14016" y="4916"/>
                  </a:lnTo>
                  <a:lnTo>
                    <a:pt x="13870" y="5062"/>
                  </a:lnTo>
                  <a:lnTo>
                    <a:pt x="13822" y="5135"/>
                  </a:lnTo>
                  <a:lnTo>
                    <a:pt x="13822" y="5232"/>
                  </a:lnTo>
                  <a:lnTo>
                    <a:pt x="13846" y="5330"/>
                  </a:lnTo>
                  <a:lnTo>
                    <a:pt x="13895" y="5354"/>
                  </a:lnTo>
                  <a:lnTo>
                    <a:pt x="13943" y="5354"/>
                  </a:lnTo>
                  <a:lnTo>
                    <a:pt x="14138" y="5378"/>
                  </a:lnTo>
                  <a:lnTo>
                    <a:pt x="14357" y="5378"/>
                  </a:lnTo>
                  <a:lnTo>
                    <a:pt x="14600" y="5354"/>
                  </a:lnTo>
                  <a:lnTo>
                    <a:pt x="14819" y="5330"/>
                  </a:lnTo>
                  <a:lnTo>
                    <a:pt x="15038" y="5257"/>
                  </a:lnTo>
                  <a:lnTo>
                    <a:pt x="15257" y="5208"/>
                  </a:lnTo>
                  <a:lnTo>
                    <a:pt x="15452" y="5111"/>
                  </a:lnTo>
                  <a:lnTo>
                    <a:pt x="15646" y="5038"/>
                  </a:lnTo>
                  <a:lnTo>
                    <a:pt x="15719" y="4989"/>
                  </a:lnTo>
                  <a:lnTo>
                    <a:pt x="15768" y="4940"/>
                  </a:lnTo>
                  <a:lnTo>
                    <a:pt x="15817" y="4819"/>
                  </a:lnTo>
                  <a:lnTo>
                    <a:pt x="15792" y="4697"/>
                  </a:lnTo>
                  <a:lnTo>
                    <a:pt x="15768" y="4575"/>
                  </a:lnTo>
                  <a:lnTo>
                    <a:pt x="15671" y="4478"/>
                  </a:lnTo>
                  <a:lnTo>
                    <a:pt x="15573" y="4429"/>
                  </a:lnTo>
                  <a:lnTo>
                    <a:pt x="15452" y="4405"/>
                  </a:lnTo>
                  <a:close/>
                  <a:moveTo>
                    <a:pt x="317" y="4697"/>
                  </a:moveTo>
                  <a:lnTo>
                    <a:pt x="220" y="4721"/>
                  </a:lnTo>
                  <a:lnTo>
                    <a:pt x="122" y="4746"/>
                  </a:lnTo>
                  <a:lnTo>
                    <a:pt x="25" y="4794"/>
                  </a:lnTo>
                  <a:lnTo>
                    <a:pt x="1" y="4867"/>
                  </a:lnTo>
                  <a:lnTo>
                    <a:pt x="1" y="4965"/>
                  </a:lnTo>
                  <a:lnTo>
                    <a:pt x="49" y="5038"/>
                  </a:lnTo>
                  <a:lnTo>
                    <a:pt x="195" y="5184"/>
                  </a:lnTo>
                  <a:lnTo>
                    <a:pt x="390" y="5305"/>
                  </a:lnTo>
                  <a:lnTo>
                    <a:pt x="779" y="5524"/>
                  </a:lnTo>
                  <a:lnTo>
                    <a:pt x="1169" y="5743"/>
                  </a:lnTo>
                  <a:lnTo>
                    <a:pt x="1388" y="5841"/>
                  </a:lnTo>
                  <a:lnTo>
                    <a:pt x="1582" y="5938"/>
                  </a:lnTo>
                  <a:lnTo>
                    <a:pt x="1655" y="5962"/>
                  </a:lnTo>
                  <a:lnTo>
                    <a:pt x="1801" y="5962"/>
                  </a:lnTo>
                  <a:lnTo>
                    <a:pt x="1850" y="5938"/>
                  </a:lnTo>
                  <a:lnTo>
                    <a:pt x="1923" y="5841"/>
                  </a:lnTo>
                  <a:lnTo>
                    <a:pt x="1972" y="5743"/>
                  </a:lnTo>
                  <a:lnTo>
                    <a:pt x="1996" y="5622"/>
                  </a:lnTo>
                  <a:lnTo>
                    <a:pt x="1972" y="5476"/>
                  </a:lnTo>
                  <a:lnTo>
                    <a:pt x="1899" y="5378"/>
                  </a:lnTo>
                  <a:lnTo>
                    <a:pt x="1826" y="5330"/>
                  </a:lnTo>
                  <a:lnTo>
                    <a:pt x="1777" y="5305"/>
                  </a:lnTo>
                  <a:lnTo>
                    <a:pt x="1582" y="5208"/>
                  </a:lnTo>
                  <a:lnTo>
                    <a:pt x="1388" y="5111"/>
                  </a:lnTo>
                  <a:lnTo>
                    <a:pt x="974" y="4892"/>
                  </a:lnTo>
                  <a:lnTo>
                    <a:pt x="755" y="4794"/>
                  </a:lnTo>
                  <a:lnTo>
                    <a:pt x="536" y="4721"/>
                  </a:lnTo>
                  <a:lnTo>
                    <a:pt x="317" y="4697"/>
                  </a:lnTo>
                  <a:close/>
                  <a:moveTo>
                    <a:pt x="8809" y="6936"/>
                  </a:moveTo>
                  <a:lnTo>
                    <a:pt x="8736" y="6984"/>
                  </a:lnTo>
                  <a:lnTo>
                    <a:pt x="8663" y="7057"/>
                  </a:lnTo>
                  <a:lnTo>
                    <a:pt x="8566" y="7252"/>
                  </a:lnTo>
                  <a:lnTo>
                    <a:pt x="8468" y="7495"/>
                  </a:lnTo>
                  <a:lnTo>
                    <a:pt x="8420" y="7739"/>
                  </a:lnTo>
                  <a:lnTo>
                    <a:pt x="8395" y="7958"/>
                  </a:lnTo>
                  <a:lnTo>
                    <a:pt x="8395" y="8128"/>
                  </a:lnTo>
                  <a:lnTo>
                    <a:pt x="8322" y="8177"/>
                  </a:lnTo>
                  <a:lnTo>
                    <a:pt x="8201" y="8225"/>
                  </a:lnTo>
                  <a:lnTo>
                    <a:pt x="8079" y="8250"/>
                  </a:lnTo>
                  <a:lnTo>
                    <a:pt x="7982" y="8225"/>
                  </a:lnTo>
                  <a:lnTo>
                    <a:pt x="7909" y="8201"/>
                  </a:lnTo>
                  <a:lnTo>
                    <a:pt x="7982" y="8079"/>
                  </a:lnTo>
                  <a:lnTo>
                    <a:pt x="8055" y="7933"/>
                  </a:lnTo>
                  <a:lnTo>
                    <a:pt x="8103" y="7812"/>
                  </a:lnTo>
                  <a:lnTo>
                    <a:pt x="8103" y="7666"/>
                  </a:lnTo>
                  <a:lnTo>
                    <a:pt x="8103" y="7520"/>
                  </a:lnTo>
                  <a:lnTo>
                    <a:pt x="8055" y="7398"/>
                  </a:lnTo>
                  <a:lnTo>
                    <a:pt x="7957" y="7252"/>
                  </a:lnTo>
                  <a:lnTo>
                    <a:pt x="7836" y="7130"/>
                  </a:lnTo>
                  <a:lnTo>
                    <a:pt x="7763" y="7082"/>
                  </a:lnTo>
                  <a:lnTo>
                    <a:pt x="7617" y="7082"/>
                  </a:lnTo>
                  <a:lnTo>
                    <a:pt x="7544" y="7130"/>
                  </a:lnTo>
                  <a:lnTo>
                    <a:pt x="7446" y="7252"/>
                  </a:lnTo>
                  <a:lnTo>
                    <a:pt x="7373" y="7374"/>
                  </a:lnTo>
                  <a:lnTo>
                    <a:pt x="7325" y="7495"/>
                  </a:lnTo>
                  <a:lnTo>
                    <a:pt x="7300" y="7641"/>
                  </a:lnTo>
                  <a:lnTo>
                    <a:pt x="7300" y="7787"/>
                  </a:lnTo>
                  <a:lnTo>
                    <a:pt x="7300" y="7909"/>
                  </a:lnTo>
                  <a:lnTo>
                    <a:pt x="7325" y="8055"/>
                  </a:lnTo>
                  <a:lnTo>
                    <a:pt x="7373" y="8177"/>
                  </a:lnTo>
                  <a:lnTo>
                    <a:pt x="7179" y="8298"/>
                  </a:lnTo>
                  <a:lnTo>
                    <a:pt x="7081" y="8323"/>
                  </a:lnTo>
                  <a:lnTo>
                    <a:pt x="6984" y="8347"/>
                  </a:lnTo>
                  <a:lnTo>
                    <a:pt x="6911" y="8371"/>
                  </a:lnTo>
                  <a:lnTo>
                    <a:pt x="6814" y="8347"/>
                  </a:lnTo>
                  <a:lnTo>
                    <a:pt x="6692" y="8298"/>
                  </a:lnTo>
                  <a:lnTo>
                    <a:pt x="6570" y="8201"/>
                  </a:lnTo>
                  <a:lnTo>
                    <a:pt x="6497" y="8055"/>
                  </a:lnTo>
                  <a:lnTo>
                    <a:pt x="6449" y="7909"/>
                  </a:lnTo>
                  <a:lnTo>
                    <a:pt x="6449" y="7739"/>
                  </a:lnTo>
                  <a:lnTo>
                    <a:pt x="6497" y="7544"/>
                  </a:lnTo>
                  <a:lnTo>
                    <a:pt x="6497" y="7520"/>
                  </a:lnTo>
                  <a:lnTo>
                    <a:pt x="6473" y="7520"/>
                  </a:lnTo>
                  <a:lnTo>
                    <a:pt x="6449" y="7495"/>
                  </a:lnTo>
                  <a:lnTo>
                    <a:pt x="6424" y="7520"/>
                  </a:lnTo>
                  <a:lnTo>
                    <a:pt x="6327" y="7617"/>
                  </a:lnTo>
                  <a:lnTo>
                    <a:pt x="6254" y="7739"/>
                  </a:lnTo>
                  <a:lnTo>
                    <a:pt x="6230" y="7836"/>
                  </a:lnTo>
                  <a:lnTo>
                    <a:pt x="6206" y="7958"/>
                  </a:lnTo>
                  <a:lnTo>
                    <a:pt x="6206" y="8055"/>
                  </a:lnTo>
                  <a:lnTo>
                    <a:pt x="6206" y="8177"/>
                  </a:lnTo>
                  <a:lnTo>
                    <a:pt x="6254" y="8274"/>
                  </a:lnTo>
                  <a:lnTo>
                    <a:pt x="6303" y="8371"/>
                  </a:lnTo>
                  <a:lnTo>
                    <a:pt x="6376" y="8469"/>
                  </a:lnTo>
                  <a:lnTo>
                    <a:pt x="6449" y="8542"/>
                  </a:lnTo>
                  <a:lnTo>
                    <a:pt x="6546" y="8615"/>
                  </a:lnTo>
                  <a:lnTo>
                    <a:pt x="6643" y="8663"/>
                  </a:lnTo>
                  <a:lnTo>
                    <a:pt x="6765" y="8712"/>
                  </a:lnTo>
                  <a:lnTo>
                    <a:pt x="6862" y="8736"/>
                  </a:lnTo>
                  <a:lnTo>
                    <a:pt x="7008" y="8736"/>
                  </a:lnTo>
                  <a:lnTo>
                    <a:pt x="7130" y="8712"/>
                  </a:lnTo>
                  <a:lnTo>
                    <a:pt x="7349" y="8615"/>
                  </a:lnTo>
                  <a:lnTo>
                    <a:pt x="7592" y="8493"/>
                  </a:lnTo>
                  <a:lnTo>
                    <a:pt x="7690" y="8566"/>
                  </a:lnTo>
                  <a:lnTo>
                    <a:pt x="7836" y="8639"/>
                  </a:lnTo>
                  <a:lnTo>
                    <a:pt x="7982" y="8663"/>
                  </a:lnTo>
                  <a:lnTo>
                    <a:pt x="8128" y="8688"/>
                  </a:lnTo>
                  <a:lnTo>
                    <a:pt x="8225" y="8688"/>
                  </a:lnTo>
                  <a:lnTo>
                    <a:pt x="8347" y="8663"/>
                  </a:lnTo>
                  <a:lnTo>
                    <a:pt x="8566" y="8566"/>
                  </a:lnTo>
                  <a:lnTo>
                    <a:pt x="8639" y="8663"/>
                  </a:lnTo>
                  <a:lnTo>
                    <a:pt x="8736" y="8736"/>
                  </a:lnTo>
                  <a:lnTo>
                    <a:pt x="8833" y="8809"/>
                  </a:lnTo>
                  <a:lnTo>
                    <a:pt x="8931" y="8858"/>
                  </a:lnTo>
                  <a:lnTo>
                    <a:pt x="9174" y="8907"/>
                  </a:lnTo>
                  <a:lnTo>
                    <a:pt x="9417" y="8931"/>
                  </a:lnTo>
                  <a:lnTo>
                    <a:pt x="9661" y="8882"/>
                  </a:lnTo>
                  <a:lnTo>
                    <a:pt x="9880" y="8809"/>
                  </a:lnTo>
                  <a:lnTo>
                    <a:pt x="9977" y="8736"/>
                  </a:lnTo>
                  <a:lnTo>
                    <a:pt x="10074" y="8663"/>
                  </a:lnTo>
                  <a:lnTo>
                    <a:pt x="10172" y="8566"/>
                  </a:lnTo>
                  <a:lnTo>
                    <a:pt x="10269" y="8469"/>
                  </a:lnTo>
                  <a:lnTo>
                    <a:pt x="10293" y="8396"/>
                  </a:lnTo>
                  <a:lnTo>
                    <a:pt x="10293" y="8347"/>
                  </a:lnTo>
                  <a:lnTo>
                    <a:pt x="10269" y="8298"/>
                  </a:lnTo>
                  <a:lnTo>
                    <a:pt x="10245" y="8250"/>
                  </a:lnTo>
                  <a:lnTo>
                    <a:pt x="10172" y="8225"/>
                  </a:lnTo>
                  <a:lnTo>
                    <a:pt x="10123" y="8201"/>
                  </a:lnTo>
                  <a:lnTo>
                    <a:pt x="10001" y="8201"/>
                  </a:lnTo>
                  <a:lnTo>
                    <a:pt x="9782" y="8323"/>
                  </a:lnTo>
                  <a:lnTo>
                    <a:pt x="9563" y="8420"/>
                  </a:lnTo>
                  <a:lnTo>
                    <a:pt x="9442" y="8444"/>
                  </a:lnTo>
                  <a:lnTo>
                    <a:pt x="9344" y="8469"/>
                  </a:lnTo>
                  <a:lnTo>
                    <a:pt x="9223" y="8469"/>
                  </a:lnTo>
                  <a:lnTo>
                    <a:pt x="9101" y="8420"/>
                  </a:lnTo>
                  <a:lnTo>
                    <a:pt x="9004" y="8347"/>
                  </a:lnTo>
                  <a:lnTo>
                    <a:pt x="8931" y="8274"/>
                  </a:lnTo>
                  <a:lnTo>
                    <a:pt x="9052" y="8128"/>
                  </a:lnTo>
                  <a:lnTo>
                    <a:pt x="9150" y="7982"/>
                  </a:lnTo>
                  <a:lnTo>
                    <a:pt x="9247" y="7836"/>
                  </a:lnTo>
                  <a:lnTo>
                    <a:pt x="9296" y="7666"/>
                  </a:lnTo>
                  <a:lnTo>
                    <a:pt x="9320" y="7495"/>
                  </a:lnTo>
                  <a:lnTo>
                    <a:pt x="9296" y="7349"/>
                  </a:lnTo>
                  <a:lnTo>
                    <a:pt x="9247" y="7203"/>
                  </a:lnTo>
                  <a:lnTo>
                    <a:pt x="9150" y="7057"/>
                  </a:lnTo>
                  <a:lnTo>
                    <a:pt x="9052" y="6984"/>
                  </a:lnTo>
                  <a:lnTo>
                    <a:pt x="8955" y="6936"/>
                  </a:lnTo>
                  <a:close/>
                  <a:moveTo>
                    <a:pt x="1947" y="9710"/>
                  </a:moveTo>
                  <a:lnTo>
                    <a:pt x="1801" y="9758"/>
                  </a:lnTo>
                  <a:lnTo>
                    <a:pt x="1582" y="9856"/>
                  </a:lnTo>
                  <a:lnTo>
                    <a:pt x="1363" y="10002"/>
                  </a:lnTo>
                  <a:lnTo>
                    <a:pt x="925" y="10294"/>
                  </a:lnTo>
                  <a:lnTo>
                    <a:pt x="706" y="10415"/>
                  </a:lnTo>
                  <a:lnTo>
                    <a:pt x="585" y="10513"/>
                  </a:lnTo>
                  <a:lnTo>
                    <a:pt x="463" y="10610"/>
                  </a:lnTo>
                  <a:lnTo>
                    <a:pt x="366" y="10707"/>
                  </a:lnTo>
                  <a:lnTo>
                    <a:pt x="317" y="10829"/>
                  </a:lnTo>
                  <a:lnTo>
                    <a:pt x="317" y="10878"/>
                  </a:lnTo>
                  <a:lnTo>
                    <a:pt x="341" y="10926"/>
                  </a:lnTo>
                  <a:lnTo>
                    <a:pt x="366" y="10999"/>
                  </a:lnTo>
                  <a:lnTo>
                    <a:pt x="439" y="11048"/>
                  </a:lnTo>
                  <a:lnTo>
                    <a:pt x="536" y="11097"/>
                  </a:lnTo>
                  <a:lnTo>
                    <a:pt x="633" y="11097"/>
                  </a:lnTo>
                  <a:lnTo>
                    <a:pt x="755" y="11072"/>
                  </a:lnTo>
                  <a:lnTo>
                    <a:pt x="877" y="11048"/>
                  </a:lnTo>
                  <a:lnTo>
                    <a:pt x="1120" y="10926"/>
                  </a:lnTo>
                  <a:lnTo>
                    <a:pt x="1315" y="10829"/>
                  </a:lnTo>
                  <a:lnTo>
                    <a:pt x="1728" y="10610"/>
                  </a:lnTo>
                  <a:lnTo>
                    <a:pt x="1947" y="10488"/>
                  </a:lnTo>
                  <a:lnTo>
                    <a:pt x="2142" y="10342"/>
                  </a:lnTo>
                  <a:lnTo>
                    <a:pt x="2264" y="10245"/>
                  </a:lnTo>
                  <a:lnTo>
                    <a:pt x="2312" y="10123"/>
                  </a:lnTo>
                  <a:lnTo>
                    <a:pt x="2312" y="10002"/>
                  </a:lnTo>
                  <a:lnTo>
                    <a:pt x="2264" y="9880"/>
                  </a:lnTo>
                  <a:lnTo>
                    <a:pt x="2191" y="9783"/>
                  </a:lnTo>
                  <a:lnTo>
                    <a:pt x="2069" y="9734"/>
                  </a:lnTo>
                  <a:lnTo>
                    <a:pt x="1947" y="9710"/>
                  </a:lnTo>
                  <a:close/>
                  <a:moveTo>
                    <a:pt x="14065" y="10026"/>
                  </a:moveTo>
                  <a:lnTo>
                    <a:pt x="13895" y="10050"/>
                  </a:lnTo>
                  <a:lnTo>
                    <a:pt x="13846" y="10075"/>
                  </a:lnTo>
                  <a:lnTo>
                    <a:pt x="13797" y="10123"/>
                  </a:lnTo>
                  <a:lnTo>
                    <a:pt x="13773" y="10172"/>
                  </a:lnTo>
                  <a:lnTo>
                    <a:pt x="13749" y="10221"/>
                  </a:lnTo>
                  <a:lnTo>
                    <a:pt x="13773" y="10318"/>
                  </a:lnTo>
                  <a:lnTo>
                    <a:pt x="13797" y="10367"/>
                  </a:lnTo>
                  <a:lnTo>
                    <a:pt x="13846" y="10415"/>
                  </a:lnTo>
                  <a:lnTo>
                    <a:pt x="14138" y="10586"/>
                  </a:lnTo>
                  <a:lnTo>
                    <a:pt x="14454" y="10756"/>
                  </a:lnTo>
                  <a:lnTo>
                    <a:pt x="14624" y="10878"/>
                  </a:lnTo>
                  <a:lnTo>
                    <a:pt x="14819" y="10975"/>
                  </a:lnTo>
                  <a:lnTo>
                    <a:pt x="15014" y="11048"/>
                  </a:lnTo>
                  <a:lnTo>
                    <a:pt x="15208" y="11097"/>
                  </a:lnTo>
                  <a:lnTo>
                    <a:pt x="15379" y="11097"/>
                  </a:lnTo>
                  <a:lnTo>
                    <a:pt x="15427" y="11072"/>
                  </a:lnTo>
                  <a:lnTo>
                    <a:pt x="15500" y="11024"/>
                  </a:lnTo>
                  <a:lnTo>
                    <a:pt x="15573" y="10951"/>
                  </a:lnTo>
                  <a:lnTo>
                    <a:pt x="15598" y="10829"/>
                  </a:lnTo>
                  <a:lnTo>
                    <a:pt x="15598" y="10707"/>
                  </a:lnTo>
                  <a:lnTo>
                    <a:pt x="15549" y="10586"/>
                  </a:lnTo>
                  <a:lnTo>
                    <a:pt x="15500" y="10537"/>
                  </a:lnTo>
                  <a:lnTo>
                    <a:pt x="15452" y="10513"/>
                  </a:lnTo>
                  <a:lnTo>
                    <a:pt x="15379" y="10464"/>
                  </a:lnTo>
                  <a:lnTo>
                    <a:pt x="15306" y="10464"/>
                  </a:lnTo>
                  <a:lnTo>
                    <a:pt x="15135" y="10415"/>
                  </a:lnTo>
                  <a:lnTo>
                    <a:pt x="14965" y="10367"/>
                  </a:lnTo>
                  <a:lnTo>
                    <a:pt x="14600" y="10196"/>
                  </a:lnTo>
                  <a:lnTo>
                    <a:pt x="14430" y="10099"/>
                  </a:lnTo>
                  <a:lnTo>
                    <a:pt x="14260" y="10050"/>
                  </a:lnTo>
                  <a:lnTo>
                    <a:pt x="14065" y="10026"/>
                  </a:lnTo>
                  <a:close/>
                  <a:moveTo>
                    <a:pt x="8468" y="2605"/>
                  </a:moveTo>
                  <a:lnTo>
                    <a:pt x="8760" y="2629"/>
                  </a:lnTo>
                  <a:lnTo>
                    <a:pt x="9052" y="2678"/>
                  </a:lnTo>
                  <a:lnTo>
                    <a:pt x="9344" y="2726"/>
                  </a:lnTo>
                  <a:lnTo>
                    <a:pt x="9125" y="2799"/>
                  </a:lnTo>
                  <a:lnTo>
                    <a:pt x="9101" y="2824"/>
                  </a:lnTo>
                  <a:lnTo>
                    <a:pt x="9101" y="2848"/>
                  </a:lnTo>
                  <a:lnTo>
                    <a:pt x="9101" y="2872"/>
                  </a:lnTo>
                  <a:lnTo>
                    <a:pt x="9125" y="2897"/>
                  </a:lnTo>
                  <a:lnTo>
                    <a:pt x="9223" y="2945"/>
                  </a:lnTo>
                  <a:lnTo>
                    <a:pt x="9320" y="2970"/>
                  </a:lnTo>
                  <a:lnTo>
                    <a:pt x="9442" y="2945"/>
                  </a:lnTo>
                  <a:lnTo>
                    <a:pt x="9563" y="2921"/>
                  </a:lnTo>
                  <a:lnTo>
                    <a:pt x="9855" y="2872"/>
                  </a:lnTo>
                  <a:lnTo>
                    <a:pt x="10269" y="3043"/>
                  </a:lnTo>
                  <a:lnTo>
                    <a:pt x="10074" y="3067"/>
                  </a:lnTo>
                  <a:lnTo>
                    <a:pt x="9855" y="3116"/>
                  </a:lnTo>
                  <a:lnTo>
                    <a:pt x="9685" y="3189"/>
                  </a:lnTo>
                  <a:lnTo>
                    <a:pt x="9515" y="3262"/>
                  </a:lnTo>
                  <a:lnTo>
                    <a:pt x="9515" y="3286"/>
                  </a:lnTo>
                  <a:lnTo>
                    <a:pt x="9490" y="3310"/>
                  </a:lnTo>
                  <a:lnTo>
                    <a:pt x="9515" y="3335"/>
                  </a:lnTo>
                  <a:lnTo>
                    <a:pt x="9539" y="3359"/>
                  </a:lnTo>
                  <a:lnTo>
                    <a:pt x="9953" y="3335"/>
                  </a:lnTo>
                  <a:lnTo>
                    <a:pt x="10342" y="3310"/>
                  </a:lnTo>
                  <a:lnTo>
                    <a:pt x="10780" y="3310"/>
                  </a:lnTo>
                  <a:lnTo>
                    <a:pt x="11048" y="3505"/>
                  </a:lnTo>
                  <a:lnTo>
                    <a:pt x="10756" y="3578"/>
                  </a:lnTo>
                  <a:lnTo>
                    <a:pt x="10464" y="3675"/>
                  </a:lnTo>
                  <a:lnTo>
                    <a:pt x="10245" y="3797"/>
                  </a:lnTo>
                  <a:lnTo>
                    <a:pt x="10099" y="3918"/>
                  </a:lnTo>
                  <a:lnTo>
                    <a:pt x="10074" y="3943"/>
                  </a:lnTo>
                  <a:lnTo>
                    <a:pt x="10099" y="3943"/>
                  </a:lnTo>
                  <a:lnTo>
                    <a:pt x="10391" y="3918"/>
                  </a:lnTo>
                  <a:lnTo>
                    <a:pt x="10683" y="3870"/>
                  </a:lnTo>
                  <a:lnTo>
                    <a:pt x="10975" y="3821"/>
                  </a:lnTo>
                  <a:lnTo>
                    <a:pt x="11291" y="3773"/>
                  </a:lnTo>
                  <a:lnTo>
                    <a:pt x="11364" y="3773"/>
                  </a:lnTo>
                  <a:lnTo>
                    <a:pt x="11583" y="3967"/>
                  </a:lnTo>
                  <a:lnTo>
                    <a:pt x="11778" y="4186"/>
                  </a:lnTo>
                  <a:lnTo>
                    <a:pt x="11388" y="4210"/>
                  </a:lnTo>
                  <a:lnTo>
                    <a:pt x="10829" y="4259"/>
                  </a:lnTo>
                  <a:lnTo>
                    <a:pt x="10561" y="4283"/>
                  </a:lnTo>
                  <a:lnTo>
                    <a:pt x="10318" y="4381"/>
                  </a:lnTo>
                  <a:lnTo>
                    <a:pt x="10293" y="4405"/>
                  </a:lnTo>
                  <a:lnTo>
                    <a:pt x="10293" y="4429"/>
                  </a:lnTo>
                  <a:lnTo>
                    <a:pt x="10318" y="4454"/>
                  </a:lnTo>
                  <a:lnTo>
                    <a:pt x="10585" y="4527"/>
                  </a:lnTo>
                  <a:lnTo>
                    <a:pt x="11705" y="4527"/>
                  </a:lnTo>
                  <a:lnTo>
                    <a:pt x="11997" y="4502"/>
                  </a:lnTo>
                  <a:lnTo>
                    <a:pt x="12216" y="4867"/>
                  </a:lnTo>
                  <a:lnTo>
                    <a:pt x="11851" y="4867"/>
                  </a:lnTo>
                  <a:lnTo>
                    <a:pt x="11267" y="4892"/>
                  </a:lnTo>
                  <a:lnTo>
                    <a:pt x="10658" y="4940"/>
                  </a:lnTo>
                  <a:lnTo>
                    <a:pt x="10634" y="4940"/>
                  </a:lnTo>
                  <a:lnTo>
                    <a:pt x="10634" y="4965"/>
                  </a:lnTo>
                  <a:lnTo>
                    <a:pt x="10634" y="4989"/>
                  </a:lnTo>
                  <a:lnTo>
                    <a:pt x="10658" y="5013"/>
                  </a:lnTo>
                  <a:lnTo>
                    <a:pt x="10902" y="5086"/>
                  </a:lnTo>
                  <a:lnTo>
                    <a:pt x="11169" y="5111"/>
                  </a:lnTo>
                  <a:lnTo>
                    <a:pt x="12021" y="5111"/>
                  </a:lnTo>
                  <a:lnTo>
                    <a:pt x="12362" y="5135"/>
                  </a:lnTo>
                  <a:lnTo>
                    <a:pt x="12556" y="5622"/>
                  </a:lnTo>
                  <a:lnTo>
                    <a:pt x="11461" y="5622"/>
                  </a:lnTo>
                  <a:lnTo>
                    <a:pt x="11291" y="5646"/>
                  </a:lnTo>
                  <a:lnTo>
                    <a:pt x="11145" y="5695"/>
                  </a:lnTo>
                  <a:lnTo>
                    <a:pt x="10999" y="5768"/>
                  </a:lnTo>
                  <a:lnTo>
                    <a:pt x="10975" y="5792"/>
                  </a:lnTo>
                  <a:lnTo>
                    <a:pt x="10999" y="5841"/>
                  </a:lnTo>
                  <a:lnTo>
                    <a:pt x="11267" y="5889"/>
                  </a:lnTo>
                  <a:lnTo>
                    <a:pt x="11534" y="5889"/>
                  </a:lnTo>
                  <a:lnTo>
                    <a:pt x="12070" y="5914"/>
                  </a:lnTo>
                  <a:lnTo>
                    <a:pt x="12654" y="5938"/>
                  </a:lnTo>
                  <a:lnTo>
                    <a:pt x="12702" y="6060"/>
                  </a:lnTo>
                  <a:lnTo>
                    <a:pt x="12727" y="6181"/>
                  </a:lnTo>
                  <a:lnTo>
                    <a:pt x="12386" y="6181"/>
                  </a:lnTo>
                  <a:lnTo>
                    <a:pt x="11729" y="6254"/>
                  </a:lnTo>
                  <a:lnTo>
                    <a:pt x="11413" y="6279"/>
                  </a:lnTo>
                  <a:lnTo>
                    <a:pt x="11121" y="6352"/>
                  </a:lnTo>
                  <a:lnTo>
                    <a:pt x="11096" y="6352"/>
                  </a:lnTo>
                  <a:lnTo>
                    <a:pt x="11096" y="6376"/>
                  </a:lnTo>
                  <a:lnTo>
                    <a:pt x="11096" y="6400"/>
                  </a:lnTo>
                  <a:lnTo>
                    <a:pt x="11121" y="6425"/>
                  </a:lnTo>
                  <a:lnTo>
                    <a:pt x="11388" y="6473"/>
                  </a:lnTo>
                  <a:lnTo>
                    <a:pt x="11656" y="6498"/>
                  </a:lnTo>
                  <a:lnTo>
                    <a:pt x="12508" y="6498"/>
                  </a:lnTo>
                  <a:lnTo>
                    <a:pt x="12824" y="6522"/>
                  </a:lnTo>
                  <a:lnTo>
                    <a:pt x="12873" y="6838"/>
                  </a:lnTo>
                  <a:lnTo>
                    <a:pt x="12556" y="6838"/>
                  </a:lnTo>
                  <a:lnTo>
                    <a:pt x="12240" y="6863"/>
                  </a:lnTo>
                  <a:lnTo>
                    <a:pt x="11753" y="6887"/>
                  </a:lnTo>
                  <a:lnTo>
                    <a:pt x="11510" y="6911"/>
                  </a:lnTo>
                  <a:lnTo>
                    <a:pt x="11267" y="6936"/>
                  </a:lnTo>
                  <a:lnTo>
                    <a:pt x="11242" y="6936"/>
                  </a:lnTo>
                  <a:lnTo>
                    <a:pt x="11242" y="6960"/>
                  </a:lnTo>
                  <a:lnTo>
                    <a:pt x="11242" y="7009"/>
                  </a:lnTo>
                  <a:lnTo>
                    <a:pt x="11267" y="7009"/>
                  </a:lnTo>
                  <a:lnTo>
                    <a:pt x="11461" y="7082"/>
                  </a:lnTo>
                  <a:lnTo>
                    <a:pt x="11680" y="7130"/>
                  </a:lnTo>
                  <a:lnTo>
                    <a:pt x="12727" y="7130"/>
                  </a:lnTo>
                  <a:lnTo>
                    <a:pt x="12921" y="7106"/>
                  </a:lnTo>
                  <a:lnTo>
                    <a:pt x="12994" y="7593"/>
                  </a:lnTo>
                  <a:lnTo>
                    <a:pt x="12994" y="7593"/>
                  </a:lnTo>
                  <a:lnTo>
                    <a:pt x="12848" y="7568"/>
                  </a:lnTo>
                  <a:lnTo>
                    <a:pt x="12702" y="7568"/>
                  </a:lnTo>
                  <a:lnTo>
                    <a:pt x="12435" y="7593"/>
                  </a:lnTo>
                  <a:lnTo>
                    <a:pt x="11997" y="7593"/>
                  </a:lnTo>
                  <a:lnTo>
                    <a:pt x="11778" y="7617"/>
                  </a:lnTo>
                  <a:lnTo>
                    <a:pt x="11559" y="7690"/>
                  </a:lnTo>
                  <a:lnTo>
                    <a:pt x="11534" y="7690"/>
                  </a:lnTo>
                  <a:lnTo>
                    <a:pt x="11534" y="7739"/>
                  </a:lnTo>
                  <a:lnTo>
                    <a:pt x="11534" y="7763"/>
                  </a:lnTo>
                  <a:lnTo>
                    <a:pt x="11559" y="7787"/>
                  </a:lnTo>
                  <a:lnTo>
                    <a:pt x="11778" y="7836"/>
                  </a:lnTo>
                  <a:lnTo>
                    <a:pt x="11997" y="7860"/>
                  </a:lnTo>
                  <a:lnTo>
                    <a:pt x="12435" y="7860"/>
                  </a:lnTo>
                  <a:lnTo>
                    <a:pt x="12702" y="7885"/>
                  </a:lnTo>
                  <a:lnTo>
                    <a:pt x="12848" y="7885"/>
                  </a:lnTo>
                  <a:lnTo>
                    <a:pt x="12994" y="7860"/>
                  </a:lnTo>
                  <a:lnTo>
                    <a:pt x="12994" y="7909"/>
                  </a:lnTo>
                  <a:lnTo>
                    <a:pt x="12994" y="8250"/>
                  </a:lnTo>
                  <a:lnTo>
                    <a:pt x="12873" y="8201"/>
                  </a:lnTo>
                  <a:lnTo>
                    <a:pt x="12775" y="8201"/>
                  </a:lnTo>
                  <a:lnTo>
                    <a:pt x="12532" y="8177"/>
                  </a:lnTo>
                  <a:lnTo>
                    <a:pt x="12094" y="8177"/>
                  </a:lnTo>
                  <a:lnTo>
                    <a:pt x="11875" y="8201"/>
                  </a:lnTo>
                  <a:lnTo>
                    <a:pt x="11656" y="8250"/>
                  </a:lnTo>
                  <a:lnTo>
                    <a:pt x="11656" y="8274"/>
                  </a:lnTo>
                  <a:lnTo>
                    <a:pt x="11632" y="8298"/>
                  </a:lnTo>
                  <a:lnTo>
                    <a:pt x="11656" y="8298"/>
                  </a:lnTo>
                  <a:lnTo>
                    <a:pt x="11656" y="8323"/>
                  </a:lnTo>
                  <a:lnTo>
                    <a:pt x="12045" y="8396"/>
                  </a:lnTo>
                  <a:lnTo>
                    <a:pt x="12410" y="8444"/>
                  </a:lnTo>
                  <a:lnTo>
                    <a:pt x="12702" y="8469"/>
                  </a:lnTo>
                  <a:lnTo>
                    <a:pt x="12824" y="8493"/>
                  </a:lnTo>
                  <a:lnTo>
                    <a:pt x="12970" y="8469"/>
                  </a:lnTo>
                  <a:lnTo>
                    <a:pt x="12873" y="8858"/>
                  </a:lnTo>
                  <a:lnTo>
                    <a:pt x="12654" y="8809"/>
                  </a:lnTo>
                  <a:lnTo>
                    <a:pt x="12483" y="8785"/>
                  </a:lnTo>
                  <a:lnTo>
                    <a:pt x="12264" y="8736"/>
                  </a:lnTo>
                  <a:lnTo>
                    <a:pt x="11826" y="8736"/>
                  </a:lnTo>
                  <a:lnTo>
                    <a:pt x="11607" y="8809"/>
                  </a:lnTo>
                  <a:lnTo>
                    <a:pt x="11583" y="8834"/>
                  </a:lnTo>
                  <a:lnTo>
                    <a:pt x="11583" y="8858"/>
                  </a:lnTo>
                  <a:lnTo>
                    <a:pt x="11583" y="8882"/>
                  </a:lnTo>
                  <a:lnTo>
                    <a:pt x="11851" y="8882"/>
                  </a:lnTo>
                  <a:lnTo>
                    <a:pt x="12094" y="8931"/>
                  </a:lnTo>
                  <a:lnTo>
                    <a:pt x="12556" y="9053"/>
                  </a:lnTo>
                  <a:lnTo>
                    <a:pt x="12775" y="9126"/>
                  </a:lnTo>
                  <a:lnTo>
                    <a:pt x="12654" y="9345"/>
                  </a:lnTo>
                  <a:lnTo>
                    <a:pt x="12508" y="9296"/>
                  </a:lnTo>
                  <a:lnTo>
                    <a:pt x="12313" y="9272"/>
                  </a:lnTo>
                  <a:lnTo>
                    <a:pt x="12143" y="9223"/>
                  </a:lnTo>
                  <a:lnTo>
                    <a:pt x="11972" y="9199"/>
                  </a:lnTo>
                  <a:lnTo>
                    <a:pt x="11607" y="9199"/>
                  </a:lnTo>
                  <a:lnTo>
                    <a:pt x="11583" y="9223"/>
                  </a:lnTo>
                  <a:lnTo>
                    <a:pt x="11583" y="9247"/>
                  </a:lnTo>
                  <a:lnTo>
                    <a:pt x="11583" y="9272"/>
                  </a:lnTo>
                  <a:lnTo>
                    <a:pt x="11924" y="9418"/>
                  </a:lnTo>
                  <a:lnTo>
                    <a:pt x="12240" y="9564"/>
                  </a:lnTo>
                  <a:lnTo>
                    <a:pt x="12532" y="9637"/>
                  </a:lnTo>
                  <a:lnTo>
                    <a:pt x="12337" y="9929"/>
                  </a:lnTo>
                  <a:lnTo>
                    <a:pt x="12337" y="9977"/>
                  </a:lnTo>
                  <a:lnTo>
                    <a:pt x="12167" y="9904"/>
                  </a:lnTo>
                  <a:lnTo>
                    <a:pt x="11997" y="9880"/>
                  </a:lnTo>
                  <a:lnTo>
                    <a:pt x="11802" y="9831"/>
                  </a:lnTo>
                  <a:lnTo>
                    <a:pt x="11242" y="9831"/>
                  </a:lnTo>
                  <a:lnTo>
                    <a:pt x="11218" y="9856"/>
                  </a:lnTo>
                  <a:lnTo>
                    <a:pt x="11218" y="9880"/>
                  </a:lnTo>
                  <a:lnTo>
                    <a:pt x="11242" y="9880"/>
                  </a:lnTo>
                  <a:lnTo>
                    <a:pt x="11534" y="10002"/>
                  </a:lnTo>
                  <a:lnTo>
                    <a:pt x="11851" y="10123"/>
                  </a:lnTo>
                  <a:lnTo>
                    <a:pt x="12167" y="10245"/>
                  </a:lnTo>
                  <a:lnTo>
                    <a:pt x="11972" y="10513"/>
                  </a:lnTo>
                  <a:lnTo>
                    <a:pt x="11826" y="10488"/>
                  </a:lnTo>
                  <a:lnTo>
                    <a:pt x="11413" y="10391"/>
                  </a:lnTo>
                  <a:lnTo>
                    <a:pt x="11023" y="10342"/>
                  </a:lnTo>
                  <a:lnTo>
                    <a:pt x="10975" y="10342"/>
                  </a:lnTo>
                  <a:lnTo>
                    <a:pt x="10975" y="10367"/>
                  </a:lnTo>
                  <a:lnTo>
                    <a:pt x="10975" y="10391"/>
                  </a:lnTo>
                  <a:lnTo>
                    <a:pt x="10999" y="10440"/>
                  </a:lnTo>
                  <a:lnTo>
                    <a:pt x="11145" y="10537"/>
                  </a:lnTo>
                  <a:lnTo>
                    <a:pt x="11315" y="10610"/>
                  </a:lnTo>
                  <a:lnTo>
                    <a:pt x="11632" y="10732"/>
                  </a:lnTo>
                  <a:lnTo>
                    <a:pt x="11802" y="10780"/>
                  </a:lnTo>
                  <a:lnTo>
                    <a:pt x="11656" y="10999"/>
                  </a:lnTo>
                  <a:lnTo>
                    <a:pt x="11510" y="10951"/>
                  </a:lnTo>
                  <a:lnTo>
                    <a:pt x="11364" y="10926"/>
                  </a:lnTo>
                  <a:lnTo>
                    <a:pt x="11072" y="10853"/>
                  </a:lnTo>
                  <a:lnTo>
                    <a:pt x="10950" y="10853"/>
                  </a:lnTo>
                  <a:lnTo>
                    <a:pt x="10804" y="10902"/>
                  </a:lnTo>
                  <a:lnTo>
                    <a:pt x="10780" y="10926"/>
                  </a:lnTo>
                  <a:lnTo>
                    <a:pt x="10756" y="10951"/>
                  </a:lnTo>
                  <a:lnTo>
                    <a:pt x="10756" y="10999"/>
                  </a:lnTo>
                  <a:lnTo>
                    <a:pt x="10780" y="11048"/>
                  </a:lnTo>
                  <a:lnTo>
                    <a:pt x="10902" y="11121"/>
                  </a:lnTo>
                  <a:lnTo>
                    <a:pt x="11023" y="11170"/>
                  </a:lnTo>
                  <a:lnTo>
                    <a:pt x="11267" y="11243"/>
                  </a:lnTo>
                  <a:lnTo>
                    <a:pt x="11461" y="11291"/>
                  </a:lnTo>
                  <a:lnTo>
                    <a:pt x="11242" y="11583"/>
                  </a:lnTo>
                  <a:lnTo>
                    <a:pt x="11072" y="11535"/>
                  </a:lnTo>
                  <a:lnTo>
                    <a:pt x="10877" y="11535"/>
                  </a:lnTo>
                  <a:lnTo>
                    <a:pt x="10683" y="11583"/>
                  </a:lnTo>
                  <a:lnTo>
                    <a:pt x="10658" y="11608"/>
                  </a:lnTo>
                  <a:lnTo>
                    <a:pt x="10683" y="11632"/>
                  </a:lnTo>
                  <a:lnTo>
                    <a:pt x="10829" y="11681"/>
                  </a:lnTo>
                  <a:lnTo>
                    <a:pt x="10975" y="11729"/>
                  </a:lnTo>
                  <a:lnTo>
                    <a:pt x="11096" y="11778"/>
                  </a:lnTo>
                  <a:lnTo>
                    <a:pt x="10877" y="12143"/>
                  </a:lnTo>
                  <a:lnTo>
                    <a:pt x="10829" y="12118"/>
                  </a:lnTo>
                  <a:lnTo>
                    <a:pt x="10658" y="12045"/>
                  </a:lnTo>
                  <a:lnTo>
                    <a:pt x="10561" y="11997"/>
                  </a:lnTo>
                  <a:lnTo>
                    <a:pt x="10464" y="11972"/>
                  </a:lnTo>
                  <a:lnTo>
                    <a:pt x="10439" y="11997"/>
                  </a:lnTo>
                  <a:lnTo>
                    <a:pt x="10439" y="12045"/>
                  </a:lnTo>
                  <a:lnTo>
                    <a:pt x="10488" y="12118"/>
                  </a:lnTo>
                  <a:lnTo>
                    <a:pt x="10585" y="12191"/>
                  </a:lnTo>
                  <a:lnTo>
                    <a:pt x="10756" y="12313"/>
                  </a:lnTo>
                  <a:lnTo>
                    <a:pt x="10561" y="12654"/>
                  </a:lnTo>
                  <a:lnTo>
                    <a:pt x="10415" y="12629"/>
                  </a:lnTo>
                  <a:lnTo>
                    <a:pt x="10172" y="12629"/>
                  </a:lnTo>
                  <a:lnTo>
                    <a:pt x="10026" y="12654"/>
                  </a:lnTo>
                  <a:lnTo>
                    <a:pt x="10026" y="12678"/>
                  </a:lnTo>
                  <a:lnTo>
                    <a:pt x="10026" y="12702"/>
                  </a:lnTo>
                  <a:lnTo>
                    <a:pt x="10245" y="12800"/>
                  </a:lnTo>
                  <a:lnTo>
                    <a:pt x="10439" y="12897"/>
                  </a:lnTo>
                  <a:lnTo>
                    <a:pt x="10196" y="13384"/>
                  </a:lnTo>
                  <a:lnTo>
                    <a:pt x="9880" y="13384"/>
                  </a:lnTo>
                  <a:lnTo>
                    <a:pt x="9904" y="13432"/>
                  </a:lnTo>
                  <a:lnTo>
                    <a:pt x="10147" y="13505"/>
                  </a:lnTo>
                  <a:lnTo>
                    <a:pt x="10074" y="13700"/>
                  </a:lnTo>
                  <a:lnTo>
                    <a:pt x="10026" y="13895"/>
                  </a:lnTo>
                  <a:lnTo>
                    <a:pt x="9953" y="14284"/>
                  </a:lnTo>
                  <a:lnTo>
                    <a:pt x="9880" y="14673"/>
                  </a:lnTo>
                  <a:lnTo>
                    <a:pt x="9807" y="15087"/>
                  </a:lnTo>
                  <a:lnTo>
                    <a:pt x="9101" y="15111"/>
                  </a:lnTo>
                  <a:lnTo>
                    <a:pt x="9247" y="14673"/>
                  </a:lnTo>
                  <a:lnTo>
                    <a:pt x="9344" y="14235"/>
                  </a:lnTo>
                  <a:lnTo>
                    <a:pt x="9539" y="13359"/>
                  </a:lnTo>
                  <a:lnTo>
                    <a:pt x="9734" y="12459"/>
                  </a:lnTo>
                  <a:lnTo>
                    <a:pt x="9855" y="12021"/>
                  </a:lnTo>
                  <a:lnTo>
                    <a:pt x="9977" y="11583"/>
                  </a:lnTo>
                  <a:lnTo>
                    <a:pt x="10269" y="10659"/>
                  </a:lnTo>
                  <a:lnTo>
                    <a:pt x="10537" y="9734"/>
                  </a:lnTo>
                  <a:lnTo>
                    <a:pt x="10658" y="9320"/>
                  </a:lnTo>
                  <a:lnTo>
                    <a:pt x="10756" y="8858"/>
                  </a:lnTo>
                  <a:lnTo>
                    <a:pt x="10780" y="8639"/>
                  </a:lnTo>
                  <a:lnTo>
                    <a:pt x="10780" y="8396"/>
                  </a:lnTo>
                  <a:lnTo>
                    <a:pt x="10756" y="8177"/>
                  </a:lnTo>
                  <a:lnTo>
                    <a:pt x="10707" y="7958"/>
                  </a:lnTo>
                  <a:lnTo>
                    <a:pt x="10683" y="7933"/>
                  </a:lnTo>
                  <a:lnTo>
                    <a:pt x="10634" y="7933"/>
                  </a:lnTo>
                  <a:lnTo>
                    <a:pt x="10610" y="7958"/>
                  </a:lnTo>
                  <a:lnTo>
                    <a:pt x="10537" y="8177"/>
                  </a:lnTo>
                  <a:lnTo>
                    <a:pt x="10464" y="8420"/>
                  </a:lnTo>
                  <a:lnTo>
                    <a:pt x="10366" y="8882"/>
                  </a:lnTo>
                  <a:lnTo>
                    <a:pt x="10293" y="9369"/>
                  </a:lnTo>
                  <a:lnTo>
                    <a:pt x="10172" y="9831"/>
                  </a:lnTo>
                  <a:lnTo>
                    <a:pt x="9904" y="10756"/>
                  </a:lnTo>
                  <a:lnTo>
                    <a:pt x="9588" y="11656"/>
                  </a:lnTo>
                  <a:lnTo>
                    <a:pt x="9466" y="12094"/>
                  </a:lnTo>
                  <a:lnTo>
                    <a:pt x="9369" y="12532"/>
                  </a:lnTo>
                  <a:lnTo>
                    <a:pt x="9174" y="13384"/>
                  </a:lnTo>
                  <a:lnTo>
                    <a:pt x="8979" y="14260"/>
                  </a:lnTo>
                  <a:lnTo>
                    <a:pt x="8858" y="14698"/>
                  </a:lnTo>
                  <a:lnTo>
                    <a:pt x="8736" y="15111"/>
                  </a:lnTo>
                  <a:lnTo>
                    <a:pt x="8128" y="15136"/>
                  </a:lnTo>
                  <a:lnTo>
                    <a:pt x="7519" y="15087"/>
                  </a:lnTo>
                  <a:lnTo>
                    <a:pt x="7179" y="15063"/>
                  </a:lnTo>
                  <a:lnTo>
                    <a:pt x="7154" y="15038"/>
                  </a:lnTo>
                  <a:lnTo>
                    <a:pt x="7081" y="14698"/>
                  </a:lnTo>
                  <a:lnTo>
                    <a:pt x="7033" y="14357"/>
                  </a:lnTo>
                  <a:lnTo>
                    <a:pt x="6935" y="13651"/>
                  </a:lnTo>
                  <a:lnTo>
                    <a:pt x="6765" y="12605"/>
                  </a:lnTo>
                  <a:lnTo>
                    <a:pt x="6570" y="11583"/>
                  </a:lnTo>
                  <a:lnTo>
                    <a:pt x="6230" y="9880"/>
                  </a:lnTo>
                  <a:lnTo>
                    <a:pt x="6060" y="9028"/>
                  </a:lnTo>
                  <a:lnTo>
                    <a:pt x="5841" y="8177"/>
                  </a:lnTo>
                  <a:lnTo>
                    <a:pt x="5816" y="8152"/>
                  </a:lnTo>
                  <a:lnTo>
                    <a:pt x="5768" y="8128"/>
                  </a:lnTo>
                  <a:lnTo>
                    <a:pt x="5743" y="8128"/>
                  </a:lnTo>
                  <a:lnTo>
                    <a:pt x="5695" y="8152"/>
                  </a:lnTo>
                  <a:lnTo>
                    <a:pt x="5646" y="8298"/>
                  </a:lnTo>
                  <a:lnTo>
                    <a:pt x="5646" y="8420"/>
                  </a:lnTo>
                  <a:lnTo>
                    <a:pt x="5646" y="8542"/>
                  </a:lnTo>
                  <a:lnTo>
                    <a:pt x="5646" y="8663"/>
                  </a:lnTo>
                  <a:lnTo>
                    <a:pt x="5719" y="8931"/>
                  </a:lnTo>
                  <a:lnTo>
                    <a:pt x="5768" y="9199"/>
                  </a:lnTo>
                  <a:lnTo>
                    <a:pt x="5865" y="9734"/>
                  </a:lnTo>
                  <a:lnTo>
                    <a:pt x="5962" y="10245"/>
                  </a:lnTo>
                  <a:lnTo>
                    <a:pt x="6035" y="10780"/>
                  </a:lnTo>
                  <a:lnTo>
                    <a:pt x="6133" y="11316"/>
                  </a:lnTo>
                  <a:lnTo>
                    <a:pt x="6327" y="12337"/>
                  </a:lnTo>
                  <a:lnTo>
                    <a:pt x="6522" y="13384"/>
                  </a:lnTo>
                  <a:lnTo>
                    <a:pt x="6570" y="13773"/>
                  </a:lnTo>
                  <a:lnTo>
                    <a:pt x="6619" y="14211"/>
                  </a:lnTo>
                  <a:lnTo>
                    <a:pt x="6668" y="14625"/>
                  </a:lnTo>
                  <a:lnTo>
                    <a:pt x="6716" y="14819"/>
                  </a:lnTo>
                  <a:lnTo>
                    <a:pt x="6765" y="15014"/>
                  </a:lnTo>
                  <a:lnTo>
                    <a:pt x="6497" y="15038"/>
                  </a:lnTo>
                  <a:lnTo>
                    <a:pt x="6473" y="14625"/>
                  </a:lnTo>
                  <a:lnTo>
                    <a:pt x="6400" y="14235"/>
                  </a:lnTo>
                  <a:lnTo>
                    <a:pt x="6279" y="13846"/>
                  </a:lnTo>
                  <a:lnTo>
                    <a:pt x="6133" y="13481"/>
                  </a:lnTo>
                  <a:lnTo>
                    <a:pt x="5938" y="13116"/>
                  </a:lnTo>
                  <a:lnTo>
                    <a:pt x="5743" y="12775"/>
                  </a:lnTo>
                  <a:lnTo>
                    <a:pt x="5281" y="12070"/>
                  </a:lnTo>
                  <a:lnTo>
                    <a:pt x="4746" y="11267"/>
                  </a:lnTo>
                  <a:lnTo>
                    <a:pt x="4210" y="10415"/>
                  </a:lnTo>
                  <a:lnTo>
                    <a:pt x="3967" y="9977"/>
                  </a:lnTo>
                  <a:lnTo>
                    <a:pt x="3724" y="9539"/>
                  </a:lnTo>
                  <a:lnTo>
                    <a:pt x="3529" y="9077"/>
                  </a:lnTo>
                  <a:lnTo>
                    <a:pt x="3359" y="8615"/>
                  </a:lnTo>
                  <a:lnTo>
                    <a:pt x="3286" y="8396"/>
                  </a:lnTo>
                  <a:lnTo>
                    <a:pt x="3261" y="8152"/>
                  </a:lnTo>
                  <a:lnTo>
                    <a:pt x="3237" y="7909"/>
                  </a:lnTo>
                  <a:lnTo>
                    <a:pt x="3237" y="7666"/>
                  </a:lnTo>
                  <a:lnTo>
                    <a:pt x="3261" y="7155"/>
                  </a:lnTo>
                  <a:lnTo>
                    <a:pt x="3310" y="6668"/>
                  </a:lnTo>
                  <a:lnTo>
                    <a:pt x="3334" y="6376"/>
                  </a:lnTo>
                  <a:lnTo>
                    <a:pt x="3407" y="6108"/>
                  </a:lnTo>
                  <a:lnTo>
                    <a:pt x="3480" y="5841"/>
                  </a:lnTo>
                  <a:lnTo>
                    <a:pt x="3578" y="5597"/>
                  </a:lnTo>
                  <a:lnTo>
                    <a:pt x="3699" y="5354"/>
                  </a:lnTo>
                  <a:lnTo>
                    <a:pt x="3845" y="5111"/>
                  </a:lnTo>
                  <a:lnTo>
                    <a:pt x="4016" y="4892"/>
                  </a:lnTo>
                  <a:lnTo>
                    <a:pt x="4186" y="4673"/>
                  </a:lnTo>
                  <a:lnTo>
                    <a:pt x="4648" y="4162"/>
                  </a:lnTo>
                  <a:lnTo>
                    <a:pt x="5062" y="3748"/>
                  </a:lnTo>
                  <a:lnTo>
                    <a:pt x="5403" y="3432"/>
                  </a:lnTo>
                  <a:lnTo>
                    <a:pt x="5743" y="3189"/>
                  </a:lnTo>
                  <a:lnTo>
                    <a:pt x="6060" y="3018"/>
                  </a:lnTo>
                  <a:lnTo>
                    <a:pt x="6352" y="2872"/>
                  </a:lnTo>
                  <a:lnTo>
                    <a:pt x="6668" y="2775"/>
                  </a:lnTo>
                  <a:lnTo>
                    <a:pt x="6984" y="2702"/>
                  </a:lnTo>
                  <a:lnTo>
                    <a:pt x="7276" y="2653"/>
                  </a:lnTo>
                  <a:lnTo>
                    <a:pt x="7568" y="2629"/>
                  </a:lnTo>
                  <a:lnTo>
                    <a:pt x="7860" y="2605"/>
                  </a:lnTo>
                  <a:close/>
                  <a:moveTo>
                    <a:pt x="6716" y="15525"/>
                  </a:moveTo>
                  <a:lnTo>
                    <a:pt x="6619" y="15720"/>
                  </a:lnTo>
                  <a:lnTo>
                    <a:pt x="6352" y="16158"/>
                  </a:lnTo>
                  <a:lnTo>
                    <a:pt x="6279" y="16109"/>
                  </a:lnTo>
                  <a:lnTo>
                    <a:pt x="6230" y="16060"/>
                  </a:lnTo>
                  <a:lnTo>
                    <a:pt x="6206" y="15963"/>
                  </a:lnTo>
                  <a:lnTo>
                    <a:pt x="6206" y="15866"/>
                  </a:lnTo>
                  <a:lnTo>
                    <a:pt x="6206" y="15768"/>
                  </a:lnTo>
                  <a:lnTo>
                    <a:pt x="6230" y="15695"/>
                  </a:lnTo>
                  <a:lnTo>
                    <a:pt x="6279" y="15598"/>
                  </a:lnTo>
                  <a:lnTo>
                    <a:pt x="6327" y="15549"/>
                  </a:lnTo>
                  <a:lnTo>
                    <a:pt x="6595" y="15525"/>
                  </a:lnTo>
                  <a:close/>
                  <a:moveTo>
                    <a:pt x="6887" y="15525"/>
                  </a:moveTo>
                  <a:lnTo>
                    <a:pt x="7276" y="15549"/>
                  </a:lnTo>
                  <a:lnTo>
                    <a:pt x="7641" y="15598"/>
                  </a:lnTo>
                  <a:lnTo>
                    <a:pt x="8225" y="15647"/>
                  </a:lnTo>
                  <a:lnTo>
                    <a:pt x="8809" y="15671"/>
                  </a:lnTo>
                  <a:lnTo>
                    <a:pt x="8541" y="15963"/>
                  </a:lnTo>
                  <a:lnTo>
                    <a:pt x="8298" y="16255"/>
                  </a:lnTo>
                  <a:lnTo>
                    <a:pt x="7909" y="16231"/>
                  </a:lnTo>
                  <a:lnTo>
                    <a:pt x="8249" y="15744"/>
                  </a:lnTo>
                  <a:lnTo>
                    <a:pt x="8249" y="15720"/>
                  </a:lnTo>
                  <a:lnTo>
                    <a:pt x="8225" y="15695"/>
                  </a:lnTo>
                  <a:lnTo>
                    <a:pt x="8201" y="15671"/>
                  </a:lnTo>
                  <a:lnTo>
                    <a:pt x="8176" y="15695"/>
                  </a:lnTo>
                  <a:lnTo>
                    <a:pt x="7690" y="16231"/>
                  </a:lnTo>
                  <a:lnTo>
                    <a:pt x="7179" y="16182"/>
                  </a:lnTo>
                  <a:lnTo>
                    <a:pt x="7325" y="15939"/>
                  </a:lnTo>
                  <a:lnTo>
                    <a:pt x="7471" y="15671"/>
                  </a:lnTo>
                  <a:lnTo>
                    <a:pt x="7471" y="15647"/>
                  </a:lnTo>
                  <a:lnTo>
                    <a:pt x="7446" y="15622"/>
                  </a:lnTo>
                  <a:lnTo>
                    <a:pt x="7422" y="15647"/>
                  </a:lnTo>
                  <a:lnTo>
                    <a:pt x="7203" y="15890"/>
                  </a:lnTo>
                  <a:lnTo>
                    <a:pt x="6935" y="16182"/>
                  </a:lnTo>
                  <a:lnTo>
                    <a:pt x="6741" y="16206"/>
                  </a:lnTo>
                  <a:lnTo>
                    <a:pt x="6570" y="16255"/>
                  </a:lnTo>
                  <a:lnTo>
                    <a:pt x="6668" y="16060"/>
                  </a:lnTo>
                  <a:lnTo>
                    <a:pt x="6814" y="15817"/>
                  </a:lnTo>
                  <a:lnTo>
                    <a:pt x="6862" y="15671"/>
                  </a:lnTo>
                  <a:lnTo>
                    <a:pt x="6887" y="15525"/>
                  </a:lnTo>
                  <a:close/>
                  <a:moveTo>
                    <a:pt x="9661" y="15622"/>
                  </a:moveTo>
                  <a:lnTo>
                    <a:pt x="9734" y="15671"/>
                  </a:lnTo>
                  <a:lnTo>
                    <a:pt x="9807" y="15695"/>
                  </a:lnTo>
                  <a:lnTo>
                    <a:pt x="9953" y="15695"/>
                  </a:lnTo>
                  <a:lnTo>
                    <a:pt x="9782" y="15793"/>
                  </a:lnTo>
                  <a:lnTo>
                    <a:pt x="9661" y="15939"/>
                  </a:lnTo>
                  <a:lnTo>
                    <a:pt x="9539" y="16085"/>
                  </a:lnTo>
                  <a:lnTo>
                    <a:pt x="9417" y="16279"/>
                  </a:lnTo>
                  <a:lnTo>
                    <a:pt x="9271" y="16279"/>
                  </a:lnTo>
                  <a:lnTo>
                    <a:pt x="9612" y="15817"/>
                  </a:lnTo>
                  <a:lnTo>
                    <a:pt x="9612" y="15793"/>
                  </a:lnTo>
                  <a:lnTo>
                    <a:pt x="9612" y="15768"/>
                  </a:lnTo>
                  <a:lnTo>
                    <a:pt x="9563" y="15768"/>
                  </a:lnTo>
                  <a:lnTo>
                    <a:pt x="9320" y="16012"/>
                  </a:lnTo>
                  <a:lnTo>
                    <a:pt x="9077" y="16255"/>
                  </a:lnTo>
                  <a:lnTo>
                    <a:pt x="8517" y="16255"/>
                  </a:lnTo>
                  <a:lnTo>
                    <a:pt x="8882" y="15720"/>
                  </a:lnTo>
                  <a:lnTo>
                    <a:pt x="8906" y="15695"/>
                  </a:lnTo>
                  <a:lnTo>
                    <a:pt x="8882" y="15671"/>
                  </a:lnTo>
                  <a:lnTo>
                    <a:pt x="9271" y="15671"/>
                  </a:lnTo>
                  <a:lnTo>
                    <a:pt x="9661" y="15622"/>
                  </a:lnTo>
                  <a:close/>
                  <a:moveTo>
                    <a:pt x="10074" y="15768"/>
                  </a:moveTo>
                  <a:lnTo>
                    <a:pt x="10074" y="15841"/>
                  </a:lnTo>
                  <a:lnTo>
                    <a:pt x="10099" y="15939"/>
                  </a:lnTo>
                  <a:lnTo>
                    <a:pt x="10074" y="16060"/>
                  </a:lnTo>
                  <a:lnTo>
                    <a:pt x="10050" y="16182"/>
                  </a:lnTo>
                  <a:lnTo>
                    <a:pt x="9977" y="16304"/>
                  </a:lnTo>
                  <a:lnTo>
                    <a:pt x="9758" y="16279"/>
                  </a:lnTo>
                  <a:lnTo>
                    <a:pt x="9880" y="16012"/>
                  </a:lnTo>
                  <a:lnTo>
                    <a:pt x="9977" y="15890"/>
                  </a:lnTo>
                  <a:lnTo>
                    <a:pt x="10074" y="15768"/>
                  </a:lnTo>
                  <a:close/>
                  <a:moveTo>
                    <a:pt x="6522" y="16571"/>
                  </a:moveTo>
                  <a:lnTo>
                    <a:pt x="6595" y="16620"/>
                  </a:lnTo>
                  <a:lnTo>
                    <a:pt x="6424" y="16888"/>
                  </a:lnTo>
                  <a:lnTo>
                    <a:pt x="6376" y="17034"/>
                  </a:lnTo>
                  <a:lnTo>
                    <a:pt x="6327" y="17180"/>
                  </a:lnTo>
                  <a:lnTo>
                    <a:pt x="6254" y="17082"/>
                  </a:lnTo>
                  <a:lnTo>
                    <a:pt x="6230" y="16985"/>
                  </a:lnTo>
                  <a:lnTo>
                    <a:pt x="6206" y="16912"/>
                  </a:lnTo>
                  <a:lnTo>
                    <a:pt x="6230" y="16815"/>
                  </a:lnTo>
                  <a:lnTo>
                    <a:pt x="6254" y="16839"/>
                  </a:lnTo>
                  <a:lnTo>
                    <a:pt x="6303" y="16839"/>
                  </a:lnTo>
                  <a:lnTo>
                    <a:pt x="6352" y="16815"/>
                  </a:lnTo>
                  <a:lnTo>
                    <a:pt x="6376" y="16766"/>
                  </a:lnTo>
                  <a:lnTo>
                    <a:pt x="6424" y="16596"/>
                  </a:lnTo>
                  <a:lnTo>
                    <a:pt x="6449" y="16596"/>
                  </a:lnTo>
                  <a:lnTo>
                    <a:pt x="6522" y="16571"/>
                  </a:lnTo>
                  <a:close/>
                  <a:moveTo>
                    <a:pt x="7884" y="16693"/>
                  </a:moveTo>
                  <a:lnTo>
                    <a:pt x="7957" y="16717"/>
                  </a:lnTo>
                  <a:lnTo>
                    <a:pt x="7787" y="16985"/>
                  </a:lnTo>
                  <a:lnTo>
                    <a:pt x="7617" y="17253"/>
                  </a:lnTo>
                  <a:lnTo>
                    <a:pt x="7592" y="17326"/>
                  </a:lnTo>
                  <a:lnTo>
                    <a:pt x="7300" y="17326"/>
                  </a:lnTo>
                  <a:lnTo>
                    <a:pt x="7398" y="17107"/>
                  </a:lnTo>
                  <a:lnTo>
                    <a:pt x="7519" y="16888"/>
                  </a:lnTo>
                  <a:lnTo>
                    <a:pt x="7617" y="16717"/>
                  </a:lnTo>
                  <a:lnTo>
                    <a:pt x="7884" y="16693"/>
                  </a:lnTo>
                  <a:close/>
                  <a:moveTo>
                    <a:pt x="8225" y="16717"/>
                  </a:moveTo>
                  <a:lnTo>
                    <a:pt x="8736" y="16742"/>
                  </a:lnTo>
                  <a:lnTo>
                    <a:pt x="8541" y="17034"/>
                  </a:lnTo>
                  <a:lnTo>
                    <a:pt x="8371" y="17326"/>
                  </a:lnTo>
                  <a:lnTo>
                    <a:pt x="7909" y="17326"/>
                  </a:lnTo>
                  <a:lnTo>
                    <a:pt x="7933" y="17277"/>
                  </a:lnTo>
                  <a:lnTo>
                    <a:pt x="8225" y="16717"/>
                  </a:lnTo>
                  <a:close/>
                  <a:moveTo>
                    <a:pt x="9223" y="16742"/>
                  </a:moveTo>
                  <a:lnTo>
                    <a:pt x="8979" y="17350"/>
                  </a:lnTo>
                  <a:lnTo>
                    <a:pt x="8663" y="17350"/>
                  </a:lnTo>
                  <a:lnTo>
                    <a:pt x="8979" y="16742"/>
                  </a:lnTo>
                  <a:close/>
                  <a:moveTo>
                    <a:pt x="9928" y="16742"/>
                  </a:moveTo>
                  <a:lnTo>
                    <a:pt x="9661" y="17253"/>
                  </a:lnTo>
                  <a:lnTo>
                    <a:pt x="9612" y="17350"/>
                  </a:lnTo>
                  <a:lnTo>
                    <a:pt x="9320" y="17350"/>
                  </a:lnTo>
                  <a:lnTo>
                    <a:pt x="9563" y="16742"/>
                  </a:lnTo>
                  <a:close/>
                  <a:moveTo>
                    <a:pt x="10147" y="16839"/>
                  </a:moveTo>
                  <a:lnTo>
                    <a:pt x="10220" y="16961"/>
                  </a:lnTo>
                  <a:lnTo>
                    <a:pt x="10245" y="17107"/>
                  </a:lnTo>
                  <a:lnTo>
                    <a:pt x="10220" y="17228"/>
                  </a:lnTo>
                  <a:lnTo>
                    <a:pt x="10147" y="17350"/>
                  </a:lnTo>
                  <a:lnTo>
                    <a:pt x="9928" y="17350"/>
                  </a:lnTo>
                  <a:lnTo>
                    <a:pt x="9953" y="17277"/>
                  </a:lnTo>
                  <a:lnTo>
                    <a:pt x="10050" y="17082"/>
                  </a:lnTo>
                  <a:lnTo>
                    <a:pt x="10147" y="16839"/>
                  </a:lnTo>
                  <a:close/>
                  <a:moveTo>
                    <a:pt x="6862" y="16693"/>
                  </a:moveTo>
                  <a:lnTo>
                    <a:pt x="7081" y="16717"/>
                  </a:lnTo>
                  <a:lnTo>
                    <a:pt x="7300" y="16717"/>
                  </a:lnTo>
                  <a:lnTo>
                    <a:pt x="7106" y="17009"/>
                  </a:lnTo>
                  <a:lnTo>
                    <a:pt x="6935" y="17326"/>
                  </a:lnTo>
                  <a:lnTo>
                    <a:pt x="6741" y="17350"/>
                  </a:lnTo>
                  <a:lnTo>
                    <a:pt x="6570" y="17399"/>
                  </a:lnTo>
                  <a:lnTo>
                    <a:pt x="6619" y="17204"/>
                  </a:lnTo>
                  <a:lnTo>
                    <a:pt x="6692" y="17034"/>
                  </a:lnTo>
                  <a:lnTo>
                    <a:pt x="6862" y="16693"/>
                  </a:lnTo>
                  <a:close/>
                  <a:moveTo>
                    <a:pt x="6473" y="17618"/>
                  </a:moveTo>
                  <a:lnTo>
                    <a:pt x="6643" y="17691"/>
                  </a:lnTo>
                  <a:lnTo>
                    <a:pt x="6814" y="17715"/>
                  </a:lnTo>
                  <a:lnTo>
                    <a:pt x="6789" y="17910"/>
                  </a:lnTo>
                  <a:lnTo>
                    <a:pt x="6765" y="18080"/>
                  </a:lnTo>
                  <a:lnTo>
                    <a:pt x="6643" y="17983"/>
                  </a:lnTo>
                  <a:lnTo>
                    <a:pt x="6546" y="17861"/>
                  </a:lnTo>
                  <a:lnTo>
                    <a:pt x="6352" y="17642"/>
                  </a:lnTo>
                  <a:lnTo>
                    <a:pt x="6376" y="17618"/>
                  </a:lnTo>
                  <a:lnTo>
                    <a:pt x="6424" y="17642"/>
                  </a:lnTo>
                  <a:lnTo>
                    <a:pt x="6473" y="17618"/>
                  </a:lnTo>
                  <a:close/>
                  <a:moveTo>
                    <a:pt x="7398" y="17739"/>
                  </a:moveTo>
                  <a:lnTo>
                    <a:pt x="7300" y="18031"/>
                  </a:lnTo>
                  <a:lnTo>
                    <a:pt x="7252" y="18177"/>
                  </a:lnTo>
                  <a:lnTo>
                    <a:pt x="7252" y="18299"/>
                  </a:lnTo>
                  <a:lnTo>
                    <a:pt x="7008" y="18202"/>
                  </a:lnTo>
                  <a:lnTo>
                    <a:pt x="7154" y="17739"/>
                  </a:lnTo>
                  <a:close/>
                  <a:moveTo>
                    <a:pt x="8833" y="17715"/>
                  </a:moveTo>
                  <a:lnTo>
                    <a:pt x="8785" y="17837"/>
                  </a:lnTo>
                  <a:lnTo>
                    <a:pt x="8736" y="17983"/>
                  </a:lnTo>
                  <a:lnTo>
                    <a:pt x="8712" y="18104"/>
                  </a:lnTo>
                  <a:lnTo>
                    <a:pt x="8736" y="18153"/>
                  </a:lnTo>
                  <a:lnTo>
                    <a:pt x="8736" y="18202"/>
                  </a:lnTo>
                  <a:lnTo>
                    <a:pt x="8809" y="18250"/>
                  </a:lnTo>
                  <a:lnTo>
                    <a:pt x="8882" y="18250"/>
                  </a:lnTo>
                  <a:lnTo>
                    <a:pt x="8931" y="18226"/>
                  </a:lnTo>
                  <a:lnTo>
                    <a:pt x="9004" y="18153"/>
                  </a:lnTo>
                  <a:lnTo>
                    <a:pt x="9125" y="17958"/>
                  </a:lnTo>
                  <a:lnTo>
                    <a:pt x="9198" y="17739"/>
                  </a:lnTo>
                  <a:lnTo>
                    <a:pt x="9393" y="17739"/>
                  </a:lnTo>
                  <a:lnTo>
                    <a:pt x="9369" y="17861"/>
                  </a:lnTo>
                  <a:lnTo>
                    <a:pt x="9369" y="18007"/>
                  </a:lnTo>
                  <a:lnTo>
                    <a:pt x="9125" y="18153"/>
                  </a:lnTo>
                  <a:lnTo>
                    <a:pt x="8833" y="18275"/>
                  </a:lnTo>
                  <a:lnTo>
                    <a:pt x="8566" y="18372"/>
                  </a:lnTo>
                  <a:lnTo>
                    <a:pt x="8249" y="18421"/>
                  </a:lnTo>
                  <a:lnTo>
                    <a:pt x="8274" y="18275"/>
                  </a:lnTo>
                  <a:lnTo>
                    <a:pt x="8371" y="17983"/>
                  </a:lnTo>
                  <a:lnTo>
                    <a:pt x="8468" y="17715"/>
                  </a:lnTo>
                  <a:close/>
                  <a:moveTo>
                    <a:pt x="8176" y="17715"/>
                  </a:moveTo>
                  <a:lnTo>
                    <a:pt x="8030" y="18056"/>
                  </a:lnTo>
                  <a:lnTo>
                    <a:pt x="7957" y="18250"/>
                  </a:lnTo>
                  <a:lnTo>
                    <a:pt x="7933" y="18445"/>
                  </a:lnTo>
                  <a:lnTo>
                    <a:pt x="7738" y="18421"/>
                  </a:lnTo>
                  <a:lnTo>
                    <a:pt x="7568" y="18396"/>
                  </a:lnTo>
                  <a:lnTo>
                    <a:pt x="7568" y="18226"/>
                  </a:lnTo>
                  <a:lnTo>
                    <a:pt x="7641" y="17983"/>
                  </a:lnTo>
                  <a:lnTo>
                    <a:pt x="7738" y="17715"/>
                  </a:lnTo>
                  <a:close/>
                  <a:moveTo>
                    <a:pt x="8128" y="2094"/>
                  </a:moveTo>
                  <a:lnTo>
                    <a:pt x="7714" y="2142"/>
                  </a:lnTo>
                  <a:lnTo>
                    <a:pt x="7325" y="2191"/>
                  </a:lnTo>
                  <a:lnTo>
                    <a:pt x="6935" y="2264"/>
                  </a:lnTo>
                  <a:lnTo>
                    <a:pt x="6546" y="2386"/>
                  </a:lnTo>
                  <a:lnTo>
                    <a:pt x="6181" y="2507"/>
                  </a:lnTo>
                  <a:lnTo>
                    <a:pt x="5841" y="2653"/>
                  </a:lnTo>
                  <a:lnTo>
                    <a:pt x="5500" y="2824"/>
                  </a:lnTo>
                  <a:lnTo>
                    <a:pt x="5184" y="3018"/>
                  </a:lnTo>
                  <a:lnTo>
                    <a:pt x="4892" y="3237"/>
                  </a:lnTo>
                  <a:lnTo>
                    <a:pt x="4551" y="3554"/>
                  </a:lnTo>
                  <a:lnTo>
                    <a:pt x="4210" y="3918"/>
                  </a:lnTo>
                  <a:lnTo>
                    <a:pt x="3918" y="4332"/>
                  </a:lnTo>
                  <a:lnTo>
                    <a:pt x="3626" y="4746"/>
                  </a:lnTo>
                  <a:lnTo>
                    <a:pt x="3383" y="5159"/>
                  </a:lnTo>
                  <a:lnTo>
                    <a:pt x="3164" y="5549"/>
                  </a:lnTo>
                  <a:lnTo>
                    <a:pt x="3018" y="5889"/>
                  </a:lnTo>
                  <a:lnTo>
                    <a:pt x="2921" y="6157"/>
                  </a:lnTo>
                  <a:lnTo>
                    <a:pt x="2823" y="6595"/>
                  </a:lnTo>
                  <a:lnTo>
                    <a:pt x="2775" y="7057"/>
                  </a:lnTo>
                  <a:lnTo>
                    <a:pt x="2750" y="7495"/>
                  </a:lnTo>
                  <a:lnTo>
                    <a:pt x="2775" y="7958"/>
                  </a:lnTo>
                  <a:lnTo>
                    <a:pt x="2823" y="8396"/>
                  </a:lnTo>
                  <a:lnTo>
                    <a:pt x="2921" y="8834"/>
                  </a:lnTo>
                  <a:lnTo>
                    <a:pt x="3067" y="9272"/>
                  </a:lnTo>
                  <a:lnTo>
                    <a:pt x="3237" y="9685"/>
                  </a:lnTo>
                  <a:lnTo>
                    <a:pt x="3602" y="10367"/>
                  </a:lnTo>
                  <a:lnTo>
                    <a:pt x="3991" y="11024"/>
                  </a:lnTo>
                  <a:lnTo>
                    <a:pt x="4843" y="12337"/>
                  </a:lnTo>
                  <a:lnTo>
                    <a:pt x="5281" y="13019"/>
                  </a:lnTo>
                  <a:lnTo>
                    <a:pt x="5476" y="13384"/>
                  </a:lnTo>
                  <a:lnTo>
                    <a:pt x="5646" y="13724"/>
                  </a:lnTo>
                  <a:lnTo>
                    <a:pt x="5792" y="14089"/>
                  </a:lnTo>
                  <a:lnTo>
                    <a:pt x="5914" y="14454"/>
                  </a:lnTo>
                  <a:lnTo>
                    <a:pt x="5987" y="14844"/>
                  </a:lnTo>
                  <a:lnTo>
                    <a:pt x="5987" y="15282"/>
                  </a:lnTo>
                  <a:lnTo>
                    <a:pt x="5962" y="15379"/>
                  </a:lnTo>
                  <a:lnTo>
                    <a:pt x="5962" y="15428"/>
                  </a:lnTo>
                  <a:lnTo>
                    <a:pt x="5889" y="15525"/>
                  </a:lnTo>
                  <a:lnTo>
                    <a:pt x="5841" y="15647"/>
                  </a:lnTo>
                  <a:lnTo>
                    <a:pt x="5816" y="15768"/>
                  </a:lnTo>
                  <a:lnTo>
                    <a:pt x="5792" y="15914"/>
                  </a:lnTo>
                  <a:lnTo>
                    <a:pt x="5816" y="16036"/>
                  </a:lnTo>
                  <a:lnTo>
                    <a:pt x="5841" y="16158"/>
                  </a:lnTo>
                  <a:lnTo>
                    <a:pt x="5889" y="16279"/>
                  </a:lnTo>
                  <a:lnTo>
                    <a:pt x="5962" y="16377"/>
                  </a:lnTo>
                  <a:lnTo>
                    <a:pt x="5865" y="16474"/>
                  </a:lnTo>
                  <a:lnTo>
                    <a:pt x="5792" y="16620"/>
                  </a:lnTo>
                  <a:lnTo>
                    <a:pt x="5768" y="16766"/>
                  </a:lnTo>
                  <a:lnTo>
                    <a:pt x="5768" y="16912"/>
                  </a:lnTo>
                  <a:lnTo>
                    <a:pt x="5768" y="17058"/>
                  </a:lnTo>
                  <a:lnTo>
                    <a:pt x="5816" y="17204"/>
                  </a:lnTo>
                  <a:lnTo>
                    <a:pt x="5889" y="17350"/>
                  </a:lnTo>
                  <a:lnTo>
                    <a:pt x="5987" y="17472"/>
                  </a:lnTo>
                  <a:lnTo>
                    <a:pt x="5962" y="17496"/>
                  </a:lnTo>
                  <a:lnTo>
                    <a:pt x="5914" y="17618"/>
                  </a:lnTo>
                  <a:lnTo>
                    <a:pt x="5914" y="17715"/>
                  </a:lnTo>
                  <a:lnTo>
                    <a:pt x="5938" y="17837"/>
                  </a:lnTo>
                  <a:lnTo>
                    <a:pt x="5987" y="17934"/>
                  </a:lnTo>
                  <a:lnTo>
                    <a:pt x="6133" y="18129"/>
                  </a:lnTo>
                  <a:lnTo>
                    <a:pt x="6303" y="18299"/>
                  </a:lnTo>
                  <a:lnTo>
                    <a:pt x="6424" y="18421"/>
                  </a:lnTo>
                  <a:lnTo>
                    <a:pt x="6570" y="18518"/>
                  </a:lnTo>
                  <a:lnTo>
                    <a:pt x="6862" y="18688"/>
                  </a:lnTo>
                  <a:lnTo>
                    <a:pt x="7179" y="18810"/>
                  </a:lnTo>
                  <a:lnTo>
                    <a:pt x="7495" y="18859"/>
                  </a:lnTo>
                  <a:lnTo>
                    <a:pt x="7738" y="18883"/>
                  </a:lnTo>
                  <a:lnTo>
                    <a:pt x="7982" y="18883"/>
                  </a:lnTo>
                  <a:lnTo>
                    <a:pt x="8030" y="18956"/>
                  </a:lnTo>
                  <a:lnTo>
                    <a:pt x="8079" y="18980"/>
                  </a:lnTo>
                  <a:lnTo>
                    <a:pt x="8128" y="18980"/>
                  </a:lnTo>
                  <a:lnTo>
                    <a:pt x="8176" y="18956"/>
                  </a:lnTo>
                  <a:lnTo>
                    <a:pt x="8201" y="18907"/>
                  </a:lnTo>
                  <a:lnTo>
                    <a:pt x="8201" y="18883"/>
                  </a:lnTo>
                  <a:lnTo>
                    <a:pt x="8493" y="18834"/>
                  </a:lnTo>
                  <a:lnTo>
                    <a:pt x="8785" y="18761"/>
                  </a:lnTo>
                  <a:lnTo>
                    <a:pt x="9052" y="18664"/>
                  </a:lnTo>
                  <a:lnTo>
                    <a:pt x="9320" y="18542"/>
                  </a:lnTo>
                  <a:lnTo>
                    <a:pt x="9563" y="18396"/>
                  </a:lnTo>
                  <a:lnTo>
                    <a:pt x="9807" y="18226"/>
                  </a:lnTo>
                  <a:lnTo>
                    <a:pt x="10050" y="18056"/>
                  </a:lnTo>
                  <a:lnTo>
                    <a:pt x="10269" y="17837"/>
                  </a:lnTo>
                  <a:lnTo>
                    <a:pt x="10318" y="17764"/>
                  </a:lnTo>
                  <a:lnTo>
                    <a:pt x="10342" y="17691"/>
                  </a:lnTo>
                  <a:lnTo>
                    <a:pt x="10464" y="17593"/>
                  </a:lnTo>
                  <a:lnTo>
                    <a:pt x="10537" y="17447"/>
                  </a:lnTo>
                  <a:lnTo>
                    <a:pt x="10585" y="17301"/>
                  </a:lnTo>
                  <a:lnTo>
                    <a:pt x="10634" y="17107"/>
                  </a:lnTo>
                  <a:lnTo>
                    <a:pt x="10634" y="16936"/>
                  </a:lnTo>
                  <a:lnTo>
                    <a:pt x="10585" y="16742"/>
                  </a:lnTo>
                  <a:lnTo>
                    <a:pt x="10512" y="16596"/>
                  </a:lnTo>
                  <a:lnTo>
                    <a:pt x="10391" y="16474"/>
                  </a:lnTo>
                  <a:lnTo>
                    <a:pt x="10488" y="16255"/>
                  </a:lnTo>
                  <a:lnTo>
                    <a:pt x="10537" y="16036"/>
                  </a:lnTo>
                  <a:lnTo>
                    <a:pt x="10537" y="15817"/>
                  </a:lnTo>
                  <a:lnTo>
                    <a:pt x="10488" y="15574"/>
                  </a:lnTo>
                  <a:lnTo>
                    <a:pt x="10415" y="15476"/>
                  </a:lnTo>
                  <a:lnTo>
                    <a:pt x="10342" y="15379"/>
                  </a:lnTo>
                  <a:lnTo>
                    <a:pt x="10342" y="15306"/>
                  </a:lnTo>
                  <a:lnTo>
                    <a:pt x="10415" y="14965"/>
                  </a:lnTo>
                  <a:lnTo>
                    <a:pt x="10464" y="14625"/>
                  </a:lnTo>
                  <a:lnTo>
                    <a:pt x="10512" y="14284"/>
                  </a:lnTo>
                  <a:lnTo>
                    <a:pt x="10585" y="13943"/>
                  </a:lnTo>
                  <a:lnTo>
                    <a:pt x="10658" y="13700"/>
                  </a:lnTo>
                  <a:lnTo>
                    <a:pt x="10756" y="13457"/>
                  </a:lnTo>
                  <a:lnTo>
                    <a:pt x="10999" y="12994"/>
                  </a:lnTo>
                  <a:lnTo>
                    <a:pt x="11023" y="12970"/>
                  </a:lnTo>
                  <a:lnTo>
                    <a:pt x="11023" y="12946"/>
                  </a:lnTo>
                  <a:lnTo>
                    <a:pt x="11340" y="12459"/>
                  </a:lnTo>
                  <a:lnTo>
                    <a:pt x="11632" y="11972"/>
                  </a:lnTo>
                  <a:lnTo>
                    <a:pt x="12191" y="11194"/>
                  </a:lnTo>
                  <a:lnTo>
                    <a:pt x="12483" y="10780"/>
                  </a:lnTo>
                  <a:lnTo>
                    <a:pt x="12751" y="10367"/>
                  </a:lnTo>
                  <a:lnTo>
                    <a:pt x="12994" y="9953"/>
                  </a:lnTo>
                  <a:lnTo>
                    <a:pt x="13213" y="9515"/>
                  </a:lnTo>
                  <a:lnTo>
                    <a:pt x="13384" y="9053"/>
                  </a:lnTo>
                  <a:lnTo>
                    <a:pt x="13457" y="8809"/>
                  </a:lnTo>
                  <a:lnTo>
                    <a:pt x="13505" y="8590"/>
                  </a:lnTo>
                  <a:lnTo>
                    <a:pt x="13554" y="8152"/>
                  </a:lnTo>
                  <a:lnTo>
                    <a:pt x="13554" y="7714"/>
                  </a:lnTo>
                  <a:lnTo>
                    <a:pt x="13505" y="7276"/>
                  </a:lnTo>
                  <a:lnTo>
                    <a:pt x="13432" y="6838"/>
                  </a:lnTo>
                  <a:lnTo>
                    <a:pt x="13335" y="6400"/>
                  </a:lnTo>
                  <a:lnTo>
                    <a:pt x="13213" y="5962"/>
                  </a:lnTo>
                  <a:lnTo>
                    <a:pt x="12946" y="5135"/>
                  </a:lnTo>
                  <a:lnTo>
                    <a:pt x="12800" y="4770"/>
                  </a:lnTo>
                  <a:lnTo>
                    <a:pt x="12605" y="4429"/>
                  </a:lnTo>
                  <a:lnTo>
                    <a:pt x="12386" y="4113"/>
                  </a:lnTo>
                  <a:lnTo>
                    <a:pt x="12143" y="3797"/>
                  </a:lnTo>
                  <a:lnTo>
                    <a:pt x="12143" y="3773"/>
                  </a:lnTo>
                  <a:lnTo>
                    <a:pt x="12094" y="3675"/>
                  </a:lnTo>
                  <a:lnTo>
                    <a:pt x="12021" y="3602"/>
                  </a:lnTo>
                  <a:lnTo>
                    <a:pt x="11948" y="3554"/>
                  </a:lnTo>
                  <a:lnTo>
                    <a:pt x="11851" y="3505"/>
                  </a:lnTo>
                  <a:lnTo>
                    <a:pt x="11607" y="3286"/>
                  </a:lnTo>
                  <a:lnTo>
                    <a:pt x="11340" y="3091"/>
                  </a:lnTo>
                  <a:lnTo>
                    <a:pt x="11072" y="2897"/>
                  </a:lnTo>
                  <a:lnTo>
                    <a:pt x="10804" y="2726"/>
                  </a:lnTo>
                  <a:lnTo>
                    <a:pt x="10464" y="2556"/>
                  </a:lnTo>
                  <a:lnTo>
                    <a:pt x="10099" y="2386"/>
                  </a:lnTo>
                  <a:lnTo>
                    <a:pt x="9709" y="2264"/>
                  </a:lnTo>
                  <a:lnTo>
                    <a:pt x="9320" y="2191"/>
                  </a:lnTo>
                  <a:lnTo>
                    <a:pt x="8931" y="2142"/>
                  </a:lnTo>
                  <a:lnTo>
                    <a:pt x="8517" y="2094"/>
                  </a:lnTo>
                  <a:close/>
                </a:path>
              </a:pathLst>
            </a:custGeom>
            <a:gradFill>
              <a:gsLst>
                <a:gs pos="0">
                  <a:schemeClr val="accent4">
                    <a:satMod val="103000"/>
                    <a:lumMod val="102000"/>
                    <a:tint val="94000"/>
                    <a:alpha val="57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</a:gra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3600"/>
            </a:p>
          </p:txBody>
        </p:sp>
      </p:grpSp>
      <p:pic>
        <p:nvPicPr>
          <p:cNvPr id="81" name="Picture 4" descr="Mathematics Word Free Vector Art - (61 Free Downloads)">
            <a:extLst>
              <a:ext uri="{FF2B5EF4-FFF2-40B4-BE49-F238E27FC236}">
                <a16:creationId xmlns="" xmlns:a16="http://schemas.microsoft.com/office/drawing/2014/main" id="{A9922B33-627D-4284-B412-868C289E27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2" t="7816" r="4684" b="15529"/>
          <a:stretch/>
        </p:blipFill>
        <p:spPr bwMode="auto">
          <a:xfrm>
            <a:off x="32150" y="8476565"/>
            <a:ext cx="3882662" cy="179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صورة 82">
            <a:extLst>
              <a:ext uri="{FF2B5EF4-FFF2-40B4-BE49-F238E27FC236}">
                <a16:creationId xmlns="" xmlns:a16="http://schemas.microsoft.com/office/drawing/2014/main" id="{C1D5A1DA-3443-4EE2-A3C8-8F1A194901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68899" y="8693320"/>
            <a:ext cx="1981851" cy="1150941"/>
          </a:xfrm>
          <a:prstGeom prst="rect">
            <a:avLst/>
          </a:prstGeom>
        </p:spPr>
      </p:pic>
      <p:pic>
        <p:nvPicPr>
          <p:cNvPr id="84" name="صورة 83">
            <a:extLst>
              <a:ext uri="{FF2B5EF4-FFF2-40B4-BE49-F238E27FC236}">
                <a16:creationId xmlns="" xmlns:a16="http://schemas.microsoft.com/office/drawing/2014/main" id="{6BEC389B-7B23-4350-8F18-F60D55C497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83863" y="7738644"/>
            <a:ext cx="1700789" cy="1150938"/>
          </a:xfrm>
          <a:prstGeom prst="rect">
            <a:avLst/>
          </a:prstGeom>
        </p:spPr>
      </p:pic>
      <p:pic>
        <p:nvPicPr>
          <p:cNvPr id="85" name="صورة 84">
            <a:extLst>
              <a:ext uri="{FF2B5EF4-FFF2-40B4-BE49-F238E27FC236}">
                <a16:creationId xmlns="" xmlns:a16="http://schemas.microsoft.com/office/drawing/2014/main" id="{E24135A0-23CD-4E44-B221-71BBDC48B504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55188" y="8646034"/>
            <a:ext cx="1700789" cy="1150940"/>
          </a:xfrm>
          <a:prstGeom prst="rect">
            <a:avLst/>
          </a:prstGeom>
        </p:spPr>
      </p:pic>
      <p:pic>
        <p:nvPicPr>
          <p:cNvPr id="86" name="صورة 85">
            <a:extLst>
              <a:ext uri="{FF2B5EF4-FFF2-40B4-BE49-F238E27FC236}">
                <a16:creationId xmlns="" xmlns:a16="http://schemas.microsoft.com/office/drawing/2014/main" id="{8E48D5C3-F07C-4E1B-BF0B-9BA2F7ACFAB3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lum contrast="20000"/>
          </a:blip>
          <a:stretch>
            <a:fillRect/>
          </a:stretch>
        </p:blipFill>
        <p:spPr>
          <a:xfrm>
            <a:off x="4753441" y="8442299"/>
            <a:ext cx="2499182" cy="1150940"/>
          </a:xfrm>
          <a:prstGeom prst="rect">
            <a:avLst/>
          </a:prstGeom>
        </p:spPr>
      </p:pic>
      <p:sp>
        <p:nvSpPr>
          <p:cNvPr id="254" name="Rectangle: Rounded Corners 23"/>
          <p:cNvSpPr/>
          <p:nvPr/>
        </p:nvSpPr>
        <p:spPr>
          <a:xfrm>
            <a:off x="3541595" y="1820047"/>
            <a:ext cx="12552936" cy="1148361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  <a:alpha val="53000"/>
            </a:schemeClr>
          </a:solidFill>
          <a:ln w="12700">
            <a:miter lim="400000"/>
          </a:ln>
        </p:spPr>
        <p:txBody>
          <a:bodyPr lIns="68570" tIns="68572" rIns="68570" bIns="68572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5" name="Rectangle: Rounded Corners 24"/>
          <p:cNvSpPr/>
          <p:nvPr/>
        </p:nvSpPr>
        <p:spPr>
          <a:xfrm>
            <a:off x="4013948" y="2151013"/>
            <a:ext cx="11427396" cy="527370"/>
          </a:xfrm>
          <a:prstGeom prst="roundRect">
            <a:avLst>
              <a:gd name="adj" fmla="val 50000"/>
            </a:avLst>
          </a:prstGeom>
          <a:solidFill>
            <a:schemeClr val="tx1">
              <a:lumMod val="50000"/>
              <a:lumOff val="50000"/>
              <a:alpha val="65000"/>
            </a:schemeClr>
          </a:solidFill>
          <a:ln w="12700">
            <a:miter lim="400000"/>
          </a:ln>
        </p:spPr>
        <p:txBody>
          <a:bodyPr lIns="68570" tIns="68572" rIns="68570" bIns="68572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2" name="مجموعة 11"/>
          <p:cNvGrpSpPr/>
          <p:nvPr/>
        </p:nvGrpSpPr>
        <p:grpSpPr>
          <a:xfrm>
            <a:off x="4419366" y="1775829"/>
            <a:ext cx="3312942" cy="6500340"/>
            <a:chOff x="2946244" y="1183886"/>
            <a:chExt cx="2208628" cy="4333560"/>
          </a:xfrm>
        </p:grpSpPr>
        <p:grpSp>
          <p:nvGrpSpPr>
            <p:cNvPr id="8" name="مجموعة 7"/>
            <p:cNvGrpSpPr/>
            <p:nvPr/>
          </p:nvGrpSpPr>
          <p:grpSpPr>
            <a:xfrm>
              <a:off x="4011923" y="1183886"/>
              <a:ext cx="90917" cy="2304206"/>
              <a:chOff x="4011923" y="1183886"/>
              <a:chExt cx="90917" cy="2304206"/>
            </a:xfrm>
          </p:grpSpPr>
          <p:grpSp>
            <p:nvGrpSpPr>
              <p:cNvPr id="3" name="مجموعة 2"/>
              <p:cNvGrpSpPr/>
              <p:nvPr/>
            </p:nvGrpSpPr>
            <p:grpSpPr>
              <a:xfrm>
                <a:off x="4011923" y="1183886"/>
                <a:ext cx="90917" cy="2304206"/>
                <a:chOff x="4011923" y="1183886"/>
                <a:chExt cx="90917" cy="2304206"/>
              </a:xfrm>
            </p:grpSpPr>
            <p:sp>
              <p:nvSpPr>
                <p:cNvPr id="243" name="Freeform: Shape 73"/>
                <p:cNvSpPr/>
                <p:nvPr/>
              </p:nvSpPr>
              <p:spPr>
                <a:xfrm>
                  <a:off x="4011923" y="3297854"/>
                  <a:ext cx="45722" cy="1902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36" h="21600" extrusionOk="0">
                      <a:moveTo>
                        <a:pt x="20736" y="21600"/>
                      </a:moveTo>
                      <a:cubicBezTo>
                        <a:pt x="10875" y="18216"/>
                        <a:pt x="1015" y="14832"/>
                        <a:pt x="75" y="11232"/>
                      </a:cubicBezTo>
                      <a:cubicBezTo>
                        <a:pt x="-864" y="7632"/>
                        <a:pt x="7118" y="3816"/>
                        <a:pt x="15101" y="0"/>
                      </a:cubicBezTo>
                    </a:path>
                  </a:pathLst>
                </a:custGeom>
                <a:ln w="12700">
                  <a:solidFill>
                    <a:srgbClr val="000000"/>
                  </a:solidFill>
                  <a:miter/>
                </a:ln>
              </p:spPr>
              <p:txBody>
                <a:bodyPr lIns="45719" rIns="45719" anchor="ctr"/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10" name="Straight Connector 47"/>
                <p:cNvSpPr/>
                <p:nvPr/>
              </p:nvSpPr>
              <p:spPr>
                <a:xfrm>
                  <a:off x="4043137" y="1183886"/>
                  <a:ext cx="4869" cy="21185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1600" y="21600"/>
                      </a:lnTo>
                    </a:path>
                  </a:pathLst>
                </a:custGeom>
                <a:ln w="6350">
                  <a:solidFill>
                    <a:srgbClr val="000000"/>
                  </a:solidFill>
                  <a:miter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79" name="Freeform: Shape 74"/>
                <p:cNvSpPr/>
                <p:nvPr/>
              </p:nvSpPr>
              <p:spPr>
                <a:xfrm>
                  <a:off x="4057120" y="3302796"/>
                  <a:ext cx="45720" cy="1824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96" h="19806" extrusionOk="0">
                      <a:moveTo>
                        <a:pt x="0" y="522"/>
                      </a:moveTo>
                      <a:cubicBezTo>
                        <a:pt x="11400" y="-950"/>
                        <a:pt x="14421" y="864"/>
                        <a:pt x="17566" y="3808"/>
                      </a:cubicBezTo>
                      <a:cubicBezTo>
                        <a:pt x="20711" y="6752"/>
                        <a:pt x="21600" y="15721"/>
                        <a:pt x="18869" y="18185"/>
                      </a:cubicBezTo>
                      <a:cubicBezTo>
                        <a:pt x="16137" y="20650"/>
                        <a:pt x="7960" y="19897"/>
                        <a:pt x="1179" y="18596"/>
                      </a:cubicBezTo>
                    </a:path>
                  </a:pathLst>
                </a:custGeom>
                <a:ln w="12700">
                  <a:solidFill>
                    <a:srgbClr val="000000"/>
                  </a:solidFill>
                  <a:miter/>
                </a:ln>
              </p:spPr>
              <p:txBody>
                <a:bodyPr lIns="45719" rIns="45719" anchor="ctr"/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281" name="Freeform: Shape 76"/>
              <p:cNvSpPr/>
              <p:nvPr/>
            </p:nvSpPr>
            <p:spPr>
              <a:xfrm flipV="1">
                <a:off x="4024433" y="3261654"/>
                <a:ext cx="48579" cy="37148"/>
              </a:xfrm>
              <a:prstGeom prst="line">
                <a:avLst/>
              </a:prstGeom>
              <a:ln w="12700">
                <a:solidFill>
                  <a:srgbClr val="000000"/>
                </a:solidFill>
                <a:miter/>
              </a:ln>
            </p:spPr>
            <p:txBody>
              <a:bodyPr lIns="45719" rIns="45719"/>
              <a:lstStyle/>
              <a:p>
                <a:endParaRPr/>
              </a:p>
            </p:txBody>
          </p:sp>
        </p:grpSp>
        <p:grpSp>
          <p:nvGrpSpPr>
            <p:cNvPr id="7" name="مجموعة 6"/>
            <p:cNvGrpSpPr/>
            <p:nvPr/>
          </p:nvGrpSpPr>
          <p:grpSpPr>
            <a:xfrm>
              <a:off x="2946244" y="3308817"/>
              <a:ext cx="2208628" cy="2208629"/>
              <a:chOff x="2946244" y="3295169"/>
              <a:chExt cx="2208628" cy="2208629"/>
            </a:xfrm>
          </p:grpSpPr>
          <p:sp>
            <p:nvSpPr>
              <p:cNvPr id="251" name="Freeform: Shape 18"/>
              <p:cNvSpPr/>
              <p:nvPr/>
            </p:nvSpPr>
            <p:spPr>
              <a:xfrm>
                <a:off x="2946244" y="3295169"/>
                <a:ext cx="2208628" cy="2208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1205"/>
                    </a:moveTo>
                    <a:cubicBezTo>
                      <a:pt x="10218" y="1205"/>
                      <a:pt x="9746" y="1677"/>
                      <a:pt x="9746" y="2259"/>
                    </a:cubicBezTo>
                    <a:cubicBezTo>
                      <a:pt x="9746" y="2841"/>
                      <a:pt x="10218" y="3313"/>
                      <a:pt x="10800" y="3313"/>
                    </a:cubicBezTo>
                    <a:cubicBezTo>
                      <a:pt x="11382" y="3313"/>
                      <a:pt x="11854" y="2841"/>
                      <a:pt x="11854" y="2259"/>
                    </a:cubicBezTo>
                    <a:cubicBezTo>
                      <a:pt x="11854" y="1677"/>
                      <a:pt x="11382" y="1205"/>
                      <a:pt x="10800" y="1205"/>
                    </a:cubicBezTo>
                    <a:close/>
                    <a:moveTo>
                      <a:pt x="10800" y="0"/>
                    </a:move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ubicBezTo>
                      <a:pt x="0" y="4835"/>
                      <a:pt x="4835" y="0"/>
                      <a:pt x="1080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99CC">
                      <a:alpha val="49804"/>
                    </a:srgbClr>
                  </a:gs>
                  <a:gs pos="100000">
                    <a:srgbClr val="00CCFF">
                      <a:alpha val="69804"/>
                    </a:srgbClr>
                  </a:gs>
                </a:gsLst>
              </a:gradFill>
              <a:ln w="12700">
                <a:solidFill>
                  <a:srgbClr val="00B3E6">
                    <a:alpha val="50000"/>
                  </a:srgbClr>
                </a:solidFill>
                <a:miter/>
              </a:ln>
              <a:effectLst>
                <a:reflection stA="35000" endPos="40000" dir="5400000" sy="-100000" algn="bl" rotWithShape="0"/>
              </a:effectLst>
            </p:spPr>
            <p:txBody>
              <a:bodyPr lIns="45719" rIns="45719" anchor="ctr"/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02" name="TextBox 112"/>
              <p:cNvSpPr txBox="1"/>
              <p:nvPr/>
            </p:nvSpPr>
            <p:spPr>
              <a:xfrm>
                <a:off x="3568013" y="3731156"/>
                <a:ext cx="860918" cy="55399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9" rIns="45719">
                <a:spAutoFit/>
              </a:bodyPr>
              <a:lstStyle>
                <a:lvl1pPr>
                  <a:defRPr sz="1400" b="1">
                    <a:latin typeface="Century Gothic"/>
                    <a:ea typeface="Century Gothic"/>
                    <a:cs typeface="Century Gothic"/>
                    <a:sym typeface="Century Gothic"/>
                  </a:defRPr>
                </a:lvl1pPr>
              </a:lstStyle>
              <a:p>
                <a:r>
                  <a:rPr lang="ar-SA" sz="4800" dirty="0">
                    <a:solidFill>
                      <a:schemeClr val="accent5">
                        <a:lumMod val="50000"/>
                      </a:schemeClr>
                    </a:solidFill>
                  </a:rPr>
                  <a:t>أتحقق</a:t>
                </a:r>
                <a:endParaRPr sz="4800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261" name="Group 40"/>
            <p:cNvGrpSpPr/>
            <p:nvPr/>
          </p:nvGrpSpPr>
          <p:grpSpPr>
            <a:xfrm>
              <a:off x="3657625" y="1192736"/>
              <a:ext cx="769259" cy="769259"/>
              <a:chOff x="0" y="0"/>
              <a:chExt cx="769257" cy="769257"/>
            </a:xfrm>
          </p:grpSpPr>
          <p:sp>
            <p:nvSpPr>
              <p:cNvPr id="259" name="Oval 29"/>
              <p:cNvSpPr/>
              <p:nvPr/>
            </p:nvSpPr>
            <p:spPr>
              <a:xfrm>
                <a:off x="0" y="0"/>
                <a:ext cx="769258" cy="769258"/>
              </a:xfrm>
              <a:prstGeom prst="ellipse">
                <a:avLst/>
              </a:prstGeom>
              <a:solidFill>
                <a:srgbClr val="F2F2F2"/>
              </a:solidFill>
              <a:ln w="12700" cap="flat">
                <a:noFill/>
                <a:miter lim="400000"/>
              </a:ln>
              <a:effectLst>
                <a:outerShdw blurRad="50800" dist="38100" dir="8100000" rotWithShape="0">
                  <a:srgbClr val="000000">
                    <a:alpha val="4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60" name="Oval 30"/>
              <p:cNvSpPr/>
              <p:nvPr/>
            </p:nvSpPr>
            <p:spPr>
              <a:xfrm>
                <a:off x="175308" y="174823"/>
                <a:ext cx="418640" cy="418640"/>
              </a:xfrm>
              <a:prstGeom prst="ellipse">
                <a:avLst/>
              </a:prstGeom>
              <a:gradFill flip="none" rotWithShape="1">
                <a:gsLst>
                  <a:gs pos="0">
                    <a:srgbClr val="0099CC"/>
                  </a:gs>
                  <a:gs pos="100000">
                    <a:srgbClr val="00CCFF"/>
                  </a:gs>
                </a:gsLst>
                <a:lin ang="0" scaled="0"/>
              </a:gradFill>
              <a:ln w="12700" cap="flat">
                <a:solidFill>
                  <a:srgbClr val="00B3E6">
                    <a:alpha val="50000"/>
                  </a:srgbClr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  <p:grpSp>
        <p:nvGrpSpPr>
          <p:cNvPr id="17" name="مجموعة 16"/>
          <p:cNvGrpSpPr/>
          <p:nvPr/>
        </p:nvGrpSpPr>
        <p:grpSpPr>
          <a:xfrm>
            <a:off x="7296434" y="1692983"/>
            <a:ext cx="3312944" cy="6763460"/>
            <a:chOff x="4864289" y="1128655"/>
            <a:chExt cx="2208629" cy="4508973"/>
          </a:xfrm>
        </p:grpSpPr>
        <p:sp>
          <p:nvSpPr>
            <p:cNvPr id="282" name="Freeform: Shape 80"/>
            <p:cNvSpPr/>
            <p:nvPr/>
          </p:nvSpPr>
          <p:spPr>
            <a:xfrm>
              <a:off x="5968603" y="3416007"/>
              <a:ext cx="45720" cy="182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6" h="19806" extrusionOk="0">
                  <a:moveTo>
                    <a:pt x="0" y="522"/>
                  </a:moveTo>
                  <a:cubicBezTo>
                    <a:pt x="11400" y="-950"/>
                    <a:pt x="14421" y="864"/>
                    <a:pt x="17566" y="3808"/>
                  </a:cubicBezTo>
                  <a:cubicBezTo>
                    <a:pt x="20711" y="6752"/>
                    <a:pt x="21600" y="15721"/>
                    <a:pt x="18869" y="18185"/>
                  </a:cubicBezTo>
                  <a:cubicBezTo>
                    <a:pt x="16137" y="20650"/>
                    <a:pt x="7960" y="19897"/>
                    <a:pt x="1179" y="18596"/>
                  </a:cubicBezTo>
                </a:path>
              </a:pathLst>
            </a:custGeom>
            <a:ln w="12700">
              <a:solidFill>
                <a:srgbClr val="000000"/>
              </a:solidFill>
              <a:miter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1" name="مجموعة 10"/>
            <p:cNvGrpSpPr/>
            <p:nvPr/>
          </p:nvGrpSpPr>
          <p:grpSpPr>
            <a:xfrm>
              <a:off x="4864289" y="1128655"/>
              <a:ext cx="2208629" cy="4508973"/>
              <a:chOff x="4864289" y="1128655"/>
              <a:chExt cx="2208629" cy="4508973"/>
            </a:xfrm>
          </p:grpSpPr>
          <p:sp>
            <p:nvSpPr>
              <p:cNvPr id="311" name="Straight Connector 52"/>
              <p:cNvSpPr/>
              <p:nvPr/>
            </p:nvSpPr>
            <p:spPr>
              <a:xfrm>
                <a:off x="5969949" y="1128655"/>
                <a:ext cx="2782" cy="2293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</a:path>
                </a:pathLst>
              </a:custGeom>
              <a:ln w="6350">
                <a:solidFill>
                  <a:srgbClr val="000000"/>
                </a:solidFill>
                <a:miter/>
              </a:ln>
            </p:spPr>
            <p:txBody>
              <a:bodyPr/>
              <a:lstStyle/>
              <a:p>
                <a:endParaRPr/>
              </a:p>
            </p:txBody>
          </p:sp>
          <p:grpSp>
            <p:nvGrpSpPr>
              <p:cNvPr id="6" name="مجموعة 5"/>
              <p:cNvGrpSpPr/>
              <p:nvPr/>
            </p:nvGrpSpPr>
            <p:grpSpPr>
              <a:xfrm>
                <a:off x="4864289" y="3429000"/>
                <a:ext cx="2208629" cy="2208628"/>
                <a:chOff x="4864289" y="3429000"/>
                <a:chExt cx="2208629" cy="2208628"/>
              </a:xfrm>
            </p:grpSpPr>
            <p:sp>
              <p:nvSpPr>
                <p:cNvPr id="252" name="Freeform: Shape 19"/>
                <p:cNvSpPr/>
                <p:nvPr/>
              </p:nvSpPr>
              <p:spPr>
                <a:xfrm>
                  <a:off x="4864289" y="3429000"/>
                  <a:ext cx="2208629" cy="22086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1404"/>
                      </a:moveTo>
                      <a:cubicBezTo>
                        <a:pt x="10218" y="1404"/>
                        <a:pt x="9746" y="1876"/>
                        <a:pt x="9746" y="2458"/>
                      </a:cubicBezTo>
                      <a:cubicBezTo>
                        <a:pt x="9746" y="3041"/>
                        <a:pt x="10218" y="3513"/>
                        <a:pt x="10800" y="3513"/>
                      </a:cubicBezTo>
                      <a:cubicBezTo>
                        <a:pt x="11382" y="3513"/>
                        <a:pt x="11854" y="3041"/>
                        <a:pt x="11854" y="2458"/>
                      </a:cubicBezTo>
                      <a:cubicBezTo>
                        <a:pt x="11854" y="1876"/>
                        <a:pt x="11382" y="1404"/>
                        <a:pt x="10800" y="1404"/>
                      </a:cubicBezTo>
                      <a:close/>
                      <a:moveTo>
                        <a:pt x="10800" y="0"/>
                      </a:move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ubicBezTo>
                        <a:pt x="0" y="4835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A51F">
                        <a:alpha val="50000"/>
                      </a:srgbClr>
                    </a:gs>
                    <a:gs pos="100000">
                      <a:srgbClr val="FFCC00">
                        <a:alpha val="70000"/>
                      </a:srgbClr>
                    </a:gs>
                  </a:gsLst>
                </a:gradFill>
                <a:ln w="12700">
                  <a:solidFill>
                    <a:srgbClr val="FFB300">
                      <a:alpha val="50000"/>
                    </a:srgbClr>
                  </a:solidFill>
                  <a:miter/>
                </a:ln>
                <a:effectLst>
                  <a:reflection stA="35000" endPos="40000" dir="5400000" sy="-100000" algn="bl" rotWithShape="0"/>
                </a:effectLst>
              </p:spPr>
              <p:txBody>
                <a:bodyPr lIns="45719" rIns="45719" anchor="ctr"/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04" name="TextBox 114"/>
                <p:cNvSpPr txBox="1"/>
                <p:nvPr/>
              </p:nvSpPr>
              <p:spPr>
                <a:xfrm>
                  <a:off x="5581696" y="3865412"/>
                  <a:ext cx="549936" cy="553998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none" lIns="45719" rIns="45719">
                  <a:spAutoFit/>
                </a:bodyPr>
                <a:lstStyle>
                  <a:lvl1pPr>
                    <a:defRPr sz="1400" b="1"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lvl1pPr>
                </a:lstStyle>
                <a:p>
                  <a:r>
                    <a:rPr lang="ar-SA" sz="4800" dirty="0">
                      <a:solidFill>
                        <a:schemeClr val="accent4">
                          <a:lumMod val="50000"/>
                        </a:schemeClr>
                      </a:solidFill>
                    </a:rPr>
                    <a:t>أُحل</a:t>
                  </a:r>
                  <a:endParaRPr sz="4800" dirty="0"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</p:grpSp>
          <p:grpSp>
            <p:nvGrpSpPr>
              <p:cNvPr id="264" name="Group 39"/>
              <p:cNvGrpSpPr/>
              <p:nvPr/>
            </p:nvGrpSpPr>
            <p:grpSpPr>
              <a:xfrm>
                <a:off x="5588567" y="1137504"/>
                <a:ext cx="769259" cy="769259"/>
                <a:chOff x="0" y="0"/>
                <a:chExt cx="769257" cy="769257"/>
              </a:xfrm>
            </p:grpSpPr>
            <p:sp>
              <p:nvSpPr>
                <p:cNvPr id="262" name="Oval 31"/>
                <p:cNvSpPr/>
                <p:nvPr/>
              </p:nvSpPr>
              <p:spPr>
                <a:xfrm>
                  <a:off x="0" y="0"/>
                  <a:ext cx="769258" cy="769258"/>
                </a:xfrm>
                <a:prstGeom prst="ellipse">
                  <a:avLst/>
                </a:prstGeom>
                <a:solidFill>
                  <a:srgbClr val="F2F2F2"/>
                </a:solidFill>
                <a:ln w="12700" cap="flat">
                  <a:noFill/>
                  <a:miter lim="400000"/>
                </a:ln>
                <a:effectLst>
                  <a:outerShdw blurRad="50800" dist="38100" dir="8100000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63" name="Oval 32"/>
                <p:cNvSpPr/>
                <p:nvPr/>
              </p:nvSpPr>
              <p:spPr>
                <a:xfrm>
                  <a:off x="175308" y="174823"/>
                  <a:ext cx="418640" cy="41864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A51F"/>
                    </a:gs>
                    <a:gs pos="100000">
                      <a:srgbClr val="FFCC00"/>
                    </a:gs>
                  </a:gsLst>
                  <a:lin ang="0" scaled="0"/>
                </a:gradFill>
                <a:ln w="12700" cap="flat">
                  <a:solidFill>
                    <a:srgbClr val="FFB300">
                      <a:alpha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16" name="مجموعة 15"/>
          <p:cNvGrpSpPr/>
          <p:nvPr/>
        </p:nvGrpSpPr>
        <p:grpSpPr>
          <a:xfrm>
            <a:off x="10019837" y="1736099"/>
            <a:ext cx="3312944" cy="5843384"/>
            <a:chOff x="6679890" y="1157399"/>
            <a:chExt cx="2208629" cy="3895589"/>
          </a:xfrm>
        </p:grpSpPr>
        <p:sp>
          <p:nvSpPr>
            <p:cNvPr id="285" name="Freeform: Shape 85"/>
            <p:cNvSpPr/>
            <p:nvPr/>
          </p:nvSpPr>
          <p:spPr>
            <a:xfrm>
              <a:off x="7777118" y="2826093"/>
              <a:ext cx="45720" cy="182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6" h="19806" extrusionOk="0">
                  <a:moveTo>
                    <a:pt x="0" y="522"/>
                  </a:moveTo>
                  <a:cubicBezTo>
                    <a:pt x="11400" y="-950"/>
                    <a:pt x="14421" y="864"/>
                    <a:pt x="17566" y="3808"/>
                  </a:cubicBezTo>
                  <a:cubicBezTo>
                    <a:pt x="20711" y="6752"/>
                    <a:pt x="21600" y="15721"/>
                    <a:pt x="18869" y="18185"/>
                  </a:cubicBezTo>
                  <a:cubicBezTo>
                    <a:pt x="16137" y="20650"/>
                    <a:pt x="7960" y="19897"/>
                    <a:pt x="1179" y="18596"/>
                  </a:cubicBezTo>
                </a:path>
              </a:pathLst>
            </a:custGeom>
            <a:ln w="12700">
              <a:solidFill>
                <a:srgbClr val="000000"/>
              </a:solidFill>
              <a:miter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0" name="مجموعة 9"/>
            <p:cNvGrpSpPr/>
            <p:nvPr/>
          </p:nvGrpSpPr>
          <p:grpSpPr>
            <a:xfrm>
              <a:off x="6679890" y="1157399"/>
              <a:ext cx="2208629" cy="3895589"/>
              <a:chOff x="6679890" y="1157399"/>
              <a:chExt cx="2208629" cy="3895589"/>
            </a:xfrm>
          </p:grpSpPr>
          <p:sp>
            <p:nvSpPr>
              <p:cNvPr id="312" name="Straight Connector 55"/>
              <p:cNvSpPr/>
              <p:nvPr/>
            </p:nvSpPr>
            <p:spPr>
              <a:xfrm>
                <a:off x="7784204" y="1157399"/>
                <a:ext cx="2" cy="16806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</a:path>
                </a:pathLst>
              </a:custGeom>
              <a:ln w="6350">
                <a:solidFill>
                  <a:srgbClr val="000000"/>
                </a:solidFill>
                <a:miter/>
              </a:ln>
            </p:spPr>
            <p:txBody>
              <a:bodyPr/>
              <a:lstStyle/>
              <a:p>
                <a:endParaRPr/>
              </a:p>
            </p:txBody>
          </p:sp>
          <p:grpSp>
            <p:nvGrpSpPr>
              <p:cNvPr id="5" name="مجموعة 4"/>
              <p:cNvGrpSpPr/>
              <p:nvPr/>
            </p:nvGrpSpPr>
            <p:grpSpPr>
              <a:xfrm>
                <a:off x="6679890" y="2844359"/>
                <a:ext cx="2208629" cy="2208629"/>
                <a:chOff x="6679890" y="2844359"/>
                <a:chExt cx="2208629" cy="2208629"/>
              </a:xfrm>
            </p:grpSpPr>
            <p:sp>
              <p:nvSpPr>
                <p:cNvPr id="248" name="Freeform: Shape 21"/>
                <p:cNvSpPr/>
                <p:nvPr/>
              </p:nvSpPr>
              <p:spPr>
                <a:xfrm>
                  <a:off x="6679890" y="2844359"/>
                  <a:ext cx="2208629" cy="22086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1341"/>
                      </a:moveTo>
                      <a:cubicBezTo>
                        <a:pt x="10218" y="1341"/>
                        <a:pt x="9746" y="1813"/>
                        <a:pt x="9746" y="2395"/>
                      </a:cubicBezTo>
                      <a:cubicBezTo>
                        <a:pt x="9746" y="2978"/>
                        <a:pt x="10218" y="3450"/>
                        <a:pt x="10800" y="3450"/>
                      </a:cubicBezTo>
                      <a:cubicBezTo>
                        <a:pt x="11382" y="3450"/>
                        <a:pt x="11854" y="2978"/>
                        <a:pt x="11854" y="2395"/>
                      </a:cubicBezTo>
                      <a:cubicBezTo>
                        <a:pt x="11854" y="1813"/>
                        <a:pt x="11382" y="1341"/>
                        <a:pt x="10800" y="1341"/>
                      </a:cubicBezTo>
                      <a:close/>
                      <a:moveTo>
                        <a:pt x="10800" y="0"/>
                      </a:move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ubicBezTo>
                        <a:pt x="0" y="4835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660066">
                        <a:alpha val="50000"/>
                      </a:srgbClr>
                    </a:gs>
                    <a:gs pos="100000">
                      <a:srgbClr val="CC00CC">
                        <a:alpha val="69804"/>
                      </a:srgbClr>
                    </a:gs>
                  </a:gsLst>
                </a:gradFill>
                <a:ln w="12700">
                  <a:solidFill>
                    <a:srgbClr val="990099">
                      <a:alpha val="50000"/>
                    </a:srgbClr>
                  </a:solidFill>
                  <a:miter/>
                </a:ln>
                <a:effectLst>
                  <a:reflection stA="35000" endPos="40000" dir="5400000" sy="-100000" algn="bl" rotWithShape="0"/>
                </a:effectLst>
              </p:spPr>
              <p:txBody>
                <a:bodyPr lIns="45719" rIns="45719" anchor="ctr"/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06" name="TextBox 116"/>
                <p:cNvSpPr txBox="1"/>
                <p:nvPr/>
              </p:nvSpPr>
              <p:spPr>
                <a:xfrm>
                  <a:off x="7385706" y="3286275"/>
                  <a:ext cx="794661" cy="553998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none" lIns="45719" rIns="45719">
                  <a:spAutoFit/>
                </a:bodyPr>
                <a:lstStyle>
                  <a:lvl1pPr>
                    <a:defRPr sz="1400" b="1"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lvl1pPr>
                </a:lstStyle>
                <a:p>
                  <a:r>
                    <a:rPr lang="ar-SA" sz="4800" dirty="0">
                      <a:solidFill>
                        <a:srgbClr val="660066"/>
                      </a:solidFill>
                    </a:rPr>
                    <a:t>أُخطط</a:t>
                  </a:r>
                  <a:endParaRPr sz="4800" dirty="0">
                    <a:solidFill>
                      <a:srgbClr val="660066"/>
                    </a:solidFill>
                  </a:endParaRPr>
                </a:p>
              </p:txBody>
            </p:sp>
          </p:grpSp>
          <p:grpSp>
            <p:nvGrpSpPr>
              <p:cNvPr id="267" name="Group 38"/>
              <p:cNvGrpSpPr/>
              <p:nvPr/>
            </p:nvGrpSpPr>
            <p:grpSpPr>
              <a:xfrm>
                <a:off x="7399576" y="1166249"/>
                <a:ext cx="769259" cy="769258"/>
                <a:chOff x="0" y="0"/>
                <a:chExt cx="769257" cy="769257"/>
              </a:xfrm>
            </p:grpSpPr>
            <p:sp>
              <p:nvSpPr>
                <p:cNvPr id="265" name="Oval 33"/>
                <p:cNvSpPr/>
                <p:nvPr/>
              </p:nvSpPr>
              <p:spPr>
                <a:xfrm>
                  <a:off x="0" y="0"/>
                  <a:ext cx="769258" cy="769258"/>
                </a:xfrm>
                <a:prstGeom prst="ellipse">
                  <a:avLst/>
                </a:prstGeom>
                <a:solidFill>
                  <a:srgbClr val="F2F2F2"/>
                </a:solidFill>
                <a:ln w="12700" cap="flat">
                  <a:noFill/>
                  <a:miter lim="400000"/>
                </a:ln>
                <a:effectLst>
                  <a:outerShdw blurRad="50800" dist="38100" dir="8100000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66" name="Oval 34"/>
                <p:cNvSpPr/>
                <p:nvPr/>
              </p:nvSpPr>
              <p:spPr>
                <a:xfrm>
                  <a:off x="175308" y="174823"/>
                  <a:ext cx="418640" cy="41864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660066"/>
                    </a:gs>
                    <a:gs pos="100000">
                      <a:srgbClr val="CC00CC"/>
                    </a:gs>
                  </a:gsLst>
                  <a:lin ang="0" scaled="0"/>
                </a:gradFill>
                <a:ln w="12700" cap="flat">
                  <a:solidFill>
                    <a:srgbClr val="990099">
                      <a:alpha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15" name="مجموعة 14"/>
          <p:cNvGrpSpPr/>
          <p:nvPr/>
        </p:nvGrpSpPr>
        <p:grpSpPr>
          <a:xfrm>
            <a:off x="12744941" y="1820049"/>
            <a:ext cx="3312944" cy="6687227"/>
            <a:chOff x="8496627" y="1213365"/>
            <a:chExt cx="2208629" cy="4458151"/>
          </a:xfrm>
        </p:grpSpPr>
        <p:sp>
          <p:nvSpPr>
            <p:cNvPr id="288" name="Freeform: Shape 91"/>
            <p:cNvSpPr/>
            <p:nvPr/>
          </p:nvSpPr>
          <p:spPr>
            <a:xfrm>
              <a:off x="9594163" y="3446179"/>
              <a:ext cx="45720" cy="182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6" h="19806" extrusionOk="0">
                  <a:moveTo>
                    <a:pt x="0" y="522"/>
                  </a:moveTo>
                  <a:cubicBezTo>
                    <a:pt x="11400" y="-950"/>
                    <a:pt x="14421" y="864"/>
                    <a:pt x="17566" y="3808"/>
                  </a:cubicBezTo>
                  <a:cubicBezTo>
                    <a:pt x="20711" y="6752"/>
                    <a:pt x="21600" y="15721"/>
                    <a:pt x="18869" y="18185"/>
                  </a:cubicBezTo>
                  <a:cubicBezTo>
                    <a:pt x="16137" y="20650"/>
                    <a:pt x="7960" y="19897"/>
                    <a:pt x="1179" y="18596"/>
                  </a:cubicBezTo>
                </a:path>
              </a:pathLst>
            </a:custGeom>
            <a:ln w="12700">
              <a:solidFill>
                <a:srgbClr val="000000"/>
              </a:solidFill>
              <a:miter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9" name="مجموعة 8"/>
            <p:cNvGrpSpPr/>
            <p:nvPr/>
          </p:nvGrpSpPr>
          <p:grpSpPr>
            <a:xfrm>
              <a:off x="8496627" y="1213365"/>
              <a:ext cx="2208629" cy="4458151"/>
              <a:chOff x="8496627" y="1213365"/>
              <a:chExt cx="2208629" cy="4458151"/>
            </a:xfrm>
          </p:grpSpPr>
          <p:sp>
            <p:nvSpPr>
              <p:cNvPr id="313" name="Straight Connector 58"/>
              <p:cNvSpPr/>
              <p:nvPr/>
            </p:nvSpPr>
            <p:spPr>
              <a:xfrm>
                <a:off x="9601173" y="1218163"/>
                <a:ext cx="471" cy="22520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</a:path>
                </a:pathLst>
              </a:custGeom>
              <a:ln w="6350">
                <a:solidFill>
                  <a:srgbClr val="000000"/>
                </a:solidFill>
                <a:miter/>
              </a:ln>
            </p:spPr>
            <p:txBody>
              <a:bodyPr/>
              <a:lstStyle/>
              <a:p>
                <a:endParaRPr/>
              </a:p>
            </p:txBody>
          </p:sp>
          <p:grpSp>
            <p:nvGrpSpPr>
              <p:cNvPr id="4" name="مجموعة 3"/>
              <p:cNvGrpSpPr/>
              <p:nvPr/>
            </p:nvGrpSpPr>
            <p:grpSpPr>
              <a:xfrm>
                <a:off x="8496627" y="3462887"/>
                <a:ext cx="2208629" cy="2208629"/>
                <a:chOff x="8496627" y="3462887"/>
                <a:chExt cx="2208629" cy="2208629"/>
              </a:xfrm>
            </p:grpSpPr>
            <p:sp>
              <p:nvSpPr>
                <p:cNvPr id="253" name="Freeform: Shape 22"/>
                <p:cNvSpPr/>
                <p:nvPr/>
              </p:nvSpPr>
              <p:spPr>
                <a:xfrm>
                  <a:off x="8496627" y="3462887"/>
                  <a:ext cx="2208629" cy="22086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1215"/>
                      </a:moveTo>
                      <a:cubicBezTo>
                        <a:pt x="10218" y="1215"/>
                        <a:pt x="9746" y="1687"/>
                        <a:pt x="9746" y="2269"/>
                      </a:cubicBezTo>
                      <a:cubicBezTo>
                        <a:pt x="9746" y="2851"/>
                        <a:pt x="10218" y="3323"/>
                        <a:pt x="10800" y="3323"/>
                      </a:cubicBezTo>
                      <a:cubicBezTo>
                        <a:pt x="11382" y="3323"/>
                        <a:pt x="11854" y="2851"/>
                        <a:pt x="11854" y="2269"/>
                      </a:cubicBezTo>
                      <a:cubicBezTo>
                        <a:pt x="11854" y="1687"/>
                        <a:pt x="11382" y="1215"/>
                        <a:pt x="10800" y="1215"/>
                      </a:cubicBezTo>
                      <a:close/>
                      <a:moveTo>
                        <a:pt x="10800" y="0"/>
                      </a:move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ubicBezTo>
                        <a:pt x="0" y="4835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0066">
                        <a:alpha val="49804"/>
                      </a:srgbClr>
                    </a:gs>
                    <a:gs pos="100000">
                      <a:srgbClr val="FF3399">
                        <a:alpha val="69804"/>
                      </a:srgbClr>
                    </a:gs>
                  </a:gsLst>
                </a:gradFill>
                <a:ln w="12700">
                  <a:solidFill>
                    <a:srgbClr val="FF1A80">
                      <a:alpha val="50000"/>
                    </a:srgbClr>
                  </a:solidFill>
                  <a:miter/>
                </a:ln>
                <a:effectLst>
                  <a:reflection stA="35000" endPos="40000" dir="5400000" sy="-100000" algn="bl" rotWithShape="0"/>
                </a:effectLst>
              </p:spPr>
              <p:txBody>
                <a:bodyPr lIns="45719" rIns="45719" anchor="ctr"/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08" name="TextBox 118"/>
                <p:cNvSpPr txBox="1"/>
                <p:nvPr/>
              </p:nvSpPr>
              <p:spPr>
                <a:xfrm>
                  <a:off x="9168859" y="3841743"/>
                  <a:ext cx="721991" cy="553998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none" lIns="45719" rIns="45719">
                  <a:spAutoFit/>
                </a:bodyPr>
                <a:lstStyle>
                  <a:lvl1pPr>
                    <a:defRPr sz="1400" b="1"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lvl1pPr>
                </a:lstStyle>
                <a:p>
                  <a:r>
                    <a:rPr lang="ar-SA" sz="4800" dirty="0">
                      <a:solidFill>
                        <a:srgbClr val="CC0066"/>
                      </a:solidFill>
                    </a:rPr>
                    <a:t>افهم </a:t>
                  </a:r>
                  <a:endParaRPr sz="4800" dirty="0">
                    <a:solidFill>
                      <a:srgbClr val="CC0066"/>
                    </a:solidFill>
                  </a:endParaRPr>
                </a:p>
              </p:txBody>
            </p:sp>
          </p:grpSp>
          <p:grpSp>
            <p:nvGrpSpPr>
              <p:cNvPr id="270" name="Group 37"/>
              <p:cNvGrpSpPr/>
              <p:nvPr/>
            </p:nvGrpSpPr>
            <p:grpSpPr>
              <a:xfrm>
                <a:off x="9217094" y="1213365"/>
                <a:ext cx="769259" cy="769258"/>
                <a:chOff x="0" y="0"/>
                <a:chExt cx="769257" cy="769257"/>
              </a:xfrm>
            </p:grpSpPr>
            <p:sp>
              <p:nvSpPr>
                <p:cNvPr id="268" name="Oval 35"/>
                <p:cNvSpPr/>
                <p:nvPr/>
              </p:nvSpPr>
              <p:spPr>
                <a:xfrm>
                  <a:off x="0" y="0"/>
                  <a:ext cx="769258" cy="769258"/>
                </a:xfrm>
                <a:prstGeom prst="ellipse">
                  <a:avLst/>
                </a:prstGeom>
                <a:solidFill>
                  <a:srgbClr val="F2F2F2"/>
                </a:solidFill>
                <a:ln w="12700" cap="flat">
                  <a:noFill/>
                  <a:miter lim="400000"/>
                </a:ln>
                <a:effectLst>
                  <a:outerShdw blurRad="50800" dist="38100" dir="8100000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69" name="Oval 36"/>
                <p:cNvSpPr/>
                <p:nvPr/>
              </p:nvSpPr>
              <p:spPr>
                <a:xfrm>
                  <a:off x="175308" y="174823"/>
                  <a:ext cx="418640" cy="41864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66"/>
                    </a:gs>
                    <a:gs pos="100000">
                      <a:srgbClr val="FF3399"/>
                    </a:gs>
                  </a:gsLst>
                  <a:lin ang="0" scaled="0"/>
                </a:gradFill>
                <a:ln w="12700" cap="flat">
                  <a:solidFill>
                    <a:srgbClr val="FF1A80">
                      <a:alpha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</p:grpSp>
      <p:sp>
        <p:nvSpPr>
          <p:cNvPr id="74" name="Google Shape;152;p19"/>
          <p:cNvSpPr txBox="1">
            <a:spLocks noGrp="1"/>
          </p:cNvSpPr>
          <p:nvPr>
            <p:ph type="ctrTitle" idx="4294967295"/>
          </p:nvPr>
        </p:nvSpPr>
        <p:spPr>
          <a:xfrm>
            <a:off x="2238377" y="571500"/>
            <a:ext cx="11934825" cy="720725"/>
          </a:xfrm>
          <a:prstGeom prst="rect">
            <a:avLst/>
          </a:prstGeom>
        </p:spPr>
        <p:txBody>
          <a:bodyPr spcFirstLastPara="1" vert="horz" wrap="square" lIns="0" tIns="87901" rIns="87901" bIns="87901" rtlCol="1" anchor="ctr" anchorCtr="0">
            <a:noAutofit/>
          </a:bodyPr>
          <a:lstStyle/>
          <a:p>
            <a:r>
              <a:rPr lang="ar-SA" sz="9000" dirty="0">
                <a:solidFill>
                  <a:srgbClr val="0070C0"/>
                </a:solidFill>
              </a:rPr>
              <a:t>أحُل المسألة ( </a:t>
            </a:r>
            <a:r>
              <a:rPr lang="ar-SA" sz="9000" dirty="0" smtClean="0">
                <a:solidFill>
                  <a:srgbClr val="D60093"/>
                </a:solidFill>
              </a:rPr>
              <a:t>أرسمُ صورة </a:t>
            </a:r>
            <a:r>
              <a:rPr lang="ar-SA" sz="9000" dirty="0" smtClean="0">
                <a:solidFill>
                  <a:srgbClr val="0070C0"/>
                </a:solidFill>
              </a:rPr>
              <a:t>)</a:t>
            </a:r>
            <a:endParaRPr sz="9000" dirty="0">
              <a:solidFill>
                <a:srgbClr val="0070C0"/>
              </a:solidFill>
            </a:endParaRPr>
          </a:p>
        </p:txBody>
      </p:sp>
      <p:grpSp>
        <p:nvGrpSpPr>
          <p:cNvPr id="82" name="Google Shape;2823;p70"/>
          <p:cNvGrpSpPr/>
          <p:nvPr/>
        </p:nvGrpSpPr>
        <p:grpSpPr>
          <a:xfrm>
            <a:off x="1778756" y="-90041"/>
            <a:ext cx="1317624" cy="1183770"/>
            <a:chOff x="2927050" y="2256825"/>
            <a:chExt cx="334100" cy="300175"/>
          </a:xfrm>
        </p:grpSpPr>
        <p:sp>
          <p:nvSpPr>
            <p:cNvPr id="87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9" name="Google Shape;2836;p70"/>
          <p:cNvGrpSpPr/>
          <p:nvPr/>
        </p:nvGrpSpPr>
        <p:grpSpPr>
          <a:xfrm>
            <a:off x="14185295" y="614718"/>
            <a:ext cx="1317624" cy="1183770"/>
            <a:chOff x="2927050" y="2256825"/>
            <a:chExt cx="334100" cy="300175"/>
          </a:xfrm>
        </p:grpSpPr>
        <p:sp>
          <p:nvSpPr>
            <p:cNvPr id="100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14" name="مستطيل 113"/>
          <p:cNvSpPr/>
          <p:nvPr/>
        </p:nvSpPr>
        <p:spPr>
          <a:xfrm>
            <a:off x="16230600" y="2901884"/>
            <a:ext cx="1600200" cy="353701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>
              <a:defRPr/>
            </a:pPr>
            <a:r>
              <a:rPr lang="ar-EG" sz="3600" b="1" dirty="0">
                <a:solidFill>
                  <a:schemeClr val="tx1"/>
                </a:solidFill>
              </a:rPr>
              <a:t>أ</a:t>
            </a:r>
            <a:r>
              <a:rPr lang="ar-SA" sz="3600" b="1" dirty="0">
                <a:solidFill>
                  <a:schemeClr val="tx1"/>
                </a:solidFill>
              </a:rPr>
              <a:t>تذكَّرُ</a:t>
            </a:r>
          </a:p>
          <a:p>
            <a:pPr algn="ctr" rtl="1"/>
            <a:r>
              <a:rPr lang="ar-EG" sz="3600" b="1" dirty="0" smtClean="0">
                <a:solidFill>
                  <a:srgbClr val="0000FF"/>
                </a:solidFill>
              </a:rPr>
              <a:t>أفْهَمُ</a:t>
            </a:r>
          </a:p>
          <a:p>
            <a:pPr algn="ctr"/>
            <a:r>
              <a:rPr lang="ar-EG" sz="3600" b="1" dirty="0" smtClean="0">
                <a:solidFill>
                  <a:schemeClr val="accent3">
                    <a:lumMod val="50000"/>
                  </a:schemeClr>
                </a:solidFill>
              </a:rPr>
              <a:t>أخَطَّطُ</a:t>
            </a:r>
          </a:p>
          <a:p>
            <a:pPr algn="ctr" rtl="1">
              <a:defRPr/>
            </a:pPr>
            <a:r>
              <a:rPr lang="ar-EG" sz="3600" b="1" dirty="0" smtClean="0">
                <a:solidFill>
                  <a:srgbClr val="0000FF"/>
                </a:solidFill>
              </a:rPr>
              <a:t>أحُلُّ</a:t>
            </a:r>
            <a:endParaRPr lang="ar-SA" sz="3600" b="1" dirty="0">
              <a:solidFill>
                <a:srgbClr val="0000FF"/>
              </a:solidFill>
            </a:endParaRPr>
          </a:p>
          <a:p>
            <a:pPr algn="ctr"/>
            <a:r>
              <a:rPr lang="ar-EG" sz="3600" b="1" dirty="0" smtClean="0">
                <a:solidFill>
                  <a:schemeClr val="accent3">
                    <a:lumMod val="50000"/>
                  </a:schemeClr>
                </a:solidFill>
              </a:rPr>
              <a:t>أتَحَقَّقُ</a:t>
            </a:r>
            <a:endParaRPr lang="ar-EG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17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500"/>
                            </p:stCondLst>
                            <p:childTnLst>
                              <p:par>
                                <p:cTn id="6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500"/>
                            </p:stCondLst>
                            <p:childTnLst>
                              <p:par>
                                <p:cTn id="6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500"/>
                            </p:stCondLst>
                            <p:childTnLst>
                              <p:par>
                                <p:cTn id="7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500"/>
                            </p:stCondLst>
                            <p:childTnLst>
                              <p:par>
                                <p:cTn id="8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500"/>
                            </p:stCondLst>
                            <p:childTnLst>
                              <p:par>
                                <p:cTn id="8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500"/>
                            </p:stCondLst>
                            <p:childTnLst>
                              <p:par>
                                <p:cTn id="9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" grpId="0" animBg="1"/>
      <p:bldP spid="255" grpId="0" animBg="1"/>
      <p:bldP spid="74" grpId="0"/>
      <p:bldP spid="114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مجموعة 123"/>
          <p:cNvGrpSpPr/>
          <p:nvPr/>
        </p:nvGrpSpPr>
        <p:grpSpPr>
          <a:xfrm>
            <a:off x="9014466" y="2095500"/>
            <a:ext cx="5855450" cy="7927992"/>
            <a:chOff x="5838193" y="1154583"/>
            <a:chExt cx="5009321" cy="5258666"/>
          </a:xfrm>
          <a:solidFill>
            <a:schemeClr val="accent2">
              <a:lumMod val="90000"/>
              <a:alpha val="16000"/>
            </a:schemeClr>
          </a:solidFill>
        </p:grpSpPr>
        <p:sp>
          <p:nvSpPr>
            <p:cNvPr id="125" name="Freeform: Shape 42">
              <a:extLst>
                <a:ext uri="{FF2B5EF4-FFF2-40B4-BE49-F238E27FC236}">
                  <a16:creationId xmlns:a16="http://schemas.microsoft.com/office/drawing/2014/main" xmlns="" id="{4478808F-7816-465C-887C-05F0258DC721}"/>
                </a:ext>
              </a:extLst>
            </p:cNvPr>
            <p:cNvSpPr/>
            <p:nvPr/>
          </p:nvSpPr>
          <p:spPr bwMode="auto">
            <a:xfrm>
              <a:off x="5838193" y="1154583"/>
              <a:ext cx="5009321" cy="5258666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grp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  <p:sp>
          <p:nvSpPr>
            <p:cNvPr id="126" name="Rectangle 43">
              <a:extLst>
                <a:ext uri="{FF2B5EF4-FFF2-40B4-BE49-F238E27FC236}">
                  <a16:creationId xmlns:a16="http://schemas.microsoft.com/office/drawing/2014/main" xmlns="" id="{99987515-96AB-4639-9A9A-264E0C77BCD2}"/>
                </a:ext>
              </a:extLst>
            </p:cNvPr>
            <p:cNvSpPr/>
            <p:nvPr/>
          </p:nvSpPr>
          <p:spPr bwMode="auto">
            <a:xfrm>
              <a:off x="5838193" y="1830852"/>
              <a:ext cx="5009321" cy="1136131"/>
            </a:xfrm>
            <a:prstGeom prst="rect">
              <a:avLst/>
            </a:prstGeom>
            <a:grp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</p:grpSp>
      <p:grpSp>
        <p:nvGrpSpPr>
          <p:cNvPr id="127" name="Group 11">
            <a:extLst>
              <a:ext uri="{FF2B5EF4-FFF2-40B4-BE49-F238E27FC236}">
                <a16:creationId xmlns:a16="http://schemas.microsoft.com/office/drawing/2014/main" xmlns="" id="{05DBF107-793B-4B11-BF2B-12A0D527A30C}"/>
              </a:ext>
            </a:extLst>
          </p:cNvPr>
          <p:cNvGrpSpPr>
            <a:grpSpLocks/>
          </p:cNvGrpSpPr>
          <p:nvPr/>
        </p:nvGrpSpPr>
        <p:grpSpPr bwMode="auto">
          <a:xfrm>
            <a:off x="2051641" y="2184402"/>
            <a:ext cx="6482758" cy="7803509"/>
            <a:chOff x="4636922" y="2124185"/>
            <a:chExt cx="2977027" cy="3086059"/>
          </a:xfrm>
          <a:solidFill>
            <a:schemeClr val="accent2">
              <a:lumMod val="90000"/>
              <a:alpha val="16000"/>
            </a:schemeClr>
          </a:solidFill>
        </p:grpSpPr>
        <p:sp>
          <p:nvSpPr>
            <p:cNvPr id="128" name="Freeform: Shape 27">
              <a:extLst>
                <a:ext uri="{FF2B5EF4-FFF2-40B4-BE49-F238E27FC236}">
                  <a16:creationId xmlns:a16="http://schemas.microsoft.com/office/drawing/2014/main" xmlns="" id="{A2B0CCD1-0786-413C-B6DD-4CF6F29314ED}"/>
                </a:ext>
              </a:extLst>
            </p:cNvPr>
            <p:cNvSpPr/>
            <p:nvPr/>
          </p:nvSpPr>
          <p:spPr>
            <a:xfrm>
              <a:off x="4636922" y="2124185"/>
              <a:ext cx="2977027" cy="3086059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grp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  <p:sp>
          <p:nvSpPr>
            <p:cNvPr id="129" name="Rectangle 28">
              <a:extLst>
                <a:ext uri="{FF2B5EF4-FFF2-40B4-BE49-F238E27FC236}">
                  <a16:creationId xmlns:a16="http://schemas.microsoft.com/office/drawing/2014/main" xmlns="" id="{776DFA88-7097-4A43-B15E-C7F931EA989E}"/>
                </a:ext>
              </a:extLst>
            </p:cNvPr>
            <p:cNvSpPr/>
            <p:nvPr/>
          </p:nvSpPr>
          <p:spPr>
            <a:xfrm>
              <a:off x="4636922" y="2521055"/>
              <a:ext cx="2977027" cy="666741"/>
            </a:xfrm>
            <a:prstGeom prst="rect">
              <a:avLst/>
            </a:prstGeom>
            <a:grp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</p:grpSp>
      <p:pic>
        <p:nvPicPr>
          <p:cNvPr id="153" name="صورة 5">
            <a:extLst>
              <a:ext uri="{FF2B5EF4-FFF2-40B4-BE49-F238E27FC236}">
                <a16:creationId xmlns="" xmlns:a16="http://schemas.microsoft.com/office/drawing/2014/main" id="{208EF4C1-4BFC-2C47-A8A8-82215E3087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4" t="5800" r="13872" b="3431"/>
          <a:stretch/>
        </p:blipFill>
        <p:spPr>
          <a:xfrm>
            <a:off x="2890765" y="3822167"/>
            <a:ext cx="4957835" cy="5740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4" name="صورة 5">
            <a:extLst>
              <a:ext uri="{FF2B5EF4-FFF2-40B4-BE49-F238E27FC236}">
                <a16:creationId xmlns="" xmlns:a16="http://schemas.microsoft.com/office/drawing/2014/main" id="{11BC536D-B088-2F4C-8429-B74DBC1B3A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" t="2051" r="10328" b="3648"/>
          <a:stretch/>
        </p:blipFill>
        <p:spPr>
          <a:xfrm>
            <a:off x="9601200" y="3693063"/>
            <a:ext cx="4671413" cy="5870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0" name="Freeform: Shape 122">
            <a:extLst>
              <a:ext uri="{FF2B5EF4-FFF2-40B4-BE49-F238E27FC236}">
                <a16:creationId xmlns:a16="http://schemas.microsoft.com/office/drawing/2014/main" xmlns="" id="{72552E53-59AF-4E64-B789-A771355E42E8}"/>
              </a:ext>
            </a:extLst>
          </p:cNvPr>
          <p:cNvSpPr/>
          <p:nvPr/>
        </p:nvSpPr>
        <p:spPr>
          <a:xfrm rot="15134866" flipH="1">
            <a:off x="14877578" y="7704192"/>
            <a:ext cx="1385517" cy="3823331"/>
          </a:xfrm>
          <a:custGeom>
            <a:avLst/>
            <a:gdLst>
              <a:gd name="connsiteX0" fmla="*/ 826272 w 6429817"/>
              <a:gd name="connsiteY0" fmla="*/ 1710376 h 2984279"/>
              <a:gd name="connsiteX1" fmla="*/ 791154 w 6429817"/>
              <a:gd name="connsiteY1" fmla="*/ 1705075 h 2984279"/>
              <a:gd name="connsiteX2" fmla="*/ 778564 w 6429817"/>
              <a:gd name="connsiteY2" fmla="*/ 1735555 h 2984279"/>
              <a:gd name="connsiteX3" fmla="*/ 783202 w 6429817"/>
              <a:gd name="connsiteY3" fmla="*/ 1750133 h 2984279"/>
              <a:gd name="connsiteX4" fmla="*/ 797117 w 6429817"/>
              <a:gd name="connsiteY4" fmla="*/ 1745494 h 2984279"/>
              <a:gd name="connsiteX5" fmla="*/ 813020 w 6429817"/>
              <a:gd name="connsiteY5" fmla="*/ 1732905 h 2984279"/>
              <a:gd name="connsiteX6" fmla="*/ 826272 w 6429817"/>
              <a:gd name="connsiteY6" fmla="*/ 1710376 h 2984279"/>
              <a:gd name="connsiteX7" fmla="*/ 857415 w 6429817"/>
              <a:gd name="connsiteY7" fmla="*/ 1713689 h 2984279"/>
              <a:gd name="connsiteX8" fmla="*/ 845489 w 6429817"/>
              <a:gd name="connsiteY8" fmla="*/ 1711702 h 2984279"/>
              <a:gd name="connsiteX9" fmla="*/ 866029 w 6429817"/>
              <a:gd name="connsiteY9" fmla="*/ 1752783 h 2984279"/>
              <a:gd name="connsiteX10" fmla="*/ 868679 w 6429817"/>
              <a:gd name="connsiteY10" fmla="*/ 1753446 h 2984279"/>
              <a:gd name="connsiteX11" fmla="*/ 874642 w 6429817"/>
              <a:gd name="connsiteY11" fmla="*/ 1759409 h 2984279"/>
              <a:gd name="connsiteX12" fmla="*/ 860728 w 6429817"/>
              <a:gd name="connsiteY12" fmla="*/ 1716340 h 2984279"/>
              <a:gd name="connsiteX13" fmla="*/ 857415 w 6429817"/>
              <a:gd name="connsiteY13" fmla="*/ 1713689 h 2984279"/>
              <a:gd name="connsiteX14" fmla="*/ 6385824 w 6429817"/>
              <a:gd name="connsiteY14" fmla="*/ 1398494 h 2984279"/>
              <a:gd name="connsiteX15" fmla="*/ 6429817 w 6429817"/>
              <a:gd name="connsiteY15" fmla="*/ 1427183 h 2984279"/>
              <a:gd name="connsiteX16" fmla="*/ 6419711 w 6429817"/>
              <a:gd name="connsiteY16" fmla="*/ 1442118 h 2984279"/>
              <a:gd name="connsiteX17" fmla="*/ 6410934 w 6429817"/>
              <a:gd name="connsiteY17" fmla="*/ 1431734 h 2984279"/>
              <a:gd name="connsiteX18" fmla="*/ 6397805 w 6429817"/>
              <a:gd name="connsiteY18" fmla="*/ 1442365 h 2984279"/>
              <a:gd name="connsiteX19" fmla="*/ 6390116 w 6429817"/>
              <a:gd name="connsiteY19" fmla="*/ 1423410 h 2984279"/>
              <a:gd name="connsiteX20" fmla="*/ 6379503 w 6429817"/>
              <a:gd name="connsiteY20" fmla="*/ 1436817 h 2984279"/>
              <a:gd name="connsiteX21" fmla="*/ 6353243 w 6429817"/>
              <a:gd name="connsiteY21" fmla="*/ 1458078 h 2984279"/>
              <a:gd name="connsiteX22" fmla="*/ 6350695 w 6429817"/>
              <a:gd name="connsiteY22" fmla="*/ 1455962 h 2984279"/>
              <a:gd name="connsiteX23" fmla="*/ 6370531 w 6429817"/>
              <a:gd name="connsiteY23" fmla="*/ 1430404 h 2984279"/>
              <a:gd name="connsiteX24" fmla="*/ 3173895 w 6429817"/>
              <a:gd name="connsiteY24" fmla="*/ 409013 h 2984279"/>
              <a:gd name="connsiteX25" fmla="*/ 3157992 w 6429817"/>
              <a:gd name="connsiteY25" fmla="*/ 416964 h 2984279"/>
              <a:gd name="connsiteX26" fmla="*/ 3156668 w 6429817"/>
              <a:gd name="connsiteY26" fmla="*/ 422265 h 2984279"/>
              <a:gd name="connsiteX27" fmla="*/ 3169256 w 6429817"/>
              <a:gd name="connsiteY27" fmla="*/ 411663 h 2984279"/>
              <a:gd name="connsiteX28" fmla="*/ 3173895 w 6429817"/>
              <a:gd name="connsiteY28" fmla="*/ 409013 h 2984279"/>
              <a:gd name="connsiteX29" fmla="*/ 4241347 w 6429817"/>
              <a:gd name="connsiteY29" fmla="*/ 0 h 2984279"/>
              <a:gd name="connsiteX30" fmla="*/ 6367244 w 6429817"/>
              <a:gd name="connsiteY30" fmla="*/ 1386377 h 2984279"/>
              <a:gd name="connsiteX31" fmla="*/ 6365307 w 6429817"/>
              <a:gd name="connsiteY31" fmla="*/ 1388351 h 2984279"/>
              <a:gd name="connsiteX32" fmla="*/ 6364516 w 6429817"/>
              <a:gd name="connsiteY32" fmla="*/ 1390966 h 2984279"/>
              <a:gd name="connsiteX33" fmla="*/ 6334541 w 6429817"/>
              <a:gd name="connsiteY33" fmla="*/ 1447204 h 2984279"/>
              <a:gd name="connsiteX34" fmla="*/ 6325106 w 6429817"/>
              <a:gd name="connsiteY34" fmla="*/ 1490524 h 2984279"/>
              <a:gd name="connsiteX35" fmla="*/ 6326738 w 6429817"/>
              <a:gd name="connsiteY35" fmla="*/ 1605375 h 2984279"/>
              <a:gd name="connsiteX36" fmla="*/ 6331979 w 6429817"/>
              <a:gd name="connsiteY36" fmla="*/ 1673965 h 2984279"/>
              <a:gd name="connsiteX37" fmla="*/ 6344362 w 6429817"/>
              <a:gd name="connsiteY37" fmla="*/ 1786030 h 2984279"/>
              <a:gd name="connsiteX38" fmla="*/ 6336396 w 6429817"/>
              <a:gd name="connsiteY38" fmla="*/ 1799569 h 2984279"/>
              <a:gd name="connsiteX39" fmla="*/ 6325169 w 6429817"/>
              <a:gd name="connsiteY39" fmla="*/ 1785083 h 2984279"/>
              <a:gd name="connsiteX40" fmla="*/ 6308670 w 6429817"/>
              <a:gd name="connsiteY40" fmla="*/ 1702670 h 2984279"/>
              <a:gd name="connsiteX41" fmla="*/ 6298683 w 6429817"/>
              <a:gd name="connsiteY41" fmla="*/ 1663034 h 2984279"/>
              <a:gd name="connsiteX42" fmla="*/ 6294475 w 6429817"/>
              <a:gd name="connsiteY42" fmla="*/ 1654204 h 2984279"/>
              <a:gd name="connsiteX43" fmla="*/ 6280576 w 6429817"/>
              <a:gd name="connsiteY43" fmla="*/ 1653517 h 2984279"/>
              <a:gd name="connsiteX44" fmla="*/ 6270715 w 6429817"/>
              <a:gd name="connsiteY44" fmla="*/ 1651704 h 2984279"/>
              <a:gd name="connsiteX45" fmla="*/ 6258607 w 6429817"/>
              <a:gd name="connsiteY45" fmla="*/ 1655087 h 2984279"/>
              <a:gd name="connsiteX46" fmla="*/ 6263926 w 6429817"/>
              <a:gd name="connsiteY46" fmla="*/ 1641418 h 2984279"/>
              <a:gd name="connsiteX47" fmla="*/ 6281556 w 6429817"/>
              <a:gd name="connsiteY47" fmla="*/ 1633663 h 2984279"/>
              <a:gd name="connsiteX48" fmla="*/ 6302942 w 6429817"/>
              <a:gd name="connsiteY48" fmla="*/ 1549802 h 2984279"/>
              <a:gd name="connsiteX49" fmla="*/ 6286682 w 6429817"/>
              <a:gd name="connsiteY49" fmla="*/ 1529760 h 2984279"/>
              <a:gd name="connsiteX50" fmla="*/ 6266641 w 6429817"/>
              <a:gd name="connsiteY50" fmla="*/ 1546020 h 2984279"/>
              <a:gd name="connsiteX51" fmla="*/ 6262409 w 6429817"/>
              <a:gd name="connsiteY51" fmla="*/ 1551119 h 2984279"/>
              <a:gd name="connsiteX52" fmla="*/ 6262314 w 6429817"/>
              <a:gd name="connsiteY52" fmla="*/ 1606841 h 2984279"/>
              <a:gd name="connsiteX53" fmla="*/ 6246675 w 6429817"/>
              <a:gd name="connsiteY53" fmla="*/ 1574225 h 2984279"/>
              <a:gd name="connsiteX54" fmla="*/ 6233708 w 6429817"/>
              <a:gd name="connsiteY54" fmla="*/ 1581547 h 2984279"/>
              <a:gd name="connsiteX55" fmla="*/ 6210349 w 6429817"/>
              <a:gd name="connsiteY55" fmla="*/ 1584374 h 2984279"/>
              <a:gd name="connsiteX56" fmla="*/ 6173077 w 6429817"/>
              <a:gd name="connsiteY56" fmla="*/ 1613716 h 2984279"/>
              <a:gd name="connsiteX57" fmla="*/ 6163984 w 6429817"/>
              <a:gd name="connsiteY57" fmla="*/ 1623218 h 2984279"/>
              <a:gd name="connsiteX58" fmla="*/ 6098509 w 6429817"/>
              <a:gd name="connsiteY58" fmla="*/ 1686330 h 2984279"/>
              <a:gd name="connsiteX59" fmla="*/ 6090307 w 6429817"/>
              <a:gd name="connsiteY59" fmla="*/ 1691233 h 2984279"/>
              <a:gd name="connsiteX60" fmla="*/ 6068740 w 6429817"/>
              <a:gd name="connsiteY60" fmla="*/ 1751866 h 2984279"/>
              <a:gd name="connsiteX61" fmla="*/ 6021188 w 6429817"/>
              <a:gd name="connsiteY61" fmla="*/ 1747530 h 2984279"/>
              <a:gd name="connsiteX62" fmla="*/ 6004350 w 6429817"/>
              <a:gd name="connsiteY62" fmla="*/ 1752670 h 2984279"/>
              <a:gd name="connsiteX63" fmla="*/ 5949502 w 6429817"/>
              <a:gd name="connsiteY63" fmla="*/ 1775173 h 2984279"/>
              <a:gd name="connsiteX64" fmla="*/ 5838363 w 6429817"/>
              <a:gd name="connsiteY64" fmla="*/ 1836032 h 2984279"/>
              <a:gd name="connsiteX65" fmla="*/ 5812366 w 6429817"/>
              <a:gd name="connsiteY65" fmla="*/ 1851998 h 2984279"/>
              <a:gd name="connsiteX66" fmla="*/ 5809359 w 6429817"/>
              <a:gd name="connsiteY66" fmla="*/ 1859148 h 2984279"/>
              <a:gd name="connsiteX67" fmla="*/ 5818527 w 6429817"/>
              <a:gd name="connsiteY67" fmla="*/ 1861590 h 2984279"/>
              <a:gd name="connsiteX68" fmla="*/ 5901537 w 6429817"/>
              <a:gd name="connsiteY68" fmla="*/ 1846447 h 2984279"/>
              <a:gd name="connsiteX69" fmla="*/ 6046820 w 6429817"/>
              <a:gd name="connsiteY69" fmla="*/ 1779312 h 2984279"/>
              <a:gd name="connsiteX70" fmla="*/ 6064385 w 6429817"/>
              <a:gd name="connsiteY70" fmla="*/ 1772881 h 2984279"/>
              <a:gd name="connsiteX71" fmla="*/ 6048012 w 6429817"/>
              <a:gd name="connsiteY71" fmla="*/ 1782024 h 2984279"/>
              <a:gd name="connsiteX72" fmla="*/ 5905344 w 6429817"/>
              <a:gd name="connsiteY72" fmla="*/ 1849951 h 2984279"/>
              <a:gd name="connsiteX73" fmla="*/ 5866249 w 6429817"/>
              <a:gd name="connsiteY73" fmla="*/ 1875885 h 2984279"/>
              <a:gd name="connsiteX74" fmla="*/ 5846298 w 6429817"/>
              <a:gd name="connsiteY74" fmla="*/ 1876891 h 2984279"/>
              <a:gd name="connsiteX75" fmla="*/ 5824648 w 6429817"/>
              <a:gd name="connsiteY75" fmla="*/ 1912312 h 2984279"/>
              <a:gd name="connsiteX76" fmla="*/ 5811159 w 6429817"/>
              <a:gd name="connsiteY76" fmla="*/ 1930222 h 2984279"/>
              <a:gd name="connsiteX77" fmla="*/ 5787824 w 6429817"/>
              <a:gd name="connsiteY77" fmla="*/ 1919120 h 2984279"/>
              <a:gd name="connsiteX78" fmla="*/ 5766860 w 6429817"/>
              <a:gd name="connsiteY78" fmla="*/ 1940640 h 2984279"/>
              <a:gd name="connsiteX79" fmla="*/ 5741531 w 6429817"/>
              <a:gd name="connsiteY79" fmla="*/ 1916172 h 2984279"/>
              <a:gd name="connsiteX80" fmla="*/ 5715697 w 6429817"/>
              <a:gd name="connsiteY80" fmla="*/ 1928829 h 2984279"/>
              <a:gd name="connsiteX81" fmla="*/ 5691578 w 6429817"/>
              <a:gd name="connsiteY81" fmla="*/ 1933609 h 2984279"/>
              <a:gd name="connsiteX82" fmla="*/ 5647026 w 6429817"/>
              <a:gd name="connsiteY82" fmla="*/ 1962592 h 2984279"/>
              <a:gd name="connsiteX83" fmla="*/ 5633414 w 6429817"/>
              <a:gd name="connsiteY83" fmla="*/ 1942681 h 2984279"/>
              <a:gd name="connsiteX84" fmla="*/ 5602783 w 6429817"/>
              <a:gd name="connsiteY84" fmla="*/ 1958419 h 2984279"/>
              <a:gd name="connsiteX85" fmla="*/ 5571001 w 6429817"/>
              <a:gd name="connsiteY85" fmla="*/ 1984051 h 2984279"/>
              <a:gd name="connsiteX86" fmla="*/ 5545192 w 6429817"/>
              <a:gd name="connsiteY86" fmla="*/ 1982778 h 2984279"/>
              <a:gd name="connsiteX87" fmla="*/ 5520779 w 6429817"/>
              <a:gd name="connsiteY87" fmla="*/ 1993515 h 2984279"/>
              <a:gd name="connsiteX88" fmla="*/ 5496194 w 6429817"/>
              <a:gd name="connsiteY88" fmla="*/ 1994293 h 2984279"/>
              <a:gd name="connsiteX89" fmla="*/ 5479714 w 6429817"/>
              <a:gd name="connsiteY89" fmla="*/ 1992153 h 2984279"/>
              <a:gd name="connsiteX90" fmla="*/ 5490718 w 6429817"/>
              <a:gd name="connsiteY90" fmla="*/ 1970803 h 2984279"/>
              <a:gd name="connsiteX91" fmla="*/ 5521553 w 6429817"/>
              <a:gd name="connsiteY91" fmla="*/ 1964362 h 2984279"/>
              <a:gd name="connsiteX92" fmla="*/ 5528032 w 6429817"/>
              <a:gd name="connsiteY92" fmla="*/ 1954067 h 2984279"/>
              <a:gd name="connsiteX93" fmla="*/ 5536930 w 6429817"/>
              <a:gd name="connsiteY93" fmla="*/ 1948536 h 2984279"/>
              <a:gd name="connsiteX94" fmla="*/ 5616990 w 6429817"/>
              <a:gd name="connsiteY94" fmla="*/ 1925950 h 2984279"/>
              <a:gd name="connsiteX95" fmla="*/ 5689102 w 6429817"/>
              <a:gd name="connsiteY95" fmla="*/ 1889702 h 2984279"/>
              <a:gd name="connsiteX96" fmla="*/ 5704419 w 6429817"/>
              <a:gd name="connsiteY96" fmla="*/ 1888467 h 2984279"/>
              <a:gd name="connsiteX97" fmla="*/ 5713186 w 6429817"/>
              <a:gd name="connsiteY97" fmla="*/ 1885583 h 2984279"/>
              <a:gd name="connsiteX98" fmla="*/ 5787445 w 6429817"/>
              <a:gd name="connsiteY98" fmla="*/ 1846125 h 2984279"/>
              <a:gd name="connsiteX99" fmla="*/ 5795509 w 6429817"/>
              <a:gd name="connsiteY99" fmla="*/ 1830601 h 2984279"/>
              <a:gd name="connsiteX100" fmla="*/ 5787961 w 6429817"/>
              <a:gd name="connsiteY100" fmla="*/ 1822267 h 2984279"/>
              <a:gd name="connsiteX101" fmla="*/ 5740685 w 6429817"/>
              <a:gd name="connsiteY101" fmla="*/ 1839174 h 2984279"/>
              <a:gd name="connsiteX102" fmla="*/ 5782860 w 6429817"/>
              <a:gd name="connsiteY102" fmla="*/ 1818035 h 2984279"/>
              <a:gd name="connsiteX103" fmla="*/ 5783127 w 6429817"/>
              <a:gd name="connsiteY103" fmla="*/ 1772273 h 2984279"/>
              <a:gd name="connsiteX104" fmla="*/ 5777964 w 6429817"/>
              <a:gd name="connsiteY104" fmla="*/ 1769365 h 2984279"/>
              <a:gd name="connsiteX105" fmla="*/ 5745046 w 6429817"/>
              <a:gd name="connsiteY105" fmla="*/ 1777692 h 2984279"/>
              <a:gd name="connsiteX106" fmla="*/ 5737995 w 6429817"/>
              <a:gd name="connsiteY106" fmla="*/ 1772700 h 2984279"/>
              <a:gd name="connsiteX107" fmla="*/ 5721776 w 6429817"/>
              <a:gd name="connsiteY107" fmla="*/ 1765265 h 2984279"/>
              <a:gd name="connsiteX108" fmla="*/ 5713965 w 6429817"/>
              <a:gd name="connsiteY108" fmla="*/ 1762226 h 2984279"/>
              <a:gd name="connsiteX109" fmla="*/ 5706848 w 6429817"/>
              <a:gd name="connsiteY109" fmla="*/ 1758558 h 2984279"/>
              <a:gd name="connsiteX110" fmla="*/ 5653758 w 6429817"/>
              <a:gd name="connsiteY110" fmla="*/ 1785792 h 2984279"/>
              <a:gd name="connsiteX111" fmla="*/ 5622066 w 6429817"/>
              <a:gd name="connsiteY111" fmla="*/ 1796170 h 2984279"/>
              <a:gd name="connsiteX112" fmla="*/ 5602449 w 6429817"/>
              <a:gd name="connsiteY112" fmla="*/ 1803827 h 2984279"/>
              <a:gd name="connsiteX113" fmla="*/ 5558667 w 6429817"/>
              <a:gd name="connsiteY113" fmla="*/ 1844125 h 2984279"/>
              <a:gd name="connsiteX114" fmla="*/ 5553650 w 6429817"/>
              <a:gd name="connsiteY114" fmla="*/ 1865108 h 2984279"/>
              <a:gd name="connsiteX115" fmla="*/ 5587827 w 6429817"/>
              <a:gd name="connsiteY115" fmla="*/ 1858169 h 2984279"/>
              <a:gd name="connsiteX116" fmla="*/ 5613563 w 6429817"/>
              <a:gd name="connsiteY116" fmla="*/ 1847498 h 2984279"/>
              <a:gd name="connsiteX117" fmla="*/ 5587607 w 6429817"/>
              <a:gd name="connsiteY117" fmla="*/ 1876070 h 2984279"/>
              <a:gd name="connsiteX118" fmla="*/ 5557917 w 6429817"/>
              <a:gd name="connsiteY118" fmla="*/ 1913084 h 2984279"/>
              <a:gd name="connsiteX119" fmla="*/ 5517800 w 6429817"/>
              <a:gd name="connsiteY119" fmla="*/ 1892530 h 2984279"/>
              <a:gd name="connsiteX120" fmla="*/ 5539099 w 6429817"/>
              <a:gd name="connsiteY120" fmla="*/ 1877658 h 2984279"/>
              <a:gd name="connsiteX121" fmla="*/ 5539328 w 6429817"/>
              <a:gd name="connsiteY121" fmla="*/ 1873026 h 2984279"/>
              <a:gd name="connsiteX122" fmla="*/ 5534728 w 6429817"/>
              <a:gd name="connsiteY122" fmla="*/ 1872135 h 2984279"/>
              <a:gd name="connsiteX123" fmla="*/ 5532709 w 6429817"/>
              <a:gd name="connsiteY123" fmla="*/ 1872699 h 2984279"/>
              <a:gd name="connsiteX124" fmla="*/ 5473777 w 6429817"/>
              <a:gd name="connsiteY124" fmla="*/ 1870454 h 2984279"/>
              <a:gd name="connsiteX125" fmla="*/ 5430325 w 6429817"/>
              <a:gd name="connsiteY125" fmla="*/ 1863667 h 2984279"/>
              <a:gd name="connsiteX126" fmla="*/ 5417687 w 6429817"/>
              <a:gd name="connsiteY126" fmla="*/ 1864370 h 2984279"/>
              <a:gd name="connsiteX127" fmla="*/ 5419183 w 6429817"/>
              <a:gd name="connsiteY127" fmla="*/ 1874395 h 2984279"/>
              <a:gd name="connsiteX128" fmla="*/ 5404738 w 6429817"/>
              <a:gd name="connsiteY128" fmla="*/ 1898229 h 2984279"/>
              <a:gd name="connsiteX129" fmla="*/ 5372907 w 6429817"/>
              <a:gd name="connsiteY129" fmla="*/ 1897985 h 2984279"/>
              <a:gd name="connsiteX130" fmla="*/ 5366861 w 6429817"/>
              <a:gd name="connsiteY130" fmla="*/ 1912946 h 2984279"/>
              <a:gd name="connsiteX131" fmla="*/ 5347570 w 6429817"/>
              <a:gd name="connsiteY131" fmla="*/ 1913984 h 2984279"/>
              <a:gd name="connsiteX132" fmla="*/ 5342015 w 6429817"/>
              <a:gd name="connsiteY132" fmla="*/ 1919017 h 2984279"/>
              <a:gd name="connsiteX133" fmla="*/ 5315994 w 6429817"/>
              <a:gd name="connsiteY133" fmla="*/ 1948914 h 2984279"/>
              <a:gd name="connsiteX134" fmla="*/ 5306419 w 6429817"/>
              <a:gd name="connsiteY134" fmla="*/ 1981613 h 2984279"/>
              <a:gd name="connsiteX135" fmla="*/ 5302890 w 6429817"/>
              <a:gd name="connsiteY135" fmla="*/ 1999350 h 2984279"/>
              <a:gd name="connsiteX136" fmla="*/ 5287874 w 6429817"/>
              <a:gd name="connsiteY136" fmla="*/ 2007898 h 2984279"/>
              <a:gd name="connsiteX137" fmla="*/ 5300989 w 6429817"/>
              <a:gd name="connsiteY137" fmla="*/ 2024466 h 2984279"/>
              <a:gd name="connsiteX138" fmla="*/ 5251566 w 6429817"/>
              <a:gd name="connsiteY138" fmla="*/ 2044584 h 2984279"/>
              <a:gd name="connsiteX139" fmla="*/ 5241698 w 6429817"/>
              <a:gd name="connsiteY139" fmla="*/ 2083239 h 2984279"/>
              <a:gd name="connsiteX140" fmla="*/ 5212744 w 6429817"/>
              <a:gd name="connsiteY140" fmla="*/ 2078493 h 2984279"/>
              <a:gd name="connsiteX141" fmla="*/ 5191975 w 6429817"/>
              <a:gd name="connsiteY141" fmla="*/ 2096044 h 2984279"/>
              <a:gd name="connsiteX142" fmla="*/ 5190029 w 6429817"/>
              <a:gd name="connsiteY142" fmla="*/ 2108554 h 2984279"/>
              <a:gd name="connsiteX143" fmla="*/ 5186459 w 6429817"/>
              <a:gd name="connsiteY143" fmla="*/ 2113684 h 2984279"/>
              <a:gd name="connsiteX144" fmla="*/ 5173078 w 6429817"/>
              <a:gd name="connsiteY144" fmla="*/ 2142878 h 2984279"/>
              <a:gd name="connsiteX145" fmla="*/ 5150953 w 6429817"/>
              <a:gd name="connsiteY145" fmla="*/ 2161025 h 2984279"/>
              <a:gd name="connsiteX146" fmla="*/ 5137424 w 6429817"/>
              <a:gd name="connsiteY146" fmla="*/ 2166329 h 2984279"/>
              <a:gd name="connsiteX147" fmla="*/ 5111384 w 6429817"/>
              <a:gd name="connsiteY147" fmla="*/ 2169688 h 2984279"/>
              <a:gd name="connsiteX148" fmla="*/ 5141599 w 6429817"/>
              <a:gd name="connsiteY148" fmla="*/ 2175823 h 2984279"/>
              <a:gd name="connsiteX149" fmla="*/ 5158512 w 6429817"/>
              <a:gd name="connsiteY149" fmla="*/ 2182627 h 2984279"/>
              <a:gd name="connsiteX150" fmla="*/ 5158414 w 6429817"/>
              <a:gd name="connsiteY150" fmla="*/ 2184613 h 2984279"/>
              <a:gd name="connsiteX151" fmla="*/ 5156363 w 6429817"/>
              <a:gd name="connsiteY151" fmla="*/ 2185839 h 2984279"/>
              <a:gd name="connsiteX152" fmla="*/ 5168579 w 6429817"/>
              <a:gd name="connsiteY152" fmla="*/ 2193739 h 2984279"/>
              <a:gd name="connsiteX153" fmla="*/ 5152368 w 6429817"/>
              <a:gd name="connsiteY153" fmla="*/ 2199574 h 2984279"/>
              <a:gd name="connsiteX154" fmla="*/ 5149306 w 6429817"/>
              <a:gd name="connsiteY154" fmla="*/ 2221315 h 2984279"/>
              <a:gd name="connsiteX155" fmla="*/ 5114379 w 6429817"/>
              <a:gd name="connsiteY155" fmla="*/ 2243475 h 2984279"/>
              <a:gd name="connsiteX156" fmla="*/ 5103724 w 6429817"/>
              <a:gd name="connsiteY156" fmla="*/ 2244276 h 2984279"/>
              <a:gd name="connsiteX157" fmla="*/ 5093259 w 6429817"/>
              <a:gd name="connsiteY157" fmla="*/ 2281574 h 2984279"/>
              <a:gd name="connsiteX158" fmla="*/ 5077973 w 6429817"/>
              <a:gd name="connsiteY158" fmla="*/ 2282147 h 2984279"/>
              <a:gd name="connsiteX159" fmla="*/ 5037039 w 6429817"/>
              <a:gd name="connsiteY159" fmla="*/ 2278137 h 2984279"/>
              <a:gd name="connsiteX160" fmla="*/ 4994021 w 6429817"/>
              <a:gd name="connsiteY160" fmla="*/ 2276015 h 2984279"/>
              <a:gd name="connsiteX161" fmla="*/ 4961659 w 6429817"/>
              <a:gd name="connsiteY161" fmla="*/ 2273092 h 2984279"/>
              <a:gd name="connsiteX162" fmla="*/ 4974209 w 6429817"/>
              <a:gd name="connsiteY162" fmla="*/ 2287643 h 2984279"/>
              <a:gd name="connsiteX163" fmla="*/ 4969618 w 6429817"/>
              <a:gd name="connsiteY163" fmla="*/ 2300020 h 2984279"/>
              <a:gd name="connsiteX164" fmla="*/ 4941397 w 6429817"/>
              <a:gd name="connsiteY164" fmla="*/ 2307253 h 2984279"/>
              <a:gd name="connsiteX165" fmla="*/ 4910996 w 6429817"/>
              <a:gd name="connsiteY165" fmla="*/ 2318358 h 2984279"/>
              <a:gd name="connsiteX166" fmla="*/ 4892997 w 6429817"/>
              <a:gd name="connsiteY166" fmla="*/ 2320123 h 2984279"/>
              <a:gd name="connsiteX167" fmla="*/ 4851125 w 6429817"/>
              <a:gd name="connsiteY167" fmla="*/ 2348575 h 2984279"/>
              <a:gd name="connsiteX168" fmla="*/ 4845103 w 6429817"/>
              <a:gd name="connsiteY168" fmla="*/ 2349604 h 2984279"/>
              <a:gd name="connsiteX169" fmla="*/ 4802780 w 6429817"/>
              <a:gd name="connsiteY169" fmla="*/ 2346853 h 2984279"/>
              <a:gd name="connsiteX170" fmla="*/ 4765049 w 6429817"/>
              <a:gd name="connsiteY170" fmla="*/ 2331724 h 2984279"/>
              <a:gd name="connsiteX171" fmla="*/ 4792076 w 6429817"/>
              <a:gd name="connsiteY171" fmla="*/ 2321778 h 2984279"/>
              <a:gd name="connsiteX172" fmla="*/ 4805965 w 6429817"/>
              <a:gd name="connsiteY172" fmla="*/ 2309195 h 2984279"/>
              <a:gd name="connsiteX173" fmla="*/ 4791234 w 6429817"/>
              <a:gd name="connsiteY173" fmla="*/ 2298517 h 2984279"/>
              <a:gd name="connsiteX174" fmla="*/ 4820474 w 6429817"/>
              <a:gd name="connsiteY174" fmla="*/ 2284038 h 2984279"/>
              <a:gd name="connsiteX175" fmla="*/ 4813587 w 6429817"/>
              <a:gd name="connsiteY175" fmla="*/ 2275737 h 2984279"/>
              <a:gd name="connsiteX176" fmla="*/ 4777360 w 6429817"/>
              <a:gd name="connsiteY176" fmla="*/ 2283901 h 2984279"/>
              <a:gd name="connsiteX177" fmla="*/ 4770481 w 6429817"/>
              <a:gd name="connsiteY177" fmla="*/ 2288869 h 2984279"/>
              <a:gd name="connsiteX178" fmla="*/ 4758673 w 6429817"/>
              <a:gd name="connsiteY178" fmla="*/ 2299564 h 2984279"/>
              <a:gd name="connsiteX179" fmla="*/ 4746804 w 6429817"/>
              <a:gd name="connsiteY179" fmla="*/ 2311584 h 2984279"/>
              <a:gd name="connsiteX180" fmla="*/ 4704914 w 6429817"/>
              <a:gd name="connsiteY180" fmla="*/ 2313498 h 2984279"/>
              <a:gd name="connsiteX181" fmla="*/ 4741183 w 6429817"/>
              <a:gd name="connsiteY181" fmla="*/ 2317940 h 2984279"/>
              <a:gd name="connsiteX182" fmla="*/ 4713698 w 6429817"/>
              <a:gd name="connsiteY182" fmla="*/ 2337151 h 2984279"/>
              <a:gd name="connsiteX183" fmla="*/ 4683695 w 6429817"/>
              <a:gd name="connsiteY183" fmla="*/ 2299846 h 2984279"/>
              <a:gd name="connsiteX184" fmla="*/ 4672693 w 6429817"/>
              <a:gd name="connsiteY184" fmla="*/ 2374932 h 2984279"/>
              <a:gd name="connsiteX185" fmla="*/ 4672335 w 6429817"/>
              <a:gd name="connsiteY185" fmla="*/ 2382212 h 2984279"/>
              <a:gd name="connsiteX186" fmla="*/ 4660487 w 6429817"/>
              <a:gd name="connsiteY186" fmla="*/ 2380301 h 2984279"/>
              <a:gd name="connsiteX187" fmla="*/ 4651157 w 6429817"/>
              <a:gd name="connsiteY187" fmla="*/ 2381168 h 2984279"/>
              <a:gd name="connsiteX188" fmla="*/ 4632298 w 6429817"/>
              <a:gd name="connsiteY188" fmla="*/ 2386871 h 2984279"/>
              <a:gd name="connsiteX189" fmla="*/ 4624227 w 6429817"/>
              <a:gd name="connsiteY189" fmla="*/ 2389127 h 2984279"/>
              <a:gd name="connsiteX190" fmla="*/ 4613409 w 6429817"/>
              <a:gd name="connsiteY190" fmla="*/ 2393237 h 2984279"/>
              <a:gd name="connsiteX191" fmla="*/ 4604087 w 6429817"/>
              <a:gd name="connsiteY191" fmla="*/ 2407372 h 2984279"/>
              <a:gd name="connsiteX192" fmla="*/ 4586899 w 6429817"/>
              <a:gd name="connsiteY192" fmla="*/ 2433061 h 2984279"/>
              <a:gd name="connsiteX193" fmla="*/ 4565483 w 6429817"/>
              <a:gd name="connsiteY193" fmla="*/ 2423380 h 2984279"/>
              <a:gd name="connsiteX194" fmla="*/ 4521830 w 6429817"/>
              <a:gd name="connsiteY194" fmla="*/ 2461031 h 2984279"/>
              <a:gd name="connsiteX195" fmla="*/ 4497532 w 6429817"/>
              <a:gd name="connsiteY195" fmla="*/ 2496320 h 2984279"/>
              <a:gd name="connsiteX196" fmla="*/ 4455768 w 6429817"/>
              <a:gd name="connsiteY196" fmla="*/ 2536055 h 2984279"/>
              <a:gd name="connsiteX197" fmla="*/ 4425808 w 6429817"/>
              <a:gd name="connsiteY197" fmla="*/ 2565093 h 2984279"/>
              <a:gd name="connsiteX198" fmla="*/ 4410301 w 6429817"/>
              <a:gd name="connsiteY198" fmla="*/ 2583568 h 2984279"/>
              <a:gd name="connsiteX199" fmla="*/ 4409853 w 6429817"/>
              <a:gd name="connsiteY199" fmla="*/ 2606101 h 2984279"/>
              <a:gd name="connsiteX200" fmla="*/ 4401739 w 6429817"/>
              <a:gd name="connsiteY200" fmla="*/ 2595750 h 2984279"/>
              <a:gd name="connsiteX201" fmla="*/ 4389427 w 6429817"/>
              <a:gd name="connsiteY201" fmla="*/ 2589835 h 2984279"/>
              <a:gd name="connsiteX202" fmla="*/ 4362932 w 6429817"/>
              <a:gd name="connsiteY202" fmla="*/ 2602459 h 2984279"/>
              <a:gd name="connsiteX203" fmla="*/ 4327994 w 6429817"/>
              <a:gd name="connsiteY203" fmla="*/ 2611351 h 2984279"/>
              <a:gd name="connsiteX204" fmla="*/ 4267993 w 6429817"/>
              <a:gd name="connsiteY204" fmla="*/ 2644215 h 2984279"/>
              <a:gd name="connsiteX205" fmla="*/ 4159436 w 6429817"/>
              <a:gd name="connsiteY205" fmla="*/ 2706528 h 2984279"/>
              <a:gd name="connsiteX206" fmla="*/ 4151796 w 6429817"/>
              <a:gd name="connsiteY206" fmla="*/ 2713448 h 2984279"/>
              <a:gd name="connsiteX207" fmla="*/ 4163611 w 6429817"/>
              <a:gd name="connsiteY207" fmla="*/ 2716021 h 2984279"/>
              <a:gd name="connsiteX208" fmla="*/ 4258926 w 6429817"/>
              <a:gd name="connsiteY208" fmla="*/ 2693523 h 2984279"/>
              <a:gd name="connsiteX209" fmla="*/ 4324026 w 6429817"/>
              <a:gd name="connsiteY209" fmla="*/ 2664891 h 2984279"/>
              <a:gd name="connsiteX210" fmla="*/ 4262733 w 6429817"/>
              <a:gd name="connsiteY210" fmla="*/ 2697029 h 2984279"/>
              <a:gd name="connsiteX211" fmla="*/ 4208027 w 6429817"/>
              <a:gd name="connsiteY211" fmla="*/ 2730154 h 2984279"/>
              <a:gd name="connsiteX212" fmla="*/ 4188008 w 6429817"/>
              <a:gd name="connsiteY212" fmla="*/ 2732483 h 2984279"/>
              <a:gd name="connsiteX213" fmla="*/ 4166359 w 6429817"/>
              <a:gd name="connsiteY213" fmla="*/ 2767903 h 2984279"/>
              <a:gd name="connsiteX214" fmla="*/ 4154194 w 6429817"/>
              <a:gd name="connsiteY214" fmla="*/ 2785879 h 2984279"/>
              <a:gd name="connsiteX215" fmla="*/ 4129536 w 6429817"/>
              <a:gd name="connsiteY215" fmla="*/ 2774711 h 2984279"/>
              <a:gd name="connsiteX216" fmla="*/ 4107345 w 6429817"/>
              <a:gd name="connsiteY216" fmla="*/ 2794182 h 2984279"/>
              <a:gd name="connsiteX217" fmla="*/ 4068715 w 6429817"/>
              <a:gd name="connsiteY217" fmla="*/ 2770384 h 2984279"/>
              <a:gd name="connsiteX218" fmla="*/ 4064711 w 6429817"/>
              <a:gd name="connsiteY218" fmla="*/ 2770849 h 2984279"/>
              <a:gd name="connsiteX219" fmla="*/ 4009832 w 6429817"/>
              <a:gd name="connsiteY219" fmla="*/ 2794015 h 2984279"/>
              <a:gd name="connsiteX220" fmla="*/ 3995313 w 6429817"/>
              <a:gd name="connsiteY220" fmla="*/ 2805903 h 2984279"/>
              <a:gd name="connsiteX221" fmla="*/ 3972442 w 6429817"/>
              <a:gd name="connsiteY221" fmla="*/ 2798804 h 2984279"/>
              <a:gd name="connsiteX222" fmla="*/ 3967951 w 6429817"/>
              <a:gd name="connsiteY222" fmla="*/ 2809198 h 2984279"/>
              <a:gd name="connsiteX223" fmla="*/ 3951838 w 6429817"/>
              <a:gd name="connsiteY223" fmla="*/ 2813046 h 2984279"/>
              <a:gd name="connsiteX224" fmla="*/ 3941283 w 6429817"/>
              <a:gd name="connsiteY224" fmla="*/ 2811862 h 2984279"/>
              <a:gd name="connsiteX225" fmla="*/ 3912083 w 6429817"/>
              <a:gd name="connsiteY225" fmla="*/ 2838949 h 2984279"/>
              <a:gd name="connsiteX226" fmla="*/ 3887628 w 6429817"/>
              <a:gd name="connsiteY226" fmla="*/ 2837079 h 2984279"/>
              <a:gd name="connsiteX227" fmla="*/ 3856598 w 6429817"/>
              <a:gd name="connsiteY227" fmla="*/ 2847489 h 2984279"/>
              <a:gd name="connsiteX228" fmla="*/ 3838664 w 6429817"/>
              <a:gd name="connsiteY228" fmla="*/ 2847931 h 2984279"/>
              <a:gd name="connsiteX229" fmla="*/ 3803662 w 6429817"/>
              <a:gd name="connsiteY229" fmla="*/ 2858146 h 2984279"/>
              <a:gd name="connsiteX230" fmla="*/ 3792240 w 6429817"/>
              <a:gd name="connsiteY230" fmla="*/ 2847631 h 2984279"/>
              <a:gd name="connsiteX231" fmla="*/ 3805738 w 6429817"/>
              <a:gd name="connsiteY231" fmla="*/ 2842989 h 2984279"/>
              <a:gd name="connsiteX232" fmla="*/ 3819765 w 6429817"/>
              <a:gd name="connsiteY232" fmla="*/ 2841028 h 2984279"/>
              <a:gd name="connsiteX233" fmla="*/ 3808213 w 6429817"/>
              <a:gd name="connsiteY233" fmla="*/ 2833160 h 2984279"/>
              <a:gd name="connsiteX234" fmla="*/ 3793481 w 6429817"/>
              <a:gd name="connsiteY234" fmla="*/ 2822483 h 2984279"/>
              <a:gd name="connsiteX235" fmla="*/ 3774289 w 6429817"/>
              <a:gd name="connsiteY235" fmla="*/ 2821536 h 2984279"/>
              <a:gd name="connsiteX236" fmla="*/ 3780188 w 6429817"/>
              <a:gd name="connsiteY236" fmla="*/ 2836422 h 2984279"/>
              <a:gd name="connsiteX237" fmla="*/ 3781358 w 6429817"/>
              <a:gd name="connsiteY237" fmla="*/ 2853064 h 2984279"/>
              <a:gd name="connsiteX238" fmla="*/ 3737443 w 6429817"/>
              <a:gd name="connsiteY238" fmla="*/ 2896010 h 2984279"/>
              <a:gd name="connsiteX239" fmla="*/ 3717664 w 6429817"/>
              <a:gd name="connsiteY239" fmla="*/ 2906976 h 2984279"/>
              <a:gd name="connsiteX240" fmla="*/ 3708482 w 6429817"/>
              <a:gd name="connsiteY240" fmla="*/ 2931733 h 2984279"/>
              <a:gd name="connsiteX241" fmla="*/ 3692820 w 6429817"/>
              <a:gd name="connsiteY241" fmla="*/ 2966785 h 2984279"/>
              <a:gd name="connsiteX242" fmla="*/ 3706218 w 6429817"/>
              <a:gd name="connsiteY242" fmla="*/ 2910392 h 2984279"/>
              <a:gd name="connsiteX243" fmla="*/ 3675988 w 6429817"/>
              <a:gd name="connsiteY243" fmla="*/ 2931457 h 2984279"/>
              <a:gd name="connsiteX244" fmla="*/ 3674705 w 6429817"/>
              <a:gd name="connsiteY244" fmla="*/ 2943998 h 2984279"/>
              <a:gd name="connsiteX245" fmla="*/ 3679650 w 6429817"/>
              <a:gd name="connsiteY245" fmla="*/ 2964808 h 2984279"/>
              <a:gd name="connsiteX246" fmla="*/ 3654402 w 6429817"/>
              <a:gd name="connsiteY246" fmla="*/ 2965552 h 2984279"/>
              <a:gd name="connsiteX247" fmla="*/ 3644410 w 6429817"/>
              <a:gd name="connsiteY247" fmla="*/ 2966387 h 2984279"/>
              <a:gd name="connsiteX248" fmla="*/ 3625070 w 6429817"/>
              <a:gd name="connsiteY248" fmla="*/ 2978535 h 2984279"/>
              <a:gd name="connsiteX249" fmla="*/ 3607051 w 6429817"/>
              <a:gd name="connsiteY249" fmla="*/ 2984279 h 2984279"/>
              <a:gd name="connsiteX250" fmla="*/ 12931 w 6429817"/>
              <a:gd name="connsiteY250" fmla="*/ 2304051 h 2984279"/>
              <a:gd name="connsiteX251" fmla="*/ 0 w 6429817"/>
              <a:gd name="connsiteY251" fmla="*/ 2282207 h 2984279"/>
              <a:gd name="connsiteX252" fmla="*/ 30479 w 6429817"/>
              <a:gd name="connsiteY252" fmla="*/ 2270943 h 2984279"/>
              <a:gd name="connsiteX253" fmla="*/ 43731 w 6429817"/>
              <a:gd name="connsiteY253" fmla="*/ 2273594 h 2984279"/>
              <a:gd name="connsiteX254" fmla="*/ 43731 w 6429817"/>
              <a:gd name="connsiteY254" fmla="*/ 2243114 h 2984279"/>
              <a:gd name="connsiteX255" fmla="*/ 43731 w 6429817"/>
              <a:gd name="connsiteY255" fmla="*/ 2123181 h 2984279"/>
              <a:gd name="connsiteX256" fmla="*/ 61621 w 6429817"/>
              <a:gd name="connsiteY256" fmla="*/ 2103303 h 2984279"/>
              <a:gd name="connsiteX257" fmla="*/ 76199 w 6429817"/>
              <a:gd name="connsiteY257" fmla="*/ 2091376 h 2984279"/>
              <a:gd name="connsiteX258" fmla="*/ 76861 w 6429817"/>
              <a:gd name="connsiteY258" fmla="*/ 2109267 h 2984279"/>
              <a:gd name="connsiteX259" fmla="*/ 98729 w 6429817"/>
              <a:gd name="connsiteY259" fmla="*/ 2109929 h 2984279"/>
              <a:gd name="connsiteX260" fmla="*/ 116618 w 6429817"/>
              <a:gd name="connsiteY260" fmla="*/ 2088063 h 2984279"/>
              <a:gd name="connsiteX261" fmla="*/ 121919 w 6429817"/>
              <a:gd name="connsiteY261" fmla="*/ 2106616 h 2984279"/>
              <a:gd name="connsiteX262" fmla="*/ 167639 w 6429817"/>
              <a:gd name="connsiteY262" fmla="*/ 2103966 h 2984279"/>
              <a:gd name="connsiteX263" fmla="*/ 137821 w 6429817"/>
              <a:gd name="connsiteY263" fmla="*/ 2057583 h 2984279"/>
              <a:gd name="connsiteX264" fmla="*/ 172940 w 6429817"/>
              <a:gd name="connsiteY264" fmla="*/ 2064872 h 2984279"/>
              <a:gd name="connsiteX265" fmla="*/ 157700 w 6429817"/>
              <a:gd name="connsiteY265" fmla="*/ 2054270 h 2984279"/>
              <a:gd name="connsiteX266" fmla="*/ 172278 w 6429817"/>
              <a:gd name="connsiteY266" fmla="*/ 2043006 h 2984279"/>
              <a:gd name="connsiteX267" fmla="*/ 204082 w 6429817"/>
              <a:gd name="connsiteY267" fmla="*/ 2040355 h 2984279"/>
              <a:gd name="connsiteX268" fmla="*/ 210047 w 6429817"/>
              <a:gd name="connsiteY268" fmla="*/ 2041018 h 2984279"/>
              <a:gd name="connsiteX269" fmla="*/ 232575 w 6429817"/>
              <a:gd name="connsiteY269" fmla="*/ 2043006 h 2984279"/>
              <a:gd name="connsiteX270" fmla="*/ 239863 w 6429817"/>
              <a:gd name="connsiteY270" fmla="*/ 2037042 h 2984279"/>
              <a:gd name="connsiteX271" fmla="*/ 225287 w 6429817"/>
              <a:gd name="connsiteY271" fmla="*/ 2017827 h 2984279"/>
              <a:gd name="connsiteX272" fmla="*/ 216010 w 6429817"/>
              <a:gd name="connsiteY272" fmla="*/ 2018489 h 2984279"/>
              <a:gd name="connsiteX273" fmla="*/ 223298 w 6429817"/>
              <a:gd name="connsiteY273" fmla="*/ 2011201 h 2984279"/>
              <a:gd name="connsiteX274" fmla="*/ 243176 w 6429817"/>
              <a:gd name="connsiteY274" fmla="*/ 2019815 h 2984279"/>
              <a:gd name="connsiteX275" fmla="*/ 280283 w 6429817"/>
              <a:gd name="connsiteY275" fmla="*/ 2013189 h 2984279"/>
              <a:gd name="connsiteX276" fmla="*/ 298173 w 6429817"/>
              <a:gd name="connsiteY276" fmla="*/ 2003912 h 2984279"/>
              <a:gd name="connsiteX277" fmla="*/ 280945 w 6429817"/>
              <a:gd name="connsiteY277" fmla="*/ 1960842 h 2984279"/>
              <a:gd name="connsiteX278" fmla="*/ 275644 w 6429817"/>
              <a:gd name="connsiteY278" fmla="*/ 1946928 h 2984279"/>
              <a:gd name="connsiteX279" fmla="*/ 270343 w 6429817"/>
              <a:gd name="connsiteY279" fmla="*/ 1921749 h 2984279"/>
              <a:gd name="connsiteX280" fmla="*/ 272331 w 6429817"/>
              <a:gd name="connsiteY280" fmla="*/ 1903858 h 2984279"/>
              <a:gd name="connsiteX281" fmla="*/ 255766 w 6429817"/>
              <a:gd name="connsiteY281" fmla="*/ 1803141 h 2984279"/>
              <a:gd name="connsiteX282" fmla="*/ 238539 w 6429817"/>
              <a:gd name="connsiteY282" fmla="*/ 1764047 h 2984279"/>
              <a:gd name="connsiteX283" fmla="*/ 233238 w 6429817"/>
              <a:gd name="connsiteY283" fmla="*/ 1742844 h 2984279"/>
              <a:gd name="connsiteX284" fmla="*/ 235225 w 6429817"/>
              <a:gd name="connsiteY284" fmla="*/ 1736881 h 2984279"/>
              <a:gd name="connsiteX285" fmla="*/ 283595 w 6429817"/>
              <a:gd name="connsiteY285" fmla="*/ 1722966 h 2984279"/>
              <a:gd name="connsiteX286" fmla="*/ 359795 w 6429817"/>
              <a:gd name="connsiteY286" fmla="*/ 1749470 h 2984279"/>
              <a:gd name="connsiteX287" fmla="*/ 371722 w 6429817"/>
              <a:gd name="connsiteY287" fmla="*/ 1762723 h 2984279"/>
              <a:gd name="connsiteX288" fmla="*/ 385637 w 6429817"/>
              <a:gd name="connsiteY288" fmla="*/ 1807780 h 2984279"/>
              <a:gd name="connsiteX289" fmla="*/ 376362 w 6429817"/>
              <a:gd name="connsiteY289" fmla="*/ 1824345 h 2984279"/>
              <a:gd name="connsiteX290" fmla="*/ 371722 w 6429817"/>
              <a:gd name="connsiteY290" fmla="*/ 1844886 h 2984279"/>
              <a:gd name="connsiteX291" fmla="*/ 384975 w 6429817"/>
              <a:gd name="connsiteY291" fmla="*/ 1897232 h 2984279"/>
              <a:gd name="connsiteX292" fmla="*/ 405516 w 6429817"/>
              <a:gd name="connsiteY292" fmla="*/ 1904521 h 2984279"/>
              <a:gd name="connsiteX293" fmla="*/ 439308 w 6429817"/>
              <a:gd name="connsiteY293" fmla="*/ 1900545 h 2984279"/>
              <a:gd name="connsiteX294" fmla="*/ 458524 w 6429817"/>
              <a:gd name="connsiteY294" fmla="*/ 1881329 h 2984279"/>
              <a:gd name="connsiteX295" fmla="*/ 502256 w 6429817"/>
              <a:gd name="connsiteY295" fmla="*/ 1864102 h 2984279"/>
              <a:gd name="connsiteX296" fmla="*/ 458524 w 6429817"/>
              <a:gd name="connsiteY296" fmla="*/ 1908496 h 2984279"/>
              <a:gd name="connsiteX297" fmla="*/ 516171 w 6429817"/>
              <a:gd name="connsiteY297" fmla="*/ 1881992 h 2984279"/>
              <a:gd name="connsiteX298" fmla="*/ 555265 w 6429817"/>
              <a:gd name="connsiteY298" fmla="*/ 1850849 h 2984279"/>
              <a:gd name="connsiteX299" fmla="*/ 581107 w 6429817"/>
              <a:gd name="connsiteY299" fmla="*/ 1854162 h 2984279"/>
              <a:gd name="connsiteX300" fmla="*/ 546651 w 6429817"/>
              <a:gd name="connsiteY300" fmla="*/ 1886630 h 2984279"/>
              <a:gd name="connsiteX301" fmla="*/ 599660 w 6429817"/>
              <a:gd name="connsiteY301" fmla="*/ 1856813 h 2984279"/>
              <a:gd name="connsiteX302" fmla="*/ 605623 w 6429817"/>
              <a:gd name="connsiteY302" fmla="*/ 1850187 h 2984279"/>
              <a:gd name="connsiteX303" fmla="*/ 604298 w 6429817"/>
              <a:gd name="connsiteY303" fmla="*/ 1868077 h 2984279"/>
              <a:gd name="connsiteX304" fmla="*/ 589721 w 6429817"/>
              <a:gd name="connsiteY304" fmla="*/ 1896569 h 2984279"/>
              <a:gd name="connsiteX305" fmla="*/ 618214 w 6429817"/>
              <a:gd name="connsiteY305" fmla="*/ 1881992 h 2984279"/>
              <a:gd name="connsiteX306" fmla="*/ 627489 w 6429817"/>
              <a:gd name="connsiteY306" fmla="*/ 1878016 h 2984279"/>
              <a:gd name="connsiteX307" fmla="*/ 648693 w 6429817"/>
              <a:gd name="connsiteY307" fmla="*/ 1864764 h 2984279"/>
              <a:gd name="connsiteX308" fmla="*/ 674535 w 6429817"/>
              <a:gd name="connsiteY308" fmla="*/ 1851512 h 2984279"/>
              <a:gd name="connsiteX309" fmla="*/ 721580 w 6429817"/>
              <a:gd name="connsiteY309" fmla="*/ 1823682 h 2984279"/>
              <a:gd name="connsiteX310" fmla="*/ 719592 w 6429817"/>
              <a:gd name="connsiteY310" fmla="*/ 1817719 h 2984279"/>
              <a:gd name="connsiteX311" fmla="*/ 710315 w 6429817"/>
              <a:gd name="connsiteY311" fmla="*/ 1802479 h 2984279"/>
              <a:gd name="connsiteX312" fmla="*/ 731519 w 6429817"/>
              <a:gd name="connsiteY312" fmla="*/ 1806455 h 2984279"/>
              <a:gd name="connsiteX313" fmla="*/ 700376 w 6429817"/>
              <a:gd name="connsiteY313" fmla="*/ 1744169 h 2984279"/>
              <a:gd name="connsiteX314" fmla="*/ 729531 w 6429817"/>
              <a:gd name="connsiteY314" fmla="*/ 1751458 h 2984279"/>
              <a:gd name="connsiteX315" fmla="*/ 774588 w 6429817"/>
              <a:gd name="connsiteY315" fmla="*/ 1710376 h 2984279"/>
              <a:gd name="connsiteX316" fmla="*/ 777902 w 6429817"/>
              <a:gd name="connsiteY316" fmla="*/ 1698449 h 2984279"/>
              <a:gd name="connsiteX317" fmla="*/ 773927 w 6429817"/>
              <a:gd name="connsiteY317" fmla="*/ 1697124 h 2984279"/>
              <a:gd name="connsiteX318" fmla="*/ 766638 w 6429817"/>
              <a:gd name="connsiteY318" fmla="*/ 1665319 h 2984279"/>
              <a:gd name="connsiteX319" fmla="*/ 767300 w 6429817"/>
              <a:gd name="connsiteY319" fmla="*/ 1653392 h 2984279"/>
              <a:gd name="connsiteX320" fmla="*/ 780552 w 6429817"/>
              <a:gd name="connsiteY320" fmla="*/ 1654717 h 2984279"/>
              <a:gd name="connsiteX321" fmla="*/ 793804 w 6429817"/>
              <a:gd name="connsiteY321" fmla="*/ 1650079 h 2984279"/>
              <a:gd name="connsiteX322" fmla="*/ 805731 w 6429817"/>
              <a:gd name="connsiteY322" fmla="*/ 1624900 h 2984279"/>
              <a:gd name="connsiteX323" fmla="*/ 813020 w 6429817"/>
              <a:gd name="connsiteY323" fmla="*/ 1595745 h 2984279"/>
              <a:gd name="connsiteX324" fmla="*/ 840187 w 6429817"/>
              <a:gd name="connsiteY324" fmla="*/ 1559302 h 2984279"/>
              <a:gd name="connsiteX325" fmla="*/ 809044 w 6429817"/>
              <a:gd name="connsiteY325" fmla="*/ 1630201 h 2984279"/>
              <a:gd name="connsiteX326" fmla="*/ 817658 w 6429817"/>
              <a:gd name="connsiteY326" fmla="*/ 1648754 h 2984279"/>
              <a:gd name="connsiteX327" fmla="*/ 828261 w 6429817"/>
              <a:gd name="connsiteY327" fmla="*/ 1654055 h 2984279"/>
              <a:gd name="connsiteX328" fmla="*/ 829585 w 6429817"/>
              <a:gd name="connsiteY328" fmla="*/ 1664656 h 2984279"/>
              <a:gd name="connsiteX329" fmla="*/ 849463 w 6429817"/>
              <a:gd name="connsiteY329" fmla="*/ 1652729 h 2984279"/>
              <a:gd name="connsiteX330" fmla="*/ 871992 w 6429817"/>
              <a:gd name="connsiteY330" fmla="*/ 1626225 h 2984279"/>
              <a:gd name="connsiteX331" fmla="*/ 877293 w 6429817"/>
              <a:gd name="connsiteY331" fmla="*/ 1622912 h 2984279"/>
              <a:gd name="connsiteX332" fmla="*/ 887896 w 6429817"/>
              <a:gd name="connsiteY332" fmla="*/ 1606347 h 2984279"/>
              <a:gd name="connsiteX333" fmla="*/ 887895 w 6429817"/>
              <a:gd name="connsiteY333" fmla="*/ 1605684 h 2984279"/>
              <a:gd name="connsiteX334" fmla="*/ 888557 w 6429817"/>
              <a:gd name="connsiteY334" fmla="*/ 1605684 h 2984279"/>
              <a:gd name="connsiteX335" fmla="*/ 890545 w 6429817"/>
              <a:gd name="connsiteY335" fmla="*/ 1583155 h 2984279"/>
              <a:gd name="connsiteX336" fmla="*/ 895183 w 6429817"/>
              <a:gd name="connsiteY336" fmla="*/ 1560627 h 2984279"/>
              <a:gd name="connsiteX337" fmla="*/ 905122 w 6429817"/>
              <a:gd name="connsiteY337" fmla="*/ 1557314 h 2984279"/>
              <a:gd name="connsiteX338" fmla="*/ 946867 w 6429817"/>
              <a:gd name="connsiteY338" fmla="*/ 1488402 h 2984279"/>
              <a:gd name="connsiteX339" fmla="*/ 956806 w 6429817"/>
              <a:gd name="connsiteY339" fmla="*/ 1486415 h 2984279"/>
              <a:gd name="connsiteX340" fmla="*/ 954818 w 6429817"/>
              <a:gd name="connsiteY340" fmla="*/ 1489728 h 2984279"/>
              <a:gd name="connsiteX341" fmla="*/ 954155 w 6429817"/>
              <a:gd name="connsiteY341" fmla="*/ 1491715 h 2984279"/>
              <a:gd name="connsiteX342" fmla="*/ 956143 w 6429817"/>
              <a:gd name="connsiteY342" fmla="*/ 1493041 h 2984279"/>
              <a:gd name="connsiteX343" fmla="*/ 968070 w 6429817"/>
              <a:gd name="connsiteY343" fmla="*/ 1493703 h 2984279"/>
              <a:gd name="connsiteX344" fmla="*/ 942891 w 6429817"/>
              <a:gd name="connsiteY344" fmla="*/ 1531472 h 2984279"/>
              <a:gd name="connsiteX345" fmla="*/ 947529 w 6429817"/>
              <a:gd name="connsiteY345" fmla="*/ 1533460 h 2984279"/>
              <a:gd name="connsiteX346" fmla="*/ 946204 w 6429817"/>
              <a:gd name="connsiteY346" fmla="*/ 1534785 h 2984279"/>
              <a:gd name="connsiteX347" fmla="*/ 922350 w 6429817"/>
              <a:gd name="connsiteY347" fmla="*/ 1568578 h 2984279"/>
              <a:gd name="connsiteX348" fmla="*/ 940241 w 6429817"/>
              <a:gd name="connsiteY348" fmla="*/ 1567915 h 2984279"/>
              <a:gd name="connsiteX349" fmla="*/ 948192 w 6429817"/>
              <a:gd name="connsiteY349" fmla="*/ 1576529 h 2984279"/>
              <a:gd name="connsiteX350" fmla="*/ 919037 w 6429817"/>
              <a:gd name="connsiteY350" fmla="*/ 1612973 h 2984279"/>
              <a:gd name="connsiteX351" fmla="*/ 890545 w 6429817"/>
              <a:gd name="connsiteY351" fmla="*/ 1607009 h 2984279"/>
              <a:gd name="connsiteX352" fmla="*/ 891208 w 6429817"/>
              <a:gd name="connsiteY352" fmla="*/ 1608334 h 2984279"/>
              <a:gd name="connsiteX353" fmla="*/ 907110 w 6429817"/>
              <a:gd name="connsiteY353" fmla="*/ 1633514 h 2984279"/>
              <a:gd name="connsiteX354" fmla="*/ 928976 w 6429817"/>
              <a:gd name="connsiteY354" fmla="*/ 1616286 h 2984279"/>
              <a:gd name="connsiteX355" fmla="*/ 944879 w 6429817"/>
              <a:gd name="connsiteY355" fmla="*/ 1640140 h 2984279"/>
              <a:gd name="connsiteX356" fmla="*/ 930302 w 6429817"/>
              <a:gd name="connsiteY356" fmla="*/ 1660681 h 2984279"/>
              <a:gd name="connsiteX357" fmla="*/ 894521 w 6429817"/>
              <a:gd name="connsiteY357" fmla="*/ 1689836 h 2984279"/>
              <a:gd name="connsiteX358" fmla="*/ 913074 w 6429817"/>
              <a:gd name="connsiteY358" fmla="*/ 1692486 h 2984279"/>
              <a:gd name="connsiteX359" fmla="*/ 924338 w 6429817"/>
              <a:gd name="connsiteY359" fmla="*/ 1689173 h 2984279"/>
              <a:gd name="connsiteX360" fmla="*/ 940241 w 6429817"/>
              <a:gd name="connsiteY360" fmla="*/ 1683209 h 2984279"/>
              <a:gd name="connsiteX361" fmla="*/ 952168 w 6429817"/>
              <a:gd name="connsiteY361" fmla="*/ 1667307 h 2984279"/>
              <a:gd name="connsiteX362" fmla="*/ 973371 w 6429817"/>
              <a:gd name="connsiteY362" fmla="*/ 1639477 h 2984279"/>
              <a:gd name="connsiteX363" fmla="*/ 1005839 w 6429817"/>
              <a:gd name="connsiteY363" fmla="*/ 1645441 h 2984279"/>
              <a:gd name="connsiteX364" fmla="*/ 1064149 w 6429817"/>
              <a:gd name="connsiteY364" fmla="*/ 1601046 h 2984279"/>
              <a:gd name="connsiteX365" fmla="*/ 1093966 w 6429817"/>
              <a:gd name="connsiteY365" fmla="*/ 1562615 h 2984279"/>
              <a:gd name="connsiteX366" fmla="*/ 1149625 w 6429817"/>
              <a:gd name="connsiteY366" fmla="*/ 1516894 h 2984279"/>
              <a:gd name="connsiteX367" fmla="*/ 1190044 w 6429817"/>
              <a:gd name="connsiteY367" fmla="*/ 1483764 h 2984279"/>
              <a:gd name="connsiteX368" fmla="*/ 1209922 w 6429817"/>
              <a:gd name="connsiteY368" fmla="*/ 1463223 h 2984279"/>
              <a:gd name="connsiteX369" fmla="*/ 1207272 w 6429817"/>
              <a:gd name="connsiteY369" fmla="*/ 1441357 h 2984279"/>
              <a:gd name="connsiteX370" fmla="*/ 1221187 w 6429817"/>
              <a:gd name="connsiteY370" fmla="*/ 1450634 h 2984279"/>
              <a:gd name="connsiteX371" fmla="*/ 1239740 w 6429817"/>
              <a:gd name="connsiteY371" fmla="*/ 1454609 h 2984279"/>
              <a:gd name="connsiteX372" fmla="*/ 1276183 w 6429817"/>
              <a:gd name="connsiteY372" fmla="*/ 1437381 h 2984279"/>
              <a:gd name="connsiteX373" fmla="*/ 1325879 w 6429817"/>
              <a:gd name="connsiteY373" fmla="*/ 1423467 h 2984279"/>
              <a:gd name="connsiteX374" fmla="*/ 1409368 w 6429817"/>
              <a:gd name="connsiteY374" fmla="*/ 1381723 h 2984279"/>
              <a:gd name="connsiteX375" fmla="*/ 1559780 w 6429817"/>
              <a:gd name="connsiteY375" fmla="*/ 1302872 h 2984279"/>
              <a:gd name="connsiteX376" fmla="*/ 1569719 w 6429817"/>
              <a:gd name="connsiteY376" fmla="*/ 1294921 h 2984279"/>
              <a:gd name="connsiteX377" fmla="*/ 1551829 w 6429817"/>
              <a:gd name="connsiteY377" fmla="*/ 1294258 h 2984279"/>
              <a:gd name="connsiteX378" fmla="*/ 1415331 w 6429817"/>
              <a:gd name="connsiteY378" fmla="*/ 1331364 h 2984279"/>
              <a:gd name="connsiteX379" fmla="*/ 1408705 w 6429817"/>
              <a:gd name="connsiteY379" fmla="*/ 1328051 h 2984279"/>
              <a:gd name="connsiteX380" fmla="*/ 1483580 w 6429817"/>
              <a:gd name="connsiteY380" fmla="*/ 1286969 h 2984279"/>
              <a:gd name="connsiteX381" fmla="*/ 1512735 w 6429817"/>
              <a:gd name="connsiteY381" fmla="*/ 1281668 h 2984279"/>
              <a:gd name="connsiteX382" fmla="*/ 1538576 w 6429817"/>
              <a:gd name="connsiteY382" fmla="*/ 1243237 h 2984279"/>
              <a:gd name="connsiteX383" fmla="*/ 1554480 w 6429817"/>
              <a:gd name="connsiteY383" fmla="*/ 1223359 h 2984279"/>
              <a:gd name="connsiteX384" fmla="*/ 1592249 w 6429817"/>
              <a:gd name="connsiteY384" fmla="*/ 1230647 h 2984279"/>
              <a:gd name="connsiteX385" fmla="*/ 1621402 w 6429817"/>
              <a:gd name="connsiteY385" fmla="*/ 1207456 h 2984279"/>
              <a:gd name="connsiteX386" fmla="*/ 1681037 w 6429817"/>
              <a:gd name="connsiteY386" fmla="*/ 1225347 h 2984279"/>
              <a:gd name="connsiteX387" fmla="*/ 1687001 w 6429817"/>
              <a:gd name="connsiteY387" fmla="*/ 1224021 h 2984279"/>
              <a:gd name="connsiteX388" fmla="*/ 1763863 w 6429817"/>
              <a:gd name="connsiteY388" fmla="*/ 1192216 h 2984279"/>
              <a:gd name="connsiteX389" fmla="*/ 1781091 w 6429817"/>
              <a:gd name="connsiteY389" fmla="*/ 1180952 h 2984279"/>
              <a:gd name="connsiteX390" fmla="*/ 1779766 w 6429817"/>
              <a:gd name="connsiteY390" fmla="*/ 1161736 h 2984279"/>
              <a:gd name="connsiteX391" fmla="*/ 1789042 w 6429817"/>
              <a:gd name="connsiteY391" fmla="*/ 1117341 h 2984279"/>
              <a:gd name="connsiteX392" fmla="*/ 1793018 w 6429817"/>
              <a:gd name="connsiteY392" fmla="*/ 1169688 h 2984279"/>
              <a:gd name="connsiteX393" fmla="*/ 1817535 w 6429817"/>
              <a:gd name="connsiteY393" fmla="*/ 1180952 h 2984279"/>
              <a:gd name="connsiteX394" fmla="*/ 1822173 w 6429817"/>
              <a:gd name="connsiteY394" fmla="*/ 1169688 h 2984279"/>
              <a:gd name="connsiteX395" fmla="*/ 1845364 w 6429817"/>
              <a:gd name="connsiteY395" fmla="*/ 1163062 h 2984279"/>
              <a:gd name="connsiteX396" fmla="*/ 1846027 w 6429817"/>
              <a:gd name="connsiteY396" fmla="*/ 1163062 h 2984279"/>
              <a:gd name="connsiteX397" fmla="*/ 1848677 w 6429817"/>
              <a:gd name="connsiteY397" fmla="*/ 1159086 h 2984279"/>
              <a:gd name="connsiteX398" fmla="*/ 1851328 w 6429817"/>
              <a:gd name="connsiteY398" fmla="*/ 1139207 h 2984279"/>
              <a:gd name="connsiteX399" fmla="*/ 1853978 w 6429817"/>
              <a:gd name="connsiteY399" fmla="*/ 1141195 h 2984279"/>
              <a:gd name="connsiteX400" fmla="*/ 1871206 w 6429817"/>
              <a:gd name="connsiteY400" fmla="*/ 1155110 h 2984279"/>
              <a:gd name="connsiteX401" fmla="*/ 1879820 w 6429817"/>
              <a:gd name="connsiteY401" fmla="*/ 1149147 h 2984279"/>
              <a:gd name="connsiteX402" fmla="*/ 1891747 w 6429817"/>
              <a:gd name="connsiteY402" fmla="*/ 1133244 h 2984279"/>
              <a:gd name="connsiteX403" fmla="*/ 1897048 w 6429817"/>
              <a:gd name="connsiteY403" fmla="*/ 1133244 h 2984279"/>
              <a:gd name="connsiteX404" fmla="*/ 1898373 w 6429817"/>
              <a:gd name="connsiteY404" fmla="*/ 1131919 h 2984279"/>
              <a:gd name="connsiteX405" fmla="*/ 1934154 w 6429817"/>
              <a:gd name="connsiteY405" fmla="*/ 1129931 h 2984279"/>
              <a:gd name="connsiteX406" fmla="*/ 1977886 w 6429817"/>
              <a:gd name="connsiteY406" fmla="*/ 1114691 h 2984279"/>
              <a:gd name="connsiteX407" fmla="*/ 2004390 w 6429817"/>
              <a:gd name="connsiteY407" fmla="*/ 1111378 h 2984279"/>
              <a:gd name="connsiteX408" fmla="*/ 2054086 w 6429817"/>
              <a:gd name="connsiteY408" fmla="*/ 1096138 h 2984279"/>
              <a:gd name="connsiteX409" fmla="*/ 2071976 w 6429817"/>
              <a:gd name="connsiteY409" fmla="*/ 1104752 h 2984279"/>
              <a:gd name="connsiteX410" fmla="*/ 2052761 w 6429817"/>
              <a:gd name="connsiteY410" fmla="*/ 1111378 h 2984279"/>
              <a:gd name="connsiteX411" fmla="*/ 2032883 w 6429817"/>
              <a:gd name="connsiteY411" fmla="*/ 1115354 h 2984279"/>
              <a:gd name="connsiteX412" fmla="*/ 2051435 w 6429817"/>
              <a:gd name="connsiteY412" fmla="*/ 1121317 h 2984279"/>
              <a:gd name="connsiteX413" fmla="*/ 2074627 w 6429817"/>
              <a:gd name="connsiteY413" fmla="*/ 1129931 h 2984279"/>
              <a:gd name="connsiteX414" fmla="*/ 2103119 w 6429817"/>
              <a:gd name="connsiteY414" fmla="*/ 1127943 h 2984279"/>
              <a:gd name="connsiteX415" fmla="*/ 2092517 w 6429817"/>
              <a:gd name="connsiteY415" fmla="*/ 1114028 h 2984279"/>
              <a:gd name="connsiteX416" fmla="*/ 2088542 w 6429817"/>
              <a:gd name="connsiteY416" fmla="*/ 1097463 h 2984279"/>
              <a:gd name="connsiteX417" fmla="*/ 2146851 w 6429817"/>
              <a:gd name="connsiteY417" fmla="*/ 1048430 h 2984279"/>
              <a:gd name="connsiteX418" fmla="*/ 2174681 w 6429817"/>
              <a:gd name="connsiteY418" fmla="*/ 1034515 h 2984279"/>
              <a:gd name="connsiteX419" fmla="*/ 2184621 w 6429817"/>
              <a:gd name="connsiteY419" fmla="*/ 1008673 h 2984279"/>
              <a:gd name="connsiteX420" fmla="*/ 2202510 w 6429817"/>
              <a:gd name="connsiteY420" fmla="*/ 971568 h 2984279"/>
              <a:gd name="connsiteX421" fmla="*/ 2190583 w 6429817"/>
              <a:gd name="connsiteY421" fmla="*/ 1029215 h 2984279"/>
              <a:gd name="connsiteX422" fmla="*/ 2231666 w 6429817"/>
              <a:gd name="connsiteY422" fmla="*/ 1003373 h 2984279"/>
              <a:gd name="connsiteX423" fmla="*/ 2231665 w 6429817"/>
              <a:gd name="connsiteY423" fmla="*/ 990783 h 2984279"/>
              <a:gd name="connsiteX424" fmla="*/ 2221726 w 6429817"/>
              <a:gd name="connsiteY424" fmla="*/ 970905 h 2984279"/>
              <a:gd name="connsiteX425" fmla="*/ 2258832 w 6429817"/>
              <a:gd name="connsiteY425" fmla="*/ 966267 h 2984279"/>
              <a:gd name="connsiteX426" fmla="*/ 2274072 w 6429817"/>
              <a:gd name="connsiteY426" fmla="*/ 964279 h 2984279"/>
              <a:gd name="connsiteX427" fmla="*/ 2332382 w 6429817"/>
              <a:gd name="connsiteY427" fmla="*/ 939100 h 2984279"/>
              <a:gd name="connsiteX428" fmla="*/ 2357561 w 6429817"/>
              <a:gd name="connsiteY428" fmla="*/ 920547 h 2984279"/>
              <a:gd name="connsiteX429" fmla="*/ 2415208 w 6429817"/>
              <a:gd name="connsiteY429" fmla="*/ 880128 h 2984279"/>
              <a:gd name="connsiteX430" fmla="*/ 2427797 w 6429817"/>
              <a:gd name="connsiteY430" fmla="*/ 852298 h 2984279"/>
              <a:gd name="connsiteX431" fmla="*/ 2485444 w 6429817"/>
              <a:gd name="connsiteY431" fmla="*/ 843684 h 2984279"/>
              <a:gd name="connsiteX432" fmla="*/ 2599413 w 6429817"/>
              <a:gd name="connsiteY432" fmla="*/ 811879 h 2984279"/>
              <a:gd name="connsiteX433" fmla="*/ 2582185 w 6429817"/>
              <a:gd name="connsiteY433" fmla="*/ 801277 h 2984279"/>
              <a:gd name="connsiteX434" fmla="*/ 2615978 w 6429817"/>
              <a:gd name="connsiteY434" fmla="*/ 770797 h 2984279"/>
              <a:gd name="connsiteX435" fmla="*/ 2630555 w 6429817"/>
              <a:gd name="connsiteY435" fmla="*/ 759533 h 2984279"/>
              <a:gd name="connsiteX436" fmla="*/ 2679588 w 6429817"/>
              <a:gd name="connsiteY436" fmla="*/ 706524 h 2984279"/>
              <a:gd name="connsiteX437" fmla="*/ 2704768 w 6429817"/>
              <a:gd name="connsiteY437" fmla="*/ 745618 h 2984279"/>
              <a:gd name="connsiteX438" fmla="*/ 2654409 w 6429817"/>
              <a:gd name="connsiteY438" fmla="*/ 764834 h 2984279"/>
              <a:gd name="connsiteX439" fmla="*/ 2668324 w 6429817"/>
              <a:gd name="connsiteY439" fmla="*/ 776098 h 2984279"/>
              <a:gd name="connsiteX440" fmla="*/ 2699467 w 6429817"/>
              <a:gd name="connsiteY440" fmla="*/ 783387 h 2984279"/>
              <a:gd name="connsiteX441" fmla="*/ 2680914 w 6429817"/>
              <a:gd name="connsiteY441" fmla="*/ 765496 h 2984279"/>
              <a:gd name="connsiteX442" fmla="*/ 2712719 w 6429817"/>
              <a:gd name="connsiteY442" fmla="*/ 750919 h 2984279"/>
              <a:gd name="connsiteX443" fmla="*/ 2716032 w 6429817"/>
              <a:gd name="connsiteY443" fmla="*/ 748268 h 2984279"/>
              <a:gd name="connsiteX444" fmla="*/ 2804159 w 6429817"/>
              <a:gd name="connsiteY444" fmla="*/ 729715 h 2984279"/>
              <a:gd name="connsiteX445" fmla="*/ 2829338 w 6429817"/>
              <a:gd name="connsiteY445" fmla="*/ 723752 h 2984279"/>
              <a:gd name="connsiteX446" fmla="*/ 2836627 w 6429817"/>
              <a:gd name="connsiteY446" fmla="*/ 715138 h 2984279"/>
              <a:gd name="connsiteX447" fmla="*/ 2822049 w 6429817"/>
              <a:gd name="connsiteY447" fmla="*/ 713813 h 2984279"/>
              <a:gd name="connsiteX448" fmla="*/ 2773679 w 6429817"/>
              <a:gd name="connsiteY448" fmla="*/ 715138 h 2984279"/>
              <a:gd name="connsiteX449" fmla="*/ 2824037 w 6429817"/>
              <a:gd name="connsiteY449" fmla="*/ 704536 h 2984279"/>
              <a:gd name="connsiteX450" fmla="*/ 2830002 w 6429817"/>
              <a:gd name="connsiteY450" fmla="*/ 693272 h 2984279"/>
              <a:gd name="connsiteX451" fmla="*/ 2843253 w 6429817"/>
              <a:gd name="connsiteY451" fmla="*/ 683333 h 2984279"/>
              <a:gd name="connsiteX452" fmla="*/ 2858493 w 6429817"/>
              <a:gd name="connsiteY452" fmla="*/ 674719 h 2984279"/>
              <a:gd name="connsiteX453" fmla="*/ 2873733 w 6429817"/>
              <a:gd name="connsiteY453" fmla="*/ 664780 h 2984279"/>
              <a:gd name="connsiteX454" fmla="*/ 2886322 w 6429817"/>
              <a:gd name="connsiteY454" fmla="*/ 658816 h 2984279"/>
              <a:gd name="connsiteX455" fmla="*/ 2904213 w 6429817"/>
              <a:gd name="connsiteY455" fmla="*/ 640926 h 2984279"/>
              <a:gd name="connsiteX456" fmla="*/ 2883672 w 6429817"/>
              <a:gd name="connsiteY456" fmla="*/ 616409 h 2984279"/>
              <a:gd name="connsiteX457" fmla="*/ 2906864 w 6429817"/>
              <a:gd name="connsiteY457" fmla="*/ 601832 h 2984279"/>
              <a:gd name="connsiteX458" fmla="*/ 2892949 w 6429817"/>
              <a:gd name="connsiteY458" fmla="*/ 584604 h 2984279"/>
              <a:gd name="connsiteX459" fmla="*/ 2956559 w 6429817"/>
              <a:gd name="connsiteY459" fmla="*/ 558762 h 2984279"/>
              <a:gd name="connsiteX460" fmla="*/ 2963186 w 6429817"/>
              <a:gd name="connsiteY460" fmla="*/ 521656 h 2984279"/>
              <a:gd name="connsiteX461" fmla="*/ 2987701 w 6429817"/>
              <a:gd name="connsiteY461" fmla="*/ 517681 h 2984279"/>
              <a:gd name="connsiteX462" fmla="*/ 3067215 w 6429817"/>
              <a:gd name="connsiteY462" fmla="*/ 505754 h 2984279"/>
              <a:gd name="connsiteX463" fmla="*/ 3061914 w 6429817"/>
              <a:gd name="connsiteY463" fmla="*/ 496477 h 2984279"/>
              <a:gd name="connsiteX464" fmla="*/ 3059926 w 6429817"/>
              <a:gd name="connsiteY464" fmla="*/ 482562 h 2984279"/>
              <a:gd name="connsiteX465" fmla="*/ 3075166 w 6429817"/>
              <a:gd name="connsiteY465" fmla="*/ 444794 h 2984279"/>
              <a:gd name="connsiteX466" fmla="*/ 3116910 w 6429817"/>
              <a:gd name="connsiteY466" fmla="*/ 398411 h 2984279"/>
              <a:gd name="connsiteX467" fmla="*/ 3049987 w 6429817"/>
              <a:gd name="connsiteY467" fmla="*/ 391123 h 2984279"/>
              <a:gd name="connsiteX468" fmla="*/ 3146728 w 6429817"/>
              <a:gd name="connsiteY468" fmla="*/ 383834 h 2984279"/>
              <a:gd name="connsiteX469" fmla="*/ 3116248 w 6429817"/>
              <a:gd name="connsiteY469" fmla="*/ 370581 h 2984279"/>
              <a:gd name="connsiteX470" fmla="*/ 3122211 w 6429817"/>
              <a:gd name="connsiteY470" fmla="*/ 345402 h 2984279"/>
              <a:gd name="connsiteX471" fmla="*/ 3169257 w 6429817"/>
              <a:gd name="connsiteY471" fmla="*/ 361968 h 2984279"/>
              <a:gd name="connsiteX472" fmla="*/ 3167931 w 6429817"/>
              <a:gd name="connsiteY472" fmla="*/ 336789 h 2984279"/>
              <a:gd name="connsiteX473" fmla="*/ 3199736 w 6429817"/>
              <a:gd name="connsiteY473" fmla="*/ 354016 h 2984279"/>
              <a:gd name="connsiteX474" fmla="*/ 3186484 w 6429817"/>
              <a:gd name="connsiteY474" fmla="*/ 355341 h 2984279"/>
              <a:gd name="connsiteX475" fmla="*/ 3215639 w 6429817"/>
              <a:gd name="connsiteY475" fmla="*/ 369256 h 2984279"/>
              <a:gd name="connsiteX476" fmla="*/ 3224253 w 6429817"/>
              <a:gd name="connsiteY476" fmla="*/ 379195 h 2984279"/>
              <a:gd name="connsiteX477" fmla="*/ 3287863 w 6429817"/>
              <a:gd name="connsiteY477" fmla="*/ 332813 h 2984279"/>
              <a:gd name="connsiteX478" fmla="*/ 3292501 w 6429817"/>
              <a:gd name="connsiteY478" fmla="*/ 332150 h 2984279"/>
              <a:gd name="connsiteX479" fmla="*/ 3383279 w 6429817"/>
              <a:gd name="connsiteY479" fmla="*/ 273841 h 2984279"/>
              <a:gd name="connsiteX480" fmla="*/ 3411109 w 6429817"/>
              <a:gd name="connsiteY480" fmla="*/ 259926 h 2984279"/>
              <a:gd name="connsiteX481" fmla="*/ 3413096 w 6429817"/>
              <a:gd name="connsiteY481" fmla="*/ 266552 h 2984279"/>
              <a:gd name="connsiteX482" fmla="*/ 3479357 w 6429817"/>
              <a:gd name="connsiteY482" fmla="*/ 251312 h 2984279"/>
              <a:gd name="connsiteX483" fmla="*/ 3478695 w 6429817"/>
              <a:gd name="connsiteY483" fmla="*/ 257275 h 2984279"/>
              <a:gd name="connsiteX484" fmla="*/ 3478032 w 6429817"/>
              <a:gd name="connsiteY484" fmla="*/ 257938 h 2984279"/>
              <a:gd name="connsiteX485" fmla="*/ 3501224 w 6429817"/>
              <a:gd name="connsiteY485" fmla="*/ 244023 h 2984279"/>
              <a:gd name="connsiteX486" fmla="*/ 3501224 w 6429817"/>
              <a:gd name="connsiteY486" fmla="*/ 232759 h 2984279"/>
              <a:gd name="connsiteX487" fmla="*/ 3501886 w 6429817"/>
              <a:gd name="connsiteY487" fmla="*/ 232096 h 2984279"/>
              <a:gd name="connsiteX488" fmla="*/ 3511825 w 6429817"/>
              <a:gd name="connsiteY488" fmla="*/ 228783 h 2984279"/>
              <a:gd name="connsiteX489" fmla="*/ 3553569 w 6429817"/>
              <a:gd name="connsiteY489" fmla="*/ 159872 h 2984279"/>
              <a:gd name="connsiteX490" fmla="*/ 3563509 w 6429817"/>
              <a:gd name="connsiteY490" fmla="*/ 157884 h 2984279"/>
              <a:gd name="connsiteX491" fmla="*/ 3561521 w 6429817"/>
              <a:gd name="connsiteY491" fmla="*/ 161197 h 2984279"/>
              <a:gd name="connsiteX492" fmla="*/ 3560858 w 6429817"/>
              <a:gd name="connsiteY492" fmla="*/ 163185 h 2984279"/>
              <a:gd name="connsiteX493" fmla="*/ 3562846 w 6429817"/>
              <a:gd name="connsiteY493" fmla="*/ 164510 h 2984279"/>
              <a:gd name="connsiteX494" fmla="*/ 3574773 w 6429817"/>
              <a:gd name="connsiteY494" fmla="*/ 165173 h 2984279"/>
              <a:gd name="connsiteX495" fmla="*/ 3549594 w 6429817"/>
              <a:gd name="connsiteY495" fmla="*/ 202941 h 2984279"/>
              <a:gd name="connsiteX496" fmla="*/ 3554232 w 6429817"/>
              <a:gd name="connsiteY496" fmla="*/ 204929 h 2984279"/>
              <a:gd name="connsiteX497" fmla="*/ 3552907 w 6429817"/>
              <a:gd name="connsiteY497" fmla="*/ 206255 h 2984279"/>
              <a:gd name="connsiteX498" fmla="*/ 3533691 w 6429817"/>
              <a:gd name="connsiteY498" fmla="*/ 232759 h 2984279"/>
              <a:gd name="connsiteX499" fmla="*/ 3608566 w 6429817"/>
              <a:gd name="connsiteY499" fmla="*/ 204929 h 2984279"/>
              <a:gd name="connsiteX500" fmla="*/ 3604590 w 6429817"/>
              <a:gd name="connsiteY500" fmla="*/ 205592 h 2984279"/>
              <a:gd name="connsiteX501" fmla="*/ 3621818 w 6429817"/>
              <a:gd name="connsiteY501" fmla="*/ 173124 h 2984279"/>
              <a:gd name="connsiteX502" fmla="*/ 3641696 w 6429817"/>
              <a:gd name="connsiteY502" fmla="*/ 165173 h 2984279"/>
              <a:gd name="connsiteX503" fmla="*/ 3642360 w 6429817"/>
              <a:gd name="connsiteY503" fmla="*/ 176437 h 2984279"/>
              <a:gd name="connsiteX504" fmla="*/ 3633083 w 6429817"/>
              <a:gd name="connsiteY504" fmla="*/ 189689 h 2984279"/>
              <a:gd name="connsiteX505" fmla="*/ 3651635 w 6429817"/>
              <a:gd name="connsiteY505" fmla="*/ 187039 h 2984279"/>
              <a:gd name="connsiteX506" fmla="*/ 3662237 w 6429817"/>
              <a:gd name="connsiteY506" fmla="*/ 187039 h 2984279"/>
              <a:gd name="connsiteX507" fmla="*/ 3653623 w 6429817"/>
              <a:gd name="connsiteY507" fmla="*/ 183063 h 2984279"/>
              <a:gd name="connsiteX508" fmla="*/ 3679465 w 6429817"/>
              <a:gd name="connsiteY508" fmla="*/ 169149 h 2984279"/>
              <a:gd name="connsiteX509" fmla="*/ 3723197 w 6429817"/>
              <a:gd name="connsiteY509" fmla="*/ 151921 h 2984279"/>
              <a:gd name="connsiteX510" fmla="*/ 3673501 w 6429817"/>
              <a:gd name="connsiteY510" fmla="*/ 162523 h 2984279"/>
              <a:gd name="connsiteX511" fmla="*/ 3749040 w 6429817"/>
              <a:gd name="connsiteY511" fmla="*/ 134693 h 2984279"/>
              <a:gd name="connsiteX512" fmla="*/ 3781508 w 6429817"/>
              <a:gd name="connsiteY512" fmla="*/ 146620 h 2984279"/>
              <a:gd name="connsiteX513" fmla="*/ 3862345 w 6429817"/>
              <a:gd name="connsiteY513" fmla="*/ 102888 h 2984279"/>
              <a:gd name="connsiteX514" fmla="*/ 3923305 w 6429817"/>
              <a:gd name="connsiteY514" fmla="*/ 106863 h 2984279"/>
              <a:gd name="connsiteX515" fmla="*/ 3940533 w 6429817"/>
              <a:gd name="connsiteY515" fmla="*/ 115477 h 2984279"/>
              <a:gd name="connsiteX516" fmla="*/ 3938545 w 6429817"/>
              <a:gd name="connsiteY516" fmla="*/ 119453 h 2984279"/>
              <a:gd name="connsiteX517" fmla="*/ 3980289 w 6429817"/>
              <a:gd name="connsiteY517" fmla="*/ 118128 h 2984279"/>
              <a:gd name="connsiteX518" fmla="*/ 3966375 w 6429817"/>
              <a:gd name="connsiteY518" fmla="*/ 147945 h 2984279"/>
              <a:gd name="connsiteX519" fmla="*/ 3921980 w 6429817"/>
              <a:gd name="connsiteY519" fmla="*/ 168486 h 2984279"/>
              <a:gd name="connsiteX520" fmla="*/ 4002156 w 6429817"/>
              <a:gd name="connsiteY520" fmla="*/ 164510 h 2984279"/>
              <a:gd name="connsiteX521" fmla="*/ 4020709 w 6429817"/>
              <a:gd name="connsiteY521" fmla="*/ 159209 h 2984279"/>
              <a:gd name="connsiteX522" fmla="*/ 4006131 w 6429817"/>
              <a:gd name="connsiteY522" fmla="*/ 147282 h 2984279"/>
              <a:gd name="connsiteX523" fmla="*/ 3992217 w 6429817"/>
              <a:gd name="connsiteY523" fmla="*/ 142644 h 2984279"/>
              <a:gd name="connsiteX524" fmla="*/ 4010771 w 6429817"/>
              <a:gd name="connsiteY524" fmla="*/ 124754 h 2984279"/>
              <a:gd name="connsiteX525" fmla="*/ 4128051 w 6429817"/>
              <a:gd name="connsiteY525" fmla="*/ 98912 h 2984279"/>
              <a:gd name="connsiteX526" fmla="*/ 4155881 w 6429817"/>
              <a:gd name="connsiteY526" fmla="*/ 77708 h 2984279"/>
              <a:gd name="connsiteX527" fmla="*/ 4104197 w 6429817"/>
              <a:gd name="connsiteY527" fmla="*/ 82347 h 2984279"/>
              <a:gd name="connsiteX528" fmla="*/ 4104860 w 6429817"/>
              <a:gd name="connsiteY528" fmla="*/ 71745 h 2984279"/>
              <a:gd name="connsiteX529" fmla="*/ 4139315 w 6429817"/>
              <a:gd name="connsiteY529" fmla="*/ 62468 h 2984279"/>
              <a:gd name="connsiteX530" fmla="*/ 4188349 w 6429817"/>
              <a:gd name="connsiteY530" fmla="*/ 49879 h 2984279"/>
              <a:gd name="connsiteX531" fmla="*/ 4194975 w 6429817"/>
              <a:gd name="connsiteY531" fmla="*/ 45903 h 2984279"/>
              <a:gd name="connsiteX532" fmla="*/ 4212865 w 6429817"/>
              <a:gd name="connsiteY532" fmla="*/ 19399 h 2984279"/>
              <a:gd name="connsiteX533" fmla="*/ 4234649 w 6429817"/>
              <a:gd name="connsiteY533" fmla="*/ 7141 h 2984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</a:cxnLst>
            <a:rect l="l" t="t" r="r" b="b"/>
            <a:pathLst>
              <a:path w="6429817" h="2984279">
                <a:moveTo>
                  <a:pt x="826272" y="1710376"/>
                </a:moveTo>
                <a:cubicBezTo>
                  <a:pt x="814345" y="1709051"/>
                  <a:pt x="802418" y="1707726"/>
                  <a:pt x="791154" y="1705075"/>
                </a:cubicBezTo>
                <a:cubicBezTo>
                  <a:pt x="782540" y="1713027"/>
                  <a:pt x="783202" y="1725616"/>
                  <a:pt x="778564" y="1735555"/>
                </a:cubicBezTo>
                <a:cubicBezTo>
                  <a:pt x="777239" y="1738868"/>
                  <a:pt x="779889" y="1747482"/>
                  <a:pt x="783202" y="1750133"/>
                </a:cubicBezTo>
                <a:cubicBezTo>
                  <a:pt x="787179" y="1752783"/>
                  <a:pt x="793142" y="1748807"/>
                  <a:pt x="797117" y="1745494"/>
                </a:cubicBezTo>
                <a:cubicBezTo>
                  <a:pt x="802418" y="1741519"/>
                  <a:pt x="807719" y="1736881"/>
                  <a:pt x="813020" y="1732905"/>
                </a:cubicBezTo>
                <a:cubicBezTo>
                  <a:pt x="819646" y="1726279"/>
                  <a:pt x="822959" y="1718328"/>
                  <a:pt x="826272" y="1710376"/>
                </a:cubicBezTo>
                <a:close/>
                <a:moveTo>
                  <a:pt x="857415" y="1713689"/>
                </a:moveTo>
                <a:cubicBezTo>
                  <a:pt x="853439" y="1713027"/>
                  <a:pt x="849463" y="1712364"/>
                  <a:pt x="845489" y="1711702"/>
                </a:cubicBezTo>
                <a:cubicBezTo>
                  <a:pt x="852114" y="1725616"/>
                  <a:pt x="859402" y="1738868"/>
                  <a:pt x="866029" y="1752783"/>
                </a:cubicBezTo>
                <a:cubicBezTo>
                  <a:pt x="866691" y="1752783"/>
                  <a:pt x="868016" y="1752783"/>
                  <a:pt x="868679" y="1753446"/>
                </a:cubicBezTo>
                <a:cubicBezTo>
                  <a:pt x="870667" y="1755434"/>
                  <a:pt x="872655" y="1757421"/>
                  <a:pt x="874642" y="1759409"/>
                </a:cubicBezTo>
                <a:cubicBezTo>
                  <a:pt x="877955" y="1742844"/>
                  <a:pt x="873317" y="1726279"/>
                  <a:pt x="860728" y="1716340"/>
                </a:cubicBezTo>
                <a:cubicBezTo>
                  <a:pt x="859402" y="1715677"/>
                  <a:pt x="858077" y="1714352"/>
                  <a:pt x="857415" y="1713689"/>
                </a:cubicBezTo>
                <a:close/>
                <a:moveTo>
                  <a:pt x="6385824" y="1398494"/>
                </a:moveTo>
                <a:lnTo>
                  <a:pt x="6429817" y="1427183"/>
                </a:lnTo>
                <a:lnTo>
                  <a:pt x="6419711" y="1442118"/>
                </a:lnTo>
                <a:cubicBezTo>
                  <a:pt x="6418320" y="1443377"/>
                  <a:pt x="6416890" y="1432028"/>
                  <a:pt x="6410934" y="1431734"/>
                </a:cubicBezTo>
                <a:cubicBezTo>
                  <a:pt x="6403588" y="1432698"/>
                  <a:pt x="6414455" y="1454464"/>
                  <a:pt x="6397805" y="1442365"/>
                </a:cubicBezTo>
                <a:cubicBezTo>
                  <a:pt x="6393335" y="1438826"/>
                  <a:pt x="6393098" y="1430191"/>
                  <a:pt x="6390116" y="1423410"/>
                </a:cubicBezTo>
                <a:cubicBezTo>
                  <a:pt x="6385850" y="1429170"/>
                  <a:pt x="6382346" y="1432978"/>
                  <a:pt x="6379503" y="1436817"/>
                </a:cubicBezTo>
                <a:cubicBezTo>
                  <a:pt x="6370539" y="1443673"/>
                  <a:pt x="6362206" y="1451222"/>
                  <a:pt x="6353243" y="1458078"/>
                </a:cubicBezTo>
                <a:cubicBezTo>
                  <a:pt x="6351952" y="1457350"/>
                  <a:pt x="6351323" y="1456657"/>
                  <a:pt x="6350695" y="1455962"/>
                </a:cubicBezTo>
                <a:cubicBezTo>
                  <a:pt x="6357108" y="1446991"/>
                  <a:pt x="6364150" y="1438714"/>
                  <a:pt x="6370531" y="1430404"/>
                </a:cubicBezTo>
                <a:close/>
                <a:moveTo>
                  <a:pt x="3173895" y="409013"/>
                </a:moveTo>
                <a:cubicBezTo>
                  <a:pt x="3167269" y="408350"/>
                  <a:pt x="3161305" y="411001"/>
                  <a:pt x="3157992" y="416964"/>
                </a:cubicBezTo>
                <a:cubicBezTo>
                  <a:pt x="3156667" y="418952"/>
                  <a:pt x="3156667" y="420277"/>
                  <a:pt x="3156668" y="422265"/>
                </a:cubicBezTo>
                <a:cubicBezTo>
                  <a:pt x="3159980" y="417627"/>
                  <a:pt x="3162630" y="413651"/>
                  <a:pt x="3169256" y="411663"/>
                </a:cubicBezTo>
                <a:cubicBezTo>
                  <a:pt x="3170582" y="411001"/>
                  <a:pt x="3172569" y="409675"/>
                  <a:pt x="3173895" y="409013"/>
                </a:cubicBezTo>
                <a:close/>
                <a:moveTo>
                  <a:pt x="4241347" y="0"/>
                </a:moveTo>
                <a:lnTo>
                  <a:pt x="6367244" y="1386377"/>
                </a:lnTo>
                <a:lnTo>
                  <a:pt x="6365307" y="1388351"/>
                </a:lnTo>
                <a:cubicBezTo>
                  <a:pt x="6365275" y="1389013"/>
                  <a:pt x="6364582" y="1389642"/>
                  <a:pt x="6364516" y="1390966"/>
                </a:cubicBezTo>
                <a:cubicBezTo>
                  <a:pt x="6362016" y="1414725"/>
                  <a:pt x="6344092" y="1428436"/>
                  <a:pt x="6334541" y="1447204"/>
                </a:cubicBezTo>
                <a:cubicBezTo>
                  <a:pt x="6327899" y="1460808"/>
                  <a:pt x="6330359" y="1478179"/>
                  <a:pt x="6325106" y="1490524"/>
                </a:cubicBezTo>
                <a:cubicBezTo>
                  <a:pt x="6308556" y="1530176"/>
                  <a:pt x="6319366" y="1566534"/>
                  <a:pt x="6326738" y="1605375"/>
                </a:cubicBezTo>
                <a:cubicBezTo>
                  <a:pt x="6330987" y="1626814"/>
                  <a:pt x="6329117" y="1651268"/>
                  <a:pt x="6331979" y="1673965"/>
                </a:cubicBezTo>
                <a:cubicBezTo>
                  <a:pt x="6336768" y="1711353"/>
                  <a:pt x="6340896" y="1748708"/>
                  <a:pt x="6344362" y="1786030"/>
                </a:cubicBezTo>
                <a:cubicBezTo>
                  <a:pt x="6344762" y="1791357"/>
                  <a:pt x="6346322" y="1800058"/>
                  <a:pt x="6336396" y="1799569"/>
                </a:cubicBezTo>
                <a:cubicBezTo>
                  <a:pt x="6327792" y="1799144"/>
                  <a:pt x="6323519" y="1791635"/>
                  <a:pt x="6325169" y="1785083"/>
                </a:cubicBezTo>
                <a:cubicBezTo>
                  <a:pt x="6331964" y="1754901"/>
                  <a:pt x="6325927" y="1729393"/>
                  <a:pt x="6308670" y="1702670"/>
                </a:cubicBezTo>
                <a:cubicBezTo>
                  <a:pt x="6302475" y="1693739"/>
                  <a:pt x="6304019" y="1675903"/>
                  <a:pt x="6298683" y="1663034"/>
                </a:cubicBezTo>
                <a:cubicBezTo>
                  <a:pt x="6294115" y="1661483"/>
                  <a:pt x="6294278" y="1658173"/>
                  <a:pt x="6294475" y="1654204"/>
                </a:cubicBezTo>
                <a:cubicBezTo>
                  <a:pt x="6289744" y="1655959"/>
                  <a:pt x="6284753" y="1663011"/>
                  <a:pt x="6280576" y="1653517"/>
                </a:cubicBezTo>
                <a:cubicBezTo>
                  <a:pt x="6278093" y="1650078"/>
                  <a:pt x="6275013" y="1645282"/>
                  <a:pt x="6270715" y="1651704"/>
                </a:cubicBezTo>
                <a:cubicBezTo>
                  <a:pt x="6267177" y="1656174"/>
                  <a:pt x="6263640" y="1660643"/>
                  <a:pt x="6258607" y="1655087"/>
                </a:cubicBezTo>
                <a:cubicBezTo>
                  <a:pt x="6252944" y="1648837"/>
                  <a:pt x="6261147" y="1643935"/>
                  <a:pt x="6263926" y="1641418"/>
                </a:cubicBezTo>
                <a:cubicBezTo>
                  <a:pt x="6268124" y="1636981"/>
                  <a:pt x="6275469" y="1636017"/>
                  <a:pt x="6281556" y="1633663"/>
                </a:cubicBezTo>
                <a:cubicBezTo>
                  <a:pt x="6301728" y="1614756"/>
                  <a:pt x="6312986" y="1574843"/>
                  <a:pt x="6302942" y="1549802"/>
                </a:cubicBezTo>
                <a:cubicBezTo>
                  <a:pt x="6299993" y="1542358"/>
                  <a:pt x="6292312" y="1536672"/>
                  <a:pt x="6286682" y="1529760"/>
                </a:cubicBezTo>
                <a:cubicBezTo>
                  <a:pt x="6282916" y="1538862"/>
                  <a:pt x="6269183" y="1534867"/>
                  <a:pt x="6266641" y="1546020"/>
                </a:cubicBezTo>
                <a:cubicBezTo>
                  <a:pt x="6266543" y="1548006"/>
                  <a:pt x="6263830" y="1549199"/>
                  <a:pt x="6262409" y="1551119"/>
                </a:cubicBezTo>
                <a:cubicBezTo>
                  <a:pt x="6263513" y="1569085"/>
                  <a:pt x="6253366" y="1586496"/>
                  <a:pt x="6262314" y="1606841"/>
                </a:cubicBezTo>
                <a:cubicBezTo>
                  <a:pt x="6249534" y="1596922"/>
                  <a:pt x="6255580" y="1581962"/>
                  <a:pt x="6246675" y="1574225"/>
                </a:cubicBezTo>
                <a:cubicBezTo>
                  <a:pt x="6244362" y="1580745"/>
                  <a:pt x="6236127" y="1586310"/>
                  <a:pt x="6233708" y="1581547"/>
                </a:cubicBezTo>
                <a:cubicBezTo>
                  <a:pt x="6222244" y="1558425"/>
                  <a:pt x="6216535" y="1580036"/>
                  <a:pt x="6210349" y="1584374"/>
                </a:cubicBezTo>
                <a:cubicBezTo>
                  <a:pt x="6197317" y="1593019"/>
                  <a:pt x="6185512" y="1603715"/>
                  <a:pt x="6173077" y="1613716"/>
                </a:cubicBezTo>
                <a:cubicBezTo>
                  <a:pt x="6169637" y="1616201"/>
                  <a:pt x="6164842" y="1619281"/>
                  <a:pt x="6163984" y="1623218"/>
                </a:cubicBezTo>
                <a:cubicBezTo>
                  <a:pt x="6156265" y="1658662"/>
                  <a:pt x="6130864" y="1675985"/>
                  <a:pt x="6098509" y="1686330"/>
                </a:cubicBezTo>
                <a:cubicBezTo>
                  <a:pt x="6094473" y="1687457"/>
                  <a:pt x="6090567" y="1685938"/>
                  <a:pt x="6090307" y="1691233"/>
                </a:cubicBezTo>
                <a:cubicBezTo>
                  <a:pt x="6090520" y="1713800"/>
                  <a:pt x="6055681" y="1720704"/>
                  <a:pt x="6068740" y="1751866"/>
                </a:cubicBezTo>
                <a:cubicBezTo>
                  <a:pt x="6051277" y="1715843"/>
                  <a:pt x="6034783" y="1740903"/>
                  <a:pt x="6021188" y="1747530"/>
                </a:cubicBezTo>
                <a:cubicBezTo>
                  <a:pt x="6015068" y="1750545"/>
                  <a:pt x="6012257" y="1753724"/>
                  <a:pt x="6004350" y="1752670"/>
                </a:cubicBezTo>
                <a:cubicBezTo>
                  <a:pt x="5981978" y="1748913"/>
                  <a:pt x="5969584" y="1771521"/>
                  <a:pt x="5949502" y="1775173"/>
                </a:cubicBezTo>
                <a:cubicBezTo>
                  <a:pt x="5912686" y="1795250"/>
                  <a:pt x="5875774" y="1817311"/>
                  <a:pt x="5838363" y="1836032"/>
                </a:cubicBezTo>
                <a:cubicBezTo>
                  <a:pt x="5828836" y="1840869"/>
                  <a:pt x="5825503" y="1854637"/>
                  <a:pt x="5812366" y="1851998"/>
                </a:cubicBezTo>
                <a:cubicBezTo>
                  <a:pt x="5807733" y="1851770"/>
                  <a:pt x="5808828" y="1856467"/>
                  <a:pt x="5809359" y="1859148"/>
                </a:cubicBezTo>
                <a:cubicBezTo>
                  <a:pt x="5811018" y="1865864"/>
                  <a:pt x="5815217" y="1861426"/>
                  <a:pt x="5818527" y="1861590"/>
                </a:cubicBezTo>
                <a:cubicBezTo>
                  <a:pt x="5847082" y="1861009"/>
                  <a:pt x="5874575" y="1855068"/>
                  <a:pt x="5901537" y="1846447"/>
                </a:cubicBezTo>
                <a:lnTo>
                  <a:pt x="6046820" y="1779312"/>
                </a:lnTo>
                <a:cubicBezTo>
                  <a:pt x="6051085" y="1773551"/>
                  <a:pt x="6056574" y="1769842"/>
                  <a:pt x="6064385" y="1772881"/>
                </a:cubicBezTo>
                <a:cubicBezTo>
                  <a:pt x="6055846" y="1771133"/>
                  <a:pt x="6068808" y="1804279"/>
                  <a:pt x="6048012" y="1782024"/>
                </a:cubicBezTo>
                <a:cubicBezTo>
                  <a:pt x="6002267" y="1808294"/>
                  <a:pt x="5954733" y="1830496"/>
                  <a:pt x="5905344" y="1849951"/>
                </a:cubicBezTo>
                <a:cubicBezTo>
                  <a:pt x="5892942" y="1859291"/>
                  <a:pt x="5871895" y="1855599"/>
                  <a:pt x="5866249" y="1875885"/>
                </a:cubicBezTo>
                <a:cubicBezTo>
                  <a:pt x="5866152" y="1877871"/>
                  <a:pt x="5854003" y="1868647"/>
                  <a:pt x="5846298" y="1876891"/>
                </a:cubicBezTo>
                <a:cubicBezTo>
                  <a:pt x="5835849" y="1886991"/>
                  <a:pt x="5827319" y="1898512"/>
                  <a:pt x="5824648" y="1912312"/>
                </a:cubicBezTo>
                <a:cubicBezTo>
                  <a:pt x="5823529" y="1921544"/>
                  <a:pt x="5818700" y="1925286"/>
                  <a:pt x="5811159" y="1930222"/>
                </a:cubicBezTo>
                <a:cubicBezTo>
                  <a:pt x="5807842" y="1916790"/>
                  <a:pt x="5808290" y="1894256"/>
                  <a:pt x="5787824" y="1919120"/>
                </a:cubicBezTo>
                <a:cubicBezTo>
                  <a:pt x="5784320" y="1922926"/>
                  <a:pt x="5768445" y="1935412"/>
                  <a:pt x="5766860" y="1940640"/>
                </a:cubicBezTo>
                <a:cubicBezTo>
                  <a:pt x="5762978" y="1925191"/>
                  <a:pt x="5752120" y="1916694"/>
                  <a:pt x="5741531" y="1916172"/>
                </a:cubicBezTo>
                <a:cubicBezTo>
                  <a:pt x="5734251" y="1915812"/>
                  <a:pt x="5717836" y="1912349"/>
                  <a:pt x="5715697" y="1928829"/>
                </a:cubicBezTo>
                <a:cubicBezTo>
                  <a:pt x="5705001" y="1917023"/>
                  <a:pt x="5699021" y="1930659"/>
                  <a:pt x="5691578" y="1933609"/>
                </a:cubicBezTo>
                <a:cubicBezTo>
                  <a:pt x="5674675" y="1940073"/>
                  <a:pt x="5654125" y="1939723"/>
                  <a:pt x="5647026" y="1962592"/>
                </a:cubicBezTo>
                <a:cubicBezTo>
                  <a:pt x="5642091" y="1955051"/>
                  <a:pt x="5638381" y="1949561"/>
                  <a:pt x="5633414" y="1942681"/>
                </a:cubicBezTo>
                <a:cubicBezTo>
                  <a:pt x="5623756" y="1950167"/>
                  <a:pt x="5623374" y="1971376"/>
                  <a:pt x="5602783" y="1958419"/>
                </a:cubicBezTo>
                <a:cubicBezTo>
                  <a:pt x="5598944" y="1955577"/>
                  <a:pt x="5580160" y="1973226"/>
                  <a:pt x="5571001" y="1984051"/>
                </a:cubicBezTo>
                <a:cubicBezTo>
                  <a:pt x="5557644" y="1999315"/>
                  <a:pt x="5558240" y="2000671"/>
                  <a:pt x="5545192" y="1982778"/>
                </a:cubicBezTo>
                <a:cubicBezTo>
                  <a:pt x="5541793" y="1997869"/>
                  <a:pt x="5534881" y="2003498"/>
                  <a:pt x="5520779" y="1993515"/>
                </a:cubicBezTo>
                <a:cubicBezTo>
                  <a:pt x="5513099" y="1987829"/>
                  <a:pt x="5504462" y="1988066"/>
                  <a:pt x="5496194" y="1994293"/>
                </a:cubicBezTo>
                <a:cubicBezTo>
                  <a:pt x="5490703" y="1998001"/>
                  <a:pt x="5480613" y="2000821"/>
                  <a:pt x="5479714" y="1992153"/>
                </a:cubicBezTo>
                <a:cubicBezTo>
                  <a:pt x="5478718" y="1985469"/>
                  <a:pt x="5478773" y="1970877"/>
                  <a:pt x="5490718" y="1970803"/>
                </a:cubicBezTo>
                <a:cubicBezTo>
                  <a:pt x="5502001" y="1970696"/>
                  <a:pt x="5510368" y="1962484"/>
                  <a:pt x="5521553" y="1964362"/>
                </a:cubicBezTo>
                <a:cubicBezTo>
                  <a:pt x="5526815" y="1965286"/>
                  <a:pt x="5538099" y="1965179"/>
                  <a:pt x="5528032" y="1954067"/>
                </a:cubicBezTo>
                <a:cubicBezTo>
                  <a:pt x="5530777" y="1952213"/>
                  <a:pt x="5534315" y="1947743"/>
                  <a:pt x="5536930" y="1948536"/>
                </a:cubicBezTo>
                <a:cubicBezTo>
                  <a:pt x="5567773" y="1955365"/>
                  <a:pt x="5588901" y="1930534"/>
                  <a:pt x="5616990" y="1925950"/>
                </a:cubicBezTo>
                <a:cubicBezTo>
                  <a:pt x="5643062" y="1921929"/>
                  <a:pt x="5671879" y="1916052"/>
                  <a:pt x="5689102" y="1889702"/>
                </a:cubicBezTo>
                <a:cubicBezTo>
                  <a:pt x="5692671" y="1884571"/>
                  <a:pt x="5699656" y="1890886"/>
                  <a:pt x="5704419" y="1888467"/>
                </a:cubicBezTo>
                <a:cubicBezTo>
                  <a:pt x="5707132" y="1887275"/>
                  <a:pt x="5712427" y="1887536"/>
                  <a:pt x="5713186" y="1885583"/>
                </a:cubicBezTo>
                <a:cubicBezTo>
                  <a:pt x="5729877" y="1856553"/>
                  <a:pt x="5767805" y="1867712"/>
                  <a:pt x="5787445" y="1846125"/>
                </a:cubicBezTo>
                <a:cubicBezTo>
                  <a:pt x="5790983" y="1841655"/>
                  <a:pt x="5804881" y="1842341"/>
                  <a:pt x="5795509" y="1830601"/>
                </a:cubicBezTo>
                <a:cubicBezTo>
                  <a:pt x="5788825" y="1831598"/>
                  <a:pt x="5791864" y="1823787"/>
                  <a:pt x="5787961" y="1822267"/>
                </a:cubicBezTo>
                <a:cubicBezTo>
                  <a:pt x="5773040" y="1828829"/>
                  <a:pt x="5760442" y="1842139"/>
                  <a:pt x="5740685" y="1839174"/>
                </a:cubicBezTo>
                <a:cubicBezTo>
                  <a:pt x="5754942" y="1832580"/>
                  <a:pt x="5768571" y="1825292"/>
                  <a:pt x="5782860" y="1818035"/>
                </a:cubicBezTo>
                <a:cubicBezTo>
                  <a:pt x="5788245" y="1803042"/>
                  <a:pt x="5789657" y="1787853"/>
                  <a:pt x="5783127" y="1772273"/>
                </a:cubicBezTo>
                <a:cubicBezTo>
                  <a:pt x="5782531" y="1770917"/>
                  <a:pt x="5779916" y="1770124"/>
                  <a:pt x="5777964" y="1769365"/>
                </a:cubicBezTo>
                <a:cubicBezTo>
                  <a:pt x="5772752" y="1794317"/>
                  <a:pt x="5754866" y="1766898"/>
                  <a:pt x="5745046" y="1777692"/>
                </a:cubicBezTo>
                <a:cubicBezTo>
                  <a:pt x="5741541" y="1781499"/>
                  <a:pt x="5738427" y="1777365"/>
                  <a:pt x="5737995" y="1772700"/>
                </a:cubicBezTo>
                <a:cubicBezTo>
                  <a:pt x="5736532" y="1762013"/>
                  <a:pt x="5733679" y="1752584"/>
                  <a:pt x="5721776" y="1765265"/>
                </a:cubicBezTo>
                <a:cubicBezTo>
                  <a:pt x="5717576" y="1769703"/>
                  <a:pt x="5715754" y="1766295"/>
                  <a:pt x="5713965" y="1762226"/>
                </a:cubicBezTo>
                <a:cubicBezTo>
                  <a:pt x="5712739" y="1760175"/>
                  <a:pt x="5707542" y="1757929"/>
                  <a:pt x="5706848" y="1758558"/>
                </a:cubicBezTo>
                <a:cubicBezTo>
                  <a:pt x="5692764" y="1775112"/>
                  <a:pt x="5667810" y="1769900"/>
                  <a:pt x="5653758" y="1785792"/>
                </a:cubicBezTo>
                <a:cubicBezTo>
                  <a:pt x="5645359" y="1794666"/>
                  <a:pt x="5638784" y="1806946"/>
                  <a:pt x="5622066" y="1796170"/>
                </a:cubicBezTo>
                <a:cubicBezTo>
                  <a:pt x="5616306" y="1791906"/>
                  <a:pt x="5604696" y="1798630"/>
                  <a:pt x="5602449" y="1803827"/>
                </a:cubicBezTo>
                <a:cubicBezTo>
                  <a:pt x="5592833" y="1823918"/>
                  <a:pt x="5575766" y="1833691"/>
                  <a:pt x="5558667" y="1844125"/>
                </a:cubicBezTo>
                <a:cubicBezTo>
                  <a:pt x="5550463" y="1849028"/>
                  <a:pt x="5557286" y="1858653"/>
                  <a:pt x="5553650" y="1865108"/>
                </a:cubicBezTo>
                <a:cubicBezTo>
                  <a:pt x="5567124" y="1874397"/>
                  <a:pt x="5577074" y="1860956"/>
                  <a:pt x="5587827" y="1858169"/>
                </a:cubicBezTo>
                <a:cubicBezTo>
                  <a:pt x="5595237" y="1855881"/>
                  <a:pt x="5603971" y="1853658"/>
                  <a:pt x="5613563" y="1847498"/>
                </a:cubicBezTo>
                <a:cubicBezTo>
                  <a:pt x="5612615" y="1866690"/>
                  <a:pt x="5594920" y="1875768"/>
                  <a:pt x="5587607" y="1876070"/>
                </a:cubicBezTo>
                <a:cubicBezTo>
                  <a:pt x="5562957" y="1878171"/>
                  <a:pt x="5558333" y="1891212"/>
                  <a:pt x="5557917" y="1913084"/>
                </a:cubicBezTo>
                <a:cubicBezTo>
                  <a:pt x="5555686" y="1891082"/>
                  <a:pt x="5548430" y="1876792"/>
                  <a:pt x="5517800" y="1892530"/>
                </a:cubicBezTo>
                <a:cubicBezTo>
                  <a:pt x="5527685" y="1880412"/>
                  <a:pt x="5533079" y="1878687"/>
                  <a:pt x="5539099" y="1877658"/>
                </a:cubicBezTo>
                <a:cubicBezTo>
                  <a:pt x="5543798" y="1876563"/>
                  <a:pt x="5543896" y="1874578"/>
                  <a:pt x="5539328" y="1873026"/>
                </a:cubicBezTo>
                <a:cubicBezTo>
                  <a:pt x="5538037" y="1872298"/>
                  <a:pt x="5536051" y="1872200"/>
                  <a:pt x="5534728" y="1872135"/>
                </a:cubicBezTo>
                <a:cubicBezTo>
                  <a:pt x="5534067" y="1872102"/>
                  <a:pt x="5532709" y="1872699"/>
                  <a:pt x="5532709" y="1872699"/>
                </a:cubicBezTo>
                <a:cubicBezTo>
                  <a:pt x="5513607" y="1856498"/>
                  <a:pt x="5493794" y="1868125"/>
                  <a:pt x="5473777" y="1870454"/>
                </a:cubicBezTo>
                <a:cubicBezTo>
                  <a:pt x="5459119" y="1871722"/>
                  <a:pt x="5443865" y="1871633"/>
                  <a:pt x="5430325" y="1863667"/>
                </a:cubicBezTo>
                <a:cubicBezTo>
                  <a:pt x="5425824" y="1860792"/>
                  <a:pt x="5421126" y="1861886"/>
                  <a:pt x="5417687" y="1864370"/>
                </a:cubicBezTo>
                <a:cubicBezTo>
                  <a:pt x="5412858" y="1868113"/>
                  <a:pt x="5417327" y="1871650"/>
                  <a:pt x="5419183" y="1874395"/>
                </a:cubicBezTo>
                <a:cubicBezTo>
                  <a:pt x="5435442" y="1894437"/>
                  <a:pt x="5415490" y="1895442"/>
                  <a:pt x="5404738" y="1898229"/>
                </a:cubicBezTo>
                <a:cubicBezTo>
                  <a:pt x="5394647" y="1901048"/>
                  <a:pt x="5383464" y="1899170"/>
                  <a:pt x="5372907" y="1897985"/>
                </a:cubicBezTo>
                <a:cubicBezTo>
                  <a:pt x="5355102" y="1895780"/>
                  <a:pt x="5355438" y="1902431"/>
                  <a:pt x="5366861" y="1912946"/>
                </a:cubicBezTo>
                <a:cubicBezTo>
                  <a:pt x="5359450" y="1915233"/>
                  <a:pt x="5353461" y="1915602"/>
                  <a:pt x="5347570" y="1913984"/>
                </a:cubicBezTo>
                <a:cubicBezTo>
                  <a:pt x="5346279" y="1913257"/>
                  <a:pt x="5342775" y="1917065"/>
                  <a:pt x="5342015" y="1919017"/>
                </a:cubicBezTo>
                <a:cubicBezTo>
                  <a:pt x="5337163" y="1936690"/>
                  <a:pt x="5334981" y="1940563"/>
                  <a:pt x="5315994" y="1948914"/>
                </a:cubicBezTo>
                <a:cubicBezTo>
                  <a:pt x="5304482" y="1953653"/>
                  <a:pt x="5301116" y="1968083"/>
                  <a:pt x="5306419" y="1981613"/>
                </a:cubicBezTo>
                <a:cubicBezTo>
                  <a:pt x="5308805" y="1987038"/>
                  <a:pt x="5310432" y="1994415"/>
                  <a:pt x="5302890" y="1999350"/>
                </a:cubicBezTo>
                <a:cubicBezTo>
                  <a:pt x="5302998" y="2010635"/>
                  <a:pt x="5296943" y="2012325"/>
                  <a:pt x="5287874" y="2007898"/>
                </a:cubicBezTo>
                <a:cubicBezTo>
                  <a:pt x="5287417" y="2017162"/>
                  <a:pt x="5295922" y="2019573"/>
                  <a:pt x="5300989" y="2024466"/>
                </a:cubicBezTo>
                <a:cubicBezTo>
                  <a:pt x="5274828" y="2043741"/>
                  <a:pt x="5267385" y="2046691"/>
                  <a:pt x="5251566" y="2044584"/>
                </a:cubicBezTo>
                <a:cubicBezTo>
                  <a:pt x="5257434" y="2060132"/>
                  <a:pt x="5263268" y="2076342"/>
                  <a:pt x="5241698" y="2083239"/>
                </a:cubicBezTo>
                <a:cubicBezTo>
                  <a:pt x="5232269" y="2086091"/>
                  <a:pt x="5219010" y="2099368"/>
                  <a:pt x="5212744" y="2078493"/>
                </a:cubicBezTo>
                <a:cubicBezTo>
                  <a:pt x="5208346" y="2086901"/>
                  <a:pt x="5202031" y="2093886"/>
                  <a:pt x="5191975" y="2096044"/>
                </a:cubicBezTo>
                <a:cubicBezTo>
                  <a:pt x="5197039" y="2100938"/>
                  <a:pt x="5194196" y="2104778"/>
                  <a:pt x="5190029" y="2108554"/>
                </a:cubicBezTo>
                <a:cubicBezTo>
                  <a:pt x="5189270" y="2110506"/>
                  <a:pt x="5187850" y="2112426"/>
                  <a:pt x="5186459" y="2113684"/>
                </a:cubicBezTo>
                <a:cubicBezTo>
                  <a:pt x="5200832" y="2131642"/>
                  <a:pt x="5183300" y="2137411"/>
                  <a:pt x="5173078" y="2142878"/>
                </a:cubicBezTo>
                <a:cubicBezTo>
                  <a:pt x="5164213" y="2147748"/>
                  <a:pt x="5153591" y="2147887"/>
                  <a:pt x="5150953" y="2161025"/>
                </a:cubicBezTo>
                <a:cubicBezTo>
                  <a:pt x="5150062" y="2165626"/>
                  <a:pt x="5144009" y="2167317"/>
                  <a:pt x="5137424" y="2166329"/>
                </a:cubicBezTo>
                <a:cubicBezTo>
                  <a:pt x="5129547" y="2164613"/>
                  <a:pt x="5120878" y="2165512"/>
                  <a:pt x="5111384" y="2169688"/>
                </a:cubicBezTo>
                <a:cubicBezTo>
                  <a:pt x="5121680" y="2176167"/>
                  <a:pt x="5130055" y="2181223"/>
                  <a:pt x="5141599" y="2175823"/>
                </a:cubicBezTo>
                <a:cubicBezTo>
                  <a:pt x="5148380" y="2172841"/>
                  <a:pt x="5154900" y="2175151"/>
                  <a:pt x="5158512" y="2182627"/>
                </a:cubicBezTo>
                <a:lnTo>
                  <a:pt x="5158414" y="2184613"/>
                </a:lnTo>
                <a:cubicBezTo>
                  <a:pt x="5157720" y="2185242"/>
                  <a:pt x="5157059" y="2185209"/>
                  <a:pt x="5156363" y="2185839"/>
                </a:cubicBezTo>
                <a:cubicBezTo>
                  <a:pt x="5157295" y="2193845"/>
                  <a:pt x="5165498" y="2188943"/>
                  <a:pt x="5168579" y="2193739"/>
                </a:cubicBezTo>
                <a:cubicBezTo>
                  <a:pt x="5162557" y="2194769"/>
                  <a:pt x="5156601" y="2194475"/>
                  <a:pt x="5152368" y="2199574"/>
                </a:cubicBezTo>
                <a:cubicBezTo>
                  <a:pt x="5151673" y="2200202"/>
                  <a:pt x="5150065" y="2219362"/>
                  <a:pt x="5149306" y="2221315"/>
                </a:cubicBezTo>
                <a:cubicBezTo>
                  <a:pt x="5142566" y="2236904"/>
                  <a:pt x="5126649" y="2236782"/>
                  <a:pt x="5114379" y="2243475"/>
                </a:cubicBezTo>
                <a:cubicBezTo>
                  <a:pt x="5111633" y="2245329"/>
                  <a:pt x="5107728" y="2243810"/>
                  <a:pt x="5103724" y="2244276"/>
                </a:cubicBezTo>
                <a:cubicBezTo>
                  <a:pt x="5108897" y="2260453"/>
                  <a:pt x="5112876" y="2273918"/>
                  <a:pt x="5093259" y="2281574"/>
                </a:cubicBezTo>
                <a:cubicBezTo>
                  <a:pt x="5087868" y="2283298"/>
                  <a:pt x="5080424" y="2286249"/>
                  <a:pt x="5077973" y="2282147"/>
                </a:cubicBezTo>
                <a:cubicBezTo>
                  <a:pt x="5065683" y="2262301"/>
                  <a:pt x="5051958" y="2271575"/>
                  <a:pt x="5037039" y="2278137"/>
                </a:cubicBezTo>
                <a:cubicBezTo>
                  <a:pt x="5022782" y="2284732"/>
                  <a:pt x="5007028" y="2281300"/>
                  <a:pt x="4994021" y="2276015"/>
                </a:cubicBezTo>
                <a:cubicBezTo>
                  <a:pt x="4982305" y="2271456"/>
                  <a:pt x="4972410" y="2270305"/>
                  <a:pt x="4961659" y="2273092"/>
                </a:cubicBezTo>
                <a:cubicBezTo>
                  <a:pt x="4966063" y="2277952"/>
                  <a:pt x="4969805" y="2282780"/>
                  <a:pt x="4974209" y="2287643"/>
                </a:cubicBezTo>
                <a:cubicBezTo>
                  <a:pt x="4979211" y="2293860"/>
                  <a:pt x="4985003" y="2297462"/>
                  <a:pt x="4969618" y="2300020"/>
                </a:cubicBezTo>
                <a:cubicBezTo>
                  <a:pt x="4960917" y="2301581"/>
                  <a:pt x="4953147" y="2311149"/>
                  <a:pt x="4941397" y="2307253"/>
                </a:cubicBezTo>
                <a:cubicBezTo>
                  <a:pt x="4930677" y="2309378"/>
                  <a:pt x="4916542" y="2300056"/>
                  <a:pt x="4910996" y="2318358"/>
                </a:cubicBezTo>
                <a:cubicBezTo>
                  <a:pt x="4908554" y="2327525"/>
                  <a:pt x="4901993" y="2312606"/>
                  <a:pt x="4892997" y="2320123"/>
                </a:cubicBezTo>
                <a:cubicBezTo>
                  <a:pt x="4881191" y="2330819"/>
                  <a:pt x="4859384" y="2329080"/>
                  <a:pt x="4851125" y="2348575"/>
                </a:cubicBezTo>
                <a:cubicBezTo>
                  <a:pt x="4851059" y="2349898"/>
                  <a:pt x="4845733" y="2350299"/>
                  <a:pt x="4845103" y="2349604"/>
                </a:cubicBezTo>
                <a:cubicBezTo>
                  <a:pt x="4831687" y="2325723"/>
                  <a:pt x="4816678" y="2347539"/>
                  <a:pt x="4802780" y="2346853"/>
                </a:cubicBezTo>
                <a:cubicBezTo>
                  <a:pt x="4790205" y="2346233"/>
                  <a:pt x="4778024" y="2337670"/>
                  <a:pt x="4765049" y="2331724"/>
                </a:cubicBezTo>
                <a:cubicBezTo>
                  <a:pt x="4772255" y="2320138"/>
                  <a:pt x="4783907" y="2326019"/>
                  <a:pt x="4792076" y="2321778"/>
                </a:cubicBezTo>
                <a:cubicBezTo>
                  <a:pt x="4797534" y="2318730"/>
                  <a:pt x="4805508" y="2318461"/>
                  <a:pt x="4805965" y="2309195"/>
                </a:cubicBezTo>
                <a:cubicBezTo>
                  <a:pt x="4806552" y="2297283"/>
                  <a:pt x="4794216" y="2305299"/>
                  <a:pt x="4791234" y="2298517"/>
                </a:cubicBezTo>
                <a:cubicBezTo>
                  <a:pt x="4800163" y="2292324"/>
                  <a:pt x="4818138" y="2304489"/>
                  <a:pt x="4820474" y="2284038"/>
                </a:cubicBezTo>
                <a:cubicBezTo>
                  <a:pt x="4821594" y="2274806"/>
                  <a:pt x="4817092" y="2271930"/>
                  <a:pt x="4813587" y="2275737"/>
                </a:cubicBezTo>
                <a:cubicBezTo>
                  <a:pt x="4803071" y="2287160"/>
                  <a:pt x="4789468" y="2280518"/>
                  <a:pt x="4777360" y="2283901"/>
                </a:cubicBezTo>
                <a:cubicBezTo>
                  <a:pt x="4772662" y="2284996"/>
                  <a:pt x="4769222" y="2287480"/>
                  <a:pt x="4770481" y="2288869"/>
                </a:cubicBezTo>
                <a:cubicBezTo>
                  <a:pt x="4783962" y="2311427"/>
                  <a:pt x="4761550" y="2295063"/>
                  <a:pt x="4758673" y="2299564"/>
                </a:cubicBezTo>
                <a:cubicBezTo>
                  <a:pt x="4757686" y="2306150"/>
                  <a:pt x="4759345" y="2312866"/>
                  <a:pt x="4746804" y="2311584"/>
                </a:cubicBezTo>
                <a:cubicBezTo>
                  <a:pt x="4734262" y="2310301"/>
                  <a:pt x="4721124" y="2307664"/>
                  <a:pt x="4704914" y="2313498"/>
                </a:cubicBezTo>
                <a:cubicBezTo>
                  <a:pt x="4719376" y="2316201"/>
                  <a:pt x="4729172" y="2319338"/>
                  <a:pt x="4741183" y="2317940"/>
                </a:cubicBezTo>
                <a:cubicBezTo>
                  <a:pt x="4730962" y="2323407"/>
                  <a:pt x="4730014" y="2342599"/>
                  <a:pt x="4713698" y="2337151"/>
                </a:cubicBezTo>
                <a:cubicBezTo>
                  <a:pt x="4697414" y="2331040"/>
                  <a:pt x="4682618" y="2321686"/>
                  <a:pt x="4683695" y="2299846"/>
                </a:cubicBezTo>
                <a:cubicBezTo>
                  <a:pt x="4664944" y="2316832"/>
                  <a:pt x="4659709" y="2355716"/>
                  <a:pt x="4672693" y="2374932"/>
                </a:cubicBezTo>
                <a:cubicBezTo>
                  <a:pt x="4674548" y="2377678"/>
                  <a:pt x="4675774" y="2379729"/>
                  <a:pt x="4672335" y="2382212"/>
                </a:cubicBezTo>
                <a:cubicBezTo>
                  <a:pt x="4667506" y="2385955"/>
                  <a:pt x="4662970" y="2383741"/>
                  <a:pt x="4660487" y="2380301"/>
                </a:cubicBezTo>
                <a:cubicBezTo>
                  <a:pt x="4656115" y="2374778"/>
                  <a:pt x="4655085" y="2368756"/>
                  <a:pt x="4651157" y="2381168"/>
                </a:cubicBezTo>
                <a:cubicBezTo>
                  <a:pt x="4650298" y="2385106"/>
                  <a:pt x="4643558" y="2400695"/>
                  <a:pt x="4632298" y="2386871"/>
                </a:cubicBezTo>
                <a:cubicBezTo>
                  <a:pt x="4629153" y="2383399"/>
                  <a:pt x="4623858" y="2383138"/>
                  <a:pt x="4624227" y="2389127"/>
                </a:cubicBezTo>
                <a:cubicBezTo>
                  <a:pt x="4624799" y="2404414"/>
                  <a:pt x="4620591" y="2395582"/>
                  <a:pt x="4613409" y="2393237"/>
                </a:cubicBezTo>
                <a:cubicBezTo>
                  <a:pt x="4603612" y="2390100"/>
                  <a:pt x="4605673" y="2402143"/>
                  <a:pt x="4604087" y="2407372"/>
                </a:cubicBezTo>
                <a:cubicBezTo>
                  <a:pt x="4600256" y="2417798"/>
                  <a:pt x="4599235" y="2425045"/>
                  <a:pt x="4586899" y="2433061"/>
                </a:cubicBezTo>
                <a:cubicBezTo>
                  <a:pt x="4569070" y="2444786"/>
                  <a:pt x="4573359" y="2425095"/>
                  <a:pt x="4565483" y="2423380"/>
                </a:cubicBezTo>
                <a:cubicBezTo>
                  <a:pt x="4553481" y="2438046"/>
                  <a:pt x="4536381" y="2448481"/>
                  <a:pt x="4521830" y="2461031"/>
                </a:cubicBezTo>
                <a:cubicBezTo>
                  <a:pt x="4510752" y="2470435"/>
                  <a:pt x="4500401" y="2478549"/>
                  <a:pt x="4497532" y="2496320"/>
                </a:cubicBezTo>
                <a:cubicBezTo>
                  <a:pt x="4494536" y="2516739"/>
                  <a:pt x="4472207" y="2525588"/>
                  <a:pt x="4455768" y="2536055"/>
                </a:cubicBezTo>
                <a:cubicBezTo>
                  <a:pt x="4443431" y="2544070"/>
                  <a:pt x="4426853" y="2543916"/>
                  <a:pt x="4425808" y="2565093"/>
                </a:cubicBezTo>
                <a:cubicBezTo>
                  <a:pt x="4425482" y="2571712"/>
                  <a:pt x="4413308" y="2576418"/>
                  <a:pt x="4410301" y="2583568"/>
                </a:cubicBezTo>
                <a:cubicBezTo>
                  <a:pt x="4407990" y="2590088"/>
                  <a:pt x="4413554" y="2598323"/>
                  <a:pt x="4409853" y="2606101"/>
                </a:cubicBezTo>
                <a:cubicBezTo>
                  <a:pt x="4401848" y="2607034"/>
                  <a:pt x="4402174" y="2600416"/>
                  <a:pt x="4401739" y="2595750"/>
                </a:cubicBezTo>
                <a:cubicBezTo>
                  <a:pt x="4400211" y="2586387"/>
                  <a:pt x="4390979" y="2585268"/>
                  <a:pt x="4389427" y="2589835"/>
                </a:cubicBezTo>
                <a:cubicBezTo>
                  <a:pt x="4384672" y="2605522"/>
                  <a:pt x="4369246" y="2595474"/>
                  <a:pt x="4362932" y="2602459"/>
                </a:cubicBezTo>
                <a:cubicBezTo>
                  <a:pt x="4353079" y="2613915"/>
                  <a:pt x="4338877" y="2605916"/>
                  <a:pt x="4327994" y="2611351"/>
                </a:cubicBezTo>
                <a:cubicBezTo>
                  <a:pt x="4307585" y="2621622"/>
                  <a:pt x="4286547" y="2631198"/>
                  <a:pt x="4267993" y="2644215"/>
                </a:cubicBezTo>
                <a:cubicBezTo>
                  <a:pt x="4233662" y="2667731"/>
                  <a:pt x="4191944" y="2679604"/>
                  <a:pt x="4159436" y="2706528"/>
                </a:cubicBezTo>
                <a:cubicBezTo>
                  <a:pt x="4156657" y="2709043"/>
                  <a:pt x="4149509" y="2706038"/>
                  <a:pt x="4151796" y="2713448"/>
                </a:cubicBezTo>
                <a:cubicBezTo>
                  <a:pt x="4153488" y="2719502"/>
                  <a:pt x="4159640" y="2715825"/>
                  <a:pt x="4163611" y="2716021"/>
                </a:cubicBezTo>
                <a:cubicBezTo>
                  <a:pt x="4197396" y="2717025"/>
                  <a:pt x="4227831" y="2705258"/>
                  <a:pt x="4258926" y="2693523"/>
                </a:cubicBezTo>
                <a:cubicBezTo>
                  <a:pt x="4280030" y="2682623"/>
                  <a:pt x="4301165" y="2671061"/>
                  <a:pt x="4324026" y="2664891"/>
                </a:cubicBezTo>
                <a:cubicBezTo>
                  <a:pt x="4307825" y="2683994"/>
                  <a:pt x="4284369" y="2688808"/>
                  <a:pt x="4262733" y="2697029"/>
                </a:cubicBezTo>
                <a:cubicBezTo>
                  <a:pt x="4245503" y="2710110"/>
                  <a:pt x="4218499" y="2706125"/>
                  <a:pt x="4208027" y="2730154"/>
                </a:cubicBezTo>
                <a:cubicBezTo>
                  <a:pt x="4207961" y="2731478"/>
                  <a:pt x="4195745" y="2723577"/>
                  <a:pt x="4188008" y="2732483"/>
                </a:cubicBezTo>
                <a:cubicBezTo>
                  <a:pt x="4178850" y="2743310"/>
                  <a:pt x="4167740" y="2753376"/>
                  <a:pt x="4166359" y="2767903"/>
                </a:cubicBezTo>
                <a:cubicBezTo>
                  <a:pt x="4165935" y="2776507"/>
                  <a:pt x="4159153" y="2779489"/>
                  <a:pt x="4154194" y="2785879"/>
                </a:cubicBezTo>
                <a:cubicBezTo>
                  <a:pt x="4148066" y="2775625"/>
                  <a:pt x="4150924" y="2744585"/>
                  <a:pt x="4129536" y="2774711"/>
                </a:cubicBezTo>
                <a:cubicBezTo>
                  <a:pt x="4104346" y="2760863"/>
                  <a:pt x="4116275" y="2787989"/>
                  <a:pt x="4107345" y="2794182"/>
                </a:cubicBezTo>
                <a:cubicBezTo>
                  <a:pt x="4104583" y="2769499"/>
                  <a:pt x="4085194" y="2772523"/>
                  <a:pt x="4068715" y="2770384"/>
                </a:cubicBezTo>
                <a:cubicBezTo>
                  <a:pt x="4067392" y="2770318"/>
                  <a:pt x="4065406" y="2770220"/>
                  <a:pt x="4064711" y="2770849"/>
                </a:cubicBezTo>
                <a:cubicBezTo>
                  <a:pt x="4048771" y="2784658"/>
                  <a:pt x="4028721" y="2787649"/>
                  <a:pt x="4009832" y="2794015"/>
                </a:cubicBezTo>
                <a:cubicBezTo>
                  <a:pt x="4003777" y="2795706"/>
                  <a:pt x="3999644" y="2798820"/>
                  <a:pt x="3995313" y="2805903"/>
                </a:cubicBezTo>
                <a:cubicBezTo>
                  <a:pt x="3983050" y="2825864"/>
                  <a:pt x="3983164" y="2796680"/>
                  <a:pt x="3972442" y="2798804"/>
                </a:cubicBezTo>
                <a:cubicBezTo>
                  <a:pt x="3968408" y="2799932"/>
                  <a:pt x="3969504" y="2804629"/>
                  <a:pt x="3967951" y="2809198"/>
                </a:cubicBezTo>
                <a:cubicBezTo>
                  <a:pt x="3964781" y="2819655"/>
                  <a:pt x="3960778" y="2820122"/>
                  <a:pt x="3951838" y="2813046"/>
                </a:cubicBezTo>
                <a:cubicBezTo>
                  <a:pt x="3948660" y="2810236"/>
                  <a:pt x="3944721" y="2809378"/>
                  <a:pt x="3941283" y="2811862"/>
                </a:cubicBezTo>
                <a:cubicBezTo>
                  <a:pt x="3930898" y="2820638"/>
                  <a:pt x="3917933" y="2827959"/>
                  <a:pt x="3912083" y="2838949"/>
                </a:cubicBezTo>
                <a:cubicBezTo>
                  <a:pt x="3901144" y="2858974"/>
                  <a:pt x="3896176" y="2852095"/>
                  <a:pt x="3887628" y="2837079"/>
                </a:cubicBezTo>
                <a:cubicBezTo>
                  <a:pt x="3881486" y="2854024"/>
                  <a:pt x="3869411" y="2856746"/>
                  <a:pt x="3856598" y="2847489"/>
                </a:cubicBezTo>
                <a:cubicBezTo>
                  <a:pt x="3848918" y="2841803"/>
                  <a:pt x="3844785" y="2844916"/>
                  <a:pt x="3838664" y="2847931"/>
                </a:cubicBezTo>
                <a:cubicBezTo>
                  <a:pt x="3836613" y="2849157"/>
                  <a:pt x="3805648" y="2858244"/>
                  <a:pt x="3803662" y="2858146"/>
                </a:cubicBezTo>
                <a:cubicBezTo>
                  <a:pt x="3795689" y="2858416"/>
                  <a:pt x="3790525" y="2855507"/>
                  <a:pt x="3792240" y="2847631"/>
                </a:cubicBezTo>
                <a:cubicBezTo>
                  <a:pt x="3793326" y="2839060"/>
                  <a:pt x="3800010" y="2838063"/>
                  <a:pt x="3805738" y="2842989"/>
                </a:cubicBezTo>
                <a:cubicBezTo>
                  <a:pt x="3812127" y="2847948"/>
                  <a:pt x="3817355" y="2849534"/>
                  <a:pt x="3819765" y="2841028"/>
                </a:cubicBezTo>
                <a:cubicBezTo>
                  <a:pt x="3822306" y="2829875"/>
                  <a:pt x="3813474" y="2834084"/>
                  <a:pt x="3808213" y="2833160"/>
                </a:cubicBezTo>
                <a:cubicBezTo>
                  <a:pt x="3800965" y="2832139"/>
                  <a:pt x="3791536" y="2834991"/>
                  <a:pt x="3793481" y="2822483"/>
                </a:cubicBezTo>
                <a:lnTo>
                  <a:pt x="3774289" y="2821536"/>
                </a:lnTo>
                <a:cubicBezTo>
                  <a:pt x="3785973" y="2826756"/>
                  <a:pt x="3787165" y="2829469"/>
                  <a:pt x="3780188" y="2836422"/>
                </a:cubicBezTo>
                <a:cubicBezTo>
                  <a:pt x="3773211" y="2843375"/>
                  <a:pt x="3790352" y="2845547"/>
                  <a:pt x="3781358" y="2853064"/>
                </a:cubicBezTo>
                <a:cubicBezTo>
                  <a:pt x="3766112" y="2866244"/>
                  <a:pt x="3759675" y="2889147"/>
                  <a:pt x="3737443" y="2896010"/>
                </a:cubicBezTo>
                <a:cubicBezTo>
                  <a:pt x="3730696" y="2898331"/>
                  <a:pt x="3723848" y="2902638"/>
                  <a:pt x="3717664" y="2906976"/>
                </a:cubicBezTo>
                <a:cubicBezTo>
                  <a:pt x="3709427" y="2912540"/>
                  <a:pt x="3703708" y="2920883"/>
                  <a:pt x="3708482" y="2931733"/>
                </a:cubicBezTo>
                <a:cubicBezTo>
                  <a:pt x="3717462" y="2951415"/>
                  <a:pt x="3718123" y="2951448"/>
                  <a:pt x="3692820" y="2966785"/>
                </a:cubicBezTo>
                <a:cubicBezTo>
                  <a:pt x="3679869" y="2946906"/>
                  <a:pt x="3693227" y="2931643"/>
                  <a:pt x="3706218" y="2910392"/>
                </a:cubicBezTo>
                <a:cubicBezTo>
                  <a:pt x="3691233" y="2918277"/>
                  <a:pt x="3682433" y="2921823"/>
                  <a:pt x="3675988" y="2931457"/>
                </a:cubicBezTo>
                <a:cubicBezTo>
                  <a:pt x="3672418" y="2936588"/>
                  <a:pt x="3668912" y="2940396"/>
                  <a:pt x="3674705" y="2943998"/>
                </a:cubicBezTo>
                <a:cubicBezTo>
                  <a:pt x="3683710" y="2949750"/>
                  <a:pt x="3685899" y="2959146"/>
                  <a:pt x="3679650" y="2964808"/>
                </a:cubicBezTo>
                <a:cubicBezTo>
                  <a:pt x="3674094" y="2969841"/>
                  <a:pt x="3662648" y="2973257"/>
                  <a:pt x="3654402" y="2965552"/>
                </a:cubicBezTo>
                <a:cubicBezTo>
                  <a:pt x="3649998" y="2960691"/>
                  <a:pt x="3648479" y="2964597"/>
                  <a:pt x="3644410" y="2966387"/>
                </a:cubicBezTo>
                <a:cubicBezTo>
                  <a:pt x="3637613" y="2969700"/>
                  <a:pt x="3631569" y="2974543"/>
                  <a:pt x="3625070" y="2978535"/>
                </a:cubicBezTo>
                <a:lnTo>
                  <a:pt x="3607051" y="2984279"/>
                </a:lnTo>
                <a:lnTo>
                  <a:pt x="12931" y="2304051"/>
                </a:lnTo>
                <a:lnTo>
                  <a:pt x="0" y="2282207"/>
                </a:lnTo>
                <a:cubicBezTo>
                  <a:pt x="5300" y="2266305"/>
                  <a:pt x="17889" y="2268955"/>
                  <a:pt x="30479" y="2270943"/>
                </a:cubicBezTo>
                <a:cubicBezTo>
                  <a:pt x="35118" y="2271606"/>
                  <a:pt x="39093" y="2272931"/>
                  <a:pt x="43731" y="2273594"/>
                </a:cubicBezTo>
                <a:cubicBezTo>
                  <a:pt x="43731" y="2262992"/>
                  <a:pt x="43731" y="2253053"/>
                  <a:pt x="43731" y="2243114"/>
                </a:cubicBezTo>
                <a:cubicBezTo>
                  <a:pt x="43731" y="2202694"/>
                  <a:pt x="43731" y="2162938"/>
                  <a:pt x="43731" y="2123181"/>
                </a:cubicBezTo>
                <a:cubicBezTo>
                  <a:pt x="43731" y="2111917"/>
                  <a:pt x="39093" y="2095352"/>
                  <a:pt x="61621" y="2103303"/>
                </a:cubicBezTo>
                <a:cubicBezTo>
                  <a:pt x="68910" y="2105954"/>
                  <a:pt x="66260" y="2090714"/>
                  <a:pt x="76199" y="2091376"/>
                </a:cubicBezTo>
                <a:cubicBezTo>
                  <a:pt x="76200" y="2096677"/>
                  <a:pt x="76200" y="2101315"/>
                  <a:pt x="76861" y="2109267"/>
                </a:cubicBezTo>
                <a:cubicBezTo>
                  <a:pt x="84813" y="2101315"/>
                  <a:pt x="91439" y="2078124"/>
                  <a:pt x="98729" y="2109929"/>
                </a:cubicBezTo>
                <a:cubicBezTo>
                  <a:pt x="106016" y="2101315"/>
                  <a:pt x="111317" y="2094689"/>
                  <a:pt x="116618" y="2088063"/>
                </a:cubicBezTo>
                <a:cubicBezTo>
                  <a:pt x="123907" y="2092702"/>
                  <a:pt x="109992" y="2105954"/>
                  <a:pt x="121919" y="2106616"/>
                </a:cubicBezTo>
                <a:cubicBezTo>
                  <a:pt x="137160" y="2107941"/>
                  <a:pt x="153724" y="2124507"/>
                  <a:pt x="167639" y="2103966"/>
                </a:cubicBezTo>
                <a:cubicBezTo>
                  <a:pt x="153724" y="2092039"/>
                  <a:pt x="136497" y="2083425"/>
                  <a:pt x="137821" y="2057583"/>
                </a:cubicBezTo>
                <a:cubicBezTo>
                  <a:pt x="149086" y="2068847"/>
                  <a:pt x="161013" y="2064209"/>
                  <a:pt x="172940" y="2064872"/>
                </a:cubicBezTo>
                <a:cubicBezTo>
                  <a:pt x="171615" y="2056258"/>
                  <a:pt x="161675" y="2060896"/>
                  <a:pt x="157700" y="2054270"/>
                </a:cubicBezTo>
                <a:cubicBezTo>
                  <a:pt x="160350" y="2048307"/>
                  <a:pt x="166314" y="2039693"/>
                  <a:pt x="172278" y="2043006"/>
                </a:cubicBezTo>
                <a:cubicBezTo>
                  <a:pt x="184204" y="2049632"/>
                  <a:pt x="194143" y="2049632"/>
                  <a:pt x="204082" y="2040355"/>
                </a:cubicBezTo>
                <a:cubicBezTo>
                  <a:pt x="204745" y="2039693"/>
                  <a:pt x="210046" y="2040355"/>
                  <a:pt x="210047" y="2041018"/>
                </a:cubicBezTo>
                <a:cubicBezTo>
                  <a:pt x="214684" y="2066860"/>
                  <a:pt x="225948" y="2035055"/>
                  <a:pt x="232575" y="2043006"/>
                </a:cubicBezTo>
                <a:cubicBezTo>
                  <a:pt x="235225" y="2041018"/>
                  <a:pt x="242514" y="2037042"/>
                  <a:pt x="239863" y="2037042"/>
                </a:cubicBezTo>
                <a:cubicBezTo>
                  <a:pt x="223961" y="2037705"/>
                  <a:pt x="245164" y="2011863"/>
                  <a:pt x="225287" y="2017827"/>
                </a:cubicBezTo>
                <a:cubicBezTo>
                  <a:pt x="221973" y="2019152"/>
                  <a:pt x="219322" y="2027103"/>
                  <a:pt x="216010" y="2018489"/>
                </a:cubicBezTo>
                <a:cubicBezTo>
                  <a:pt x="214684" y="2013851"/>
                  <a:pt x="219985" y="2012526"/>
                  <a:pt x="223298" y="2011201"/>
                </a:cubicBezTo>
                <a:cubicBezTo>
                  <a:pt x="231912" y="2008550"/>
                  <a:pt x="241851" y="2003249"/>
                  <a:pt x="243176" y="2019815"/>
                </a:cubicBezTo>
                <a:cubicBezTo>
                  <a:pt x="253779" y="2009875"/>
                  <a:pt x="269681" y="2030416"/>
                  <a:pt x="280283" y="2013189"/>
                </a:cubicBezTo>
                <a:cubicBezTo>
                  <a:pt x="282933" y="2008550"/>
                  <a:pt x="291547" y="2007225"/>
                  <a:pt x="298173" y="2003912"/>
                </a:cubicBezTo>
                <a:cubicBezTo>
                  <a:pt x="277633" y="1992647"/>
                  <a:pt x="274982" y="1984034"/>
                  <a:pt x="280945" y="1960842"/>
                </a:cubicBezTo>
                <a:cubicBezTo>
                  <a:pt x="282270" y="1954879"/>
                  <a:pt x="280945" y="1948253"/>
                  <a:pt x="275644" y="1946928"/>
                </a:cubicBezTo>
                <a:cubicBezTo>
                  <a:pt x="257754" y="1940964"/>
                  <a:pt x="260404" y="1933675"/>
                  <a:pt x="270343" y="1921749"/>
                </a:cubicBezTo>
                <a:cubicBezTo>
                  <a:pt x="272995" y="1917773"/>
                  <a:pt x="273656" y="1910484"/>
                  <a:pt x="272331" y="1903858"/>
                </a:cubicBezTo>
                <a:cubicBezTo>
                  <a:pt x="266368" y="1870065"/>
                  <a:pt x="261729" y="1836272"/>
                  <a:pt x="255766" y="1803141"/>
                </a:cubicBezTo>
                <a:cubicBezTo>
                  <a:pt x="253115" y="1789227"/>
                  <a:pt x="239863" y="1779950"/>
                  <a:pt x="238539" y="1764047"/>
                </a:cubicBezTo>
                <a:cubicBezTo>
                  <a:pt x="237875" y="1758747"/>
                  <a:pt x="253115" y="1744169"/>
                  <a:pt x="233238" y="1742844"/>
                </a:cubicBezTo>
                <a:cubicBezTo>
                  <a:pt x="233900" y="1740856"/>
                  <a:pt x="235225" y="1736881"/>
                  <a:pt x="235225" y="1736881"/>
                </a:cubicBezTo>
                <a:cubicBezTo>
                  <a:pt x="253778" y="1741519"/>
                  <a:pt x="263717" y="1719653"/>
                  <a:pt x="283595" y="1722966"/>
                </a:cubicBezTo>
                <a:cubicBezTo>
                  <a:pt x="311425" y="1727604"/>
                  <a:pt x="331303" y="1750133"/>
                  <a:pt x="359795" y="1749470"/>
                </a:cubicBezTo>
                <a:cubicBezTo>
                  <a:pt x="365759" y="1749470"/>
                  <a:pt x="369735" y="1756759"/>
                  <a:pt x="371722" y="1762723"/>
                </a:cubicBezTo>
                <a:cubicBezTo>
                  <a:pt x="375698" y="1777962"/>
                  <a:pt x="377023" y="1793865"/>
                  <a:pt x="385637" y="1807780"/>
                </a:cubicBezTo>
                <a:cubicBezTo>
                  <a:pt x="385637" y="1807780"/>
                  <a:pt x="398227" y="1828983"/>
                  <a:pt x="376362" y="1824345"/>
                </a:cubicBezTo>
                <a:cubicBezTo>
                  <a:pt x="375698" y="1823682"/>
                  <a:pt x="369735" y="1836272"/>
                  <a:pt x="371722" y="1844886"/>
                </a:cubicBezTo>
                <a:cubicBezTo>
                  <a:pt x="376361" y="1862114"/>
                  <a:pt x="386300" y="1878016"/>
                  <a:pt x="384975" y="1897232"/>
                </a:cubicBezTo>
                <a:cubicBezTo>
                  <a:pt x="384312" y="1904521"/>
                  <a:pt x="391601" y="1915785"/>
                  <a:pt x="405516" y="1904521"/>
                </a:cubicBezTo>
                <a:cubicBezTo>
                  <a:pt x="414129" y="1897232"/>
                  <a:pt x="426056" y="1881329"/>
                  <a:pt x="439308" y="1900545"/>
                </a:cubicBezTo>
                <a:cubicBezTo>
                  <a:pt x="437983" y="1886630"/>
                  <a:pt x="451899" y="1886630"/>
                  <a:pt x="458524" y="1881329"/>
                </a:cubicBezTo>
                <a:cubicBezTo>
                  <a:pt x="470451" y="1872053"/>
                  <a:pt x="481715" y="1858138"/>
                  <a:pt x="502256" y="1864102"/>
                </a:cubicBezTo>
                <a:cubicBezTo>
                  <a:pt x="490992" y="1882655"/>
                  <a:pt x="477077" y="1897894"/>
                  <a:pt x="458524" y="1908496"/>
                </a:cubicBezTo>
                <a:cubicBezTo>
                  <a:pt x="485691" y="1918436"/>
                  <a:pt x="502256" y="1899220"/>
                  <a:pt x="516171" y="1881992"/>
                </a:cubicBezTo>
                <a:cubicBezTo>
                  <a:pt x="527435" y="1868077"/>
                  <a:pt x="543338" y="1862114"/>
                  <a:pt x="555265" y="1850849"/>
                </a:cubicBezTo>
                <a:cubicBezTo>
                  <a:pt x="563879" y="1843560"/>
                  <a:pt x="571830" y="1855488"/>
                  <a:pt x="581107" y="1854162"/>
                </a:cubicBezTo>
                <a:cubicBezTo>
                  <a:pt x="570505" y="1864102"/>
                  <a:pt x="560566" y="1873378"/>
                  <a:pt x="546651" y="1886630"/>
                </a:cubicBezTo>
                <a:cubicBezTo>
                  <a:pt x="571168" y="1881329"/>
                  <a:pt x="583095" y="1864764"/>
                  <a:pt x="599660" y="1856813"/>
                </a:cubicBezTo>
                <a:cubicBezTo>
                  <a:pt x="603635" y="1854825"/>
                  <a:pt x="597010" y="1842898"/>
                  <a:pt x="605623" y="1850187"/>
                </a:cubicBezTo>
                <a:cubicBezTo>
                  <a:pt x="610262" y="1854825"/>
                  <a:pt x="616225" y="1862776"/>
                  <a:pt x="604298" y="1868077"/>
                </a:cubicBezTo>
                <a:cubicBezTo>
                  <a:pt x="593034" y="1873378"/>
                  <a:pt x="587733" y="1881992"/>
                  <a:pt x="589721" y="1896569"/>
                </a:cubicBezTo>
                <a:cubicBezTo>
                  <a:pt x="598998" y="1890606"/>
                  <a:pt x="605623" y="1879341"/>
                  <a:pt x="618214" y="1881992"/>
                </a:cubicBezTo>
                <a:cubicBezTo>
                  <a:pt x="621526" y="1881992"/>
                  <a:pt x="627489" y="1878679"/>
                  <a:pt x="627489" y="1878016"/>
                </a:cubicBezTo>
                <a:cubicBezTo>
                  <a:pt x="616225" y="1841573"/>
                  <a:pt x="644717" y="1874703"/>
                  <a:pt x="648693" y="1864764"/>
                </a:cubicBezTo>
                <a:cubicBezTo>
                  <a:pt x="649355" y="1840910"/>
                  <a:pt x="650018" y="1840247"/>
                  <a:pt x="674535" y="1851512"/>
                </a:cubicBezTo>
                <a:cubicBezTo>
                  <a:pt x="688449" y="1857475"/>
                  <a:pt x="720917" y="1838260"/>
                  <a:pt x="721580" y="1823682"/>
                </a:cubicBezTo>
                <a:cubicBezTo>
                  <a:pt x="721580" y="1821694"/>
                  <a:pt x="720917" y="1818381"/>
                  <a:pt x="719592" y="1817719"/>
                </a:cubicBezTo>
                <a:cubicBezTo>
                  <a:pt x="713628" y="1814406"/>
                  <a:pt x="702364" y="1813081"/>
                  <a:pt x="710315" y="1802479"/>
                </a:cubicBezTo>
                <a:cubicBezTo>
                  <a:pt x="718267" y="1791877"/>
                  <a:pt x="724230" y="1806455"/>
                  <a:pt x="731519" y="1806455"/>
                </a:cubicBezTo>
                <a:cubicBezTo>
                  <a:pt x="733507" y="1779950"/>
                  <a:pt x="708328" y="1766036"/>
                  <a:pt x="700376" y="1744169"/>
                </a:cubicBezTo>
                <a:cubicBezTo>
                  <a:pt x="714291" y="1737543"/>
                  <a:pt x="718267" y="1752783"/>
                  <a:pt x="729531" y="1751458"/>
                </a:cubicBezTo>
                <a:cubicBezTo>
                  <a:pt x="742783" y="1750133"/>
                  <a:pt x="767300" y="1729592"/>
                  <a:pt x="774588" y="1710376"/>
                </a:cubicBezTo>
                <a:cubicBezTo>
                  <a:pt x="775914" y="1706401"/>
                  <a:pt x="775914" y="1701762"/>
                  <a:pt x="777902" y="1698449"/>
                </a:cubicBezTo>
                <a:cubicBezTo>
                  <a:pt x="776576" y="1697787"/>
                  <a:pt x="775251" y="1697787"/>
                  <a:pt x="773927" y="1697124"/>
                </a:cubicBezTo>
                <a:cubicBezTo>
                  <a:pt x="774588" y="1685860"/>
                  <a:pt x="797117" y="1669957"/>
                  <a:pt x="766638" y="1665319"/>
                </a:cubicBezTo>
                <a:cubicBezTo>
                  <a:pt x="762661" y="1664656"/>
                  <a:pt x="764649" y="1657368"/>
                  <a:pt x="767300" y="1653392"/>
                </a:cubicBezTo>
                <a:cubicBezTo>
                  <a:pt x="771939" y="1647428"/>
                  <a:pt x="777902" y="1650741"/>
                  <a:pt x="780552" y="1654717"/>
                </a:cubicBezTo>
                <a:cubicBezTo>
                  <a:pt x="791154" y="1670620"/>
                  <a:pt x="792479" y="1654717"/>
                  <a:pt x="793804" y="1650079"/>
                </a:cubicBezTo>
                <a:cubicBezTo>
                  <a:pt x="795792" y="1640802"/>
                  <a:pt x="783865" y="1625562"/>
                  <a:pt x="805731" y="1624900"/>
                </a:cubicBezTo>
                <a:cubicBezTo>
                  <a:pt x="803081" y="1613636"/>
                  <a:pt x="811033" y="1605684"/>
                  <a:pt x="813020" y="1595745"/>
                </a:cubicBezTo>
                <a:cubicBezTo>
                  <a:pt x="816333" y="1581830"/>
                  <a:pt x="827597" y="1572554"/>
                  <a:pt x="840187" y="1559302"/>
                </a:cubicBezTo>
                <a:cubicBezTo>
                  <a:pt x="838862" y="1590444"/>
                  <a:pt x="820308" y="1608997"/>
                  <a:pt x="809044" y="1630201"/>
                </a:cubicBezTo>
                <a:cubicBezTo>
                  <a:pt x="801755" y="1642790"/>
                  <a:pt x="799768" y="1648754"/>
                  <a:pt x="817658" y="1648754"/>
                </a:cubicBezTo>
                <a:cubicBezTo>
                  <a:pt x="820971" y="1648754"/>
                  <a:pt x="827597" y="1646766"/>
                  <a:pt x="828261" y="1654055"/>
                </a:cubicBezTo>
                <a:cubicBezTo>
                  <a:pt x="828922" y="1657368"/>
                  <a:pt x="818983" y="1663994"/>
                  <a:pt x="829585" y="1664656"/>
                </a:cubicBezTo>
                <a:cubicBezTo>
                  <a:pt x="838199" y="1665319"/>
                  <a:pt x="848801" y="1662668"/>
                  <a:pt x="849463" y="1652729"/>
                </a:cubicBezTo>
                <a:cubicBezTo>
                  <a:pt x="850789" y="1637489"/>
                  <a:pt x="860728" y="1631526"/>
                  <a:pt x="871992" y="1626225"/>
                </a:cubicBezTo>
                <a:cubicBezTo>
                  <a:pt x="873981" y="1625562"/>
                  <a:pt x="875305" y="1624237"/>
                  <a:pt x="877293" y="1622912"/>
                </a:cubicBezTo>
                <a:cubicBezTo>
                  <a:pt x="860065" y="1604359"/>
                  <a:pt x="885244" y="1612310"/>
                  <a:pt x="887896" y="1606347"/>
                </a:cubicBezTo>
                <a:cubicBezTo>
                  <a:pt x="887895" y="1605684"/>
                  <a:pt x="887895" y="1605684"/>
                  <a:pt x="887895" y="1605684"/>
                </a:cubicBezTo>
                <a:cubicBezTo>
                  <a:pt x="887895" y="1605684"/>
                  <a:pt x="888557" y="1605684"/>
                  <a:pt x="888557" y="1605684"/>
                </a:cubicBezTo>
                <a:cubicBezTo>
                  <a:pt x="885245" y="1597733"/>
                  <a:pt x="881931" y="1590444"/>
                  <a:pt x="890545" y="1583155"/>
                </a:cubicBezTo>
                <a:cubicBezTo>
                  <a:pt x="898496" y="1577192"/>
                  <a:pt x="893195" y="1567915"/>
                  <a:pt x="895183" y="1560627"/>
                </a:cubicBezTo>
                <a:cubicBezTo>
                  <a:pt x="898496" y="1559964"/>
                  <a:pt x="904460" y="1559302"/>
                  <a:pt x="905122" y="1557314"/>
                </a:cubicBezTo>
                <a:cubicBezTo>
                  <a:pt x="913074" y="1530809"/>
                  <a:pt x="932952" y="1511594"/>
                  <a:pt x="946867" y="1488402"/>
                </a:cubicBezTo>
                <a:cubicBezTo>
                  <a:pt x="949517" y="1483102"/>
                  <a:pt x="952830" y="1484427"/>
                  <a:pt x="956806" y="1486415"/>
                </a:cubicBezTo>
                <a:cubicBezTo>
                  <a:pt x="956143" y="1487077"/>
                  <a:pt x="955481" y="1488402"/>
                  <a:pt x="954818" y="1489728"/>
                </a:cubicBezTo>
                <a:cubicBezTo>
                  <a:pt x="954818" y="1490390"/>
                  <a:pt x="954155" y="1491053"/>
                  <a:pt x="954155" y="1491715"/>
                </a:cubicBezTo>
                <a:cubicBezTo>
                  <a:pt x="954155" y="1492378"/>
                  <a:pt x="955481" y="1493041"/>
                  <a:pt x="956143" y="1493041"/>
                </a:cubicBezTo>
                <a:cubicBezTo>
                  <a:pt x="960120" y="1493703"/>
                  <a:pt x="964095" y="1489728"/>
                  <a:pt x="968070" y="1493703"/>
                </a:cubicBezTo>
                <a:cubicBezTo>
                  <a:pt x="958794" y="1506293"/>
                  <a:pt x="954818" y="1520870"/>
                  <a:pt x="942891" y="1531472"/>
                </a:cubicBezTo>
                <a:cubicBezTo>
                  <a:pt x="944216" y="1532134"/>
                  <a:pt x="946204" y="1532797"/>
                  <a:pt x="947529" y="1533460"/>
                </a:cubicBezTo>
                <a:cubicBezTo>
                  <a:pt x="946867" y="1533460"/>
                  <a:pt x="946867" y="1534123"/>
                  <a:pt x="946204" y="1534785"/>
                </a:cubicBezTo>
                <a:cubicBezTo>
                  <a:pt x="936928" y="1545387"/>
                  <a:pt x="929639" y="1556651"/>
                  <a:pt x="922350" y="1568578"/>
                </a:cubicBezTo>
                <a:cubicBezTo>
                  <a:pt x="928976" y="1570566"/>
                  <a:pt x="934277" y="1566590"/>
                  <a:pt x="940241" y="1567915"/>
                </a:cubicBezTo>
                <a:cubicBezTo>
                  <a:pt x="945542" y="1569241"/>
                  <a:pt x="950842" y="1573216"/>
                  <a:pt x="948192" y="1576529"/>
                </a:cubicBezTo>
                <a:cubicBezTo>
                  <a:pt x="938253" y="1588456"/>
                  <a:pt x="931627" y="1603696"/>
                  <a:pt x="919037" y="1612973"/>
                </a:cubicBezTo>
                <a:cubicBezTo>
                  <a:pt x="907773" y="1621587"/>
                  <a:pt x="897834" y="1616949"/>
                  <a:pt x="890545" y="1607009"/>
                </a:cubicBezTo>
                <a:cubicBezTo>
                  <a:pt x="890545" y="1607672"/>
                  <a:pt x="891208" y="1607672"/>
                  <a:pt x="891208" y="1608334"/>
                </a:cubicBezTo>
                <a:cubicBezTo>
                  <a:pt x="887895" y="1622249"/>
                  <a:pt x="899822" y="1625562"/>
                  <a:pt x="907110" y="1633514"/>
                </a:cubicBezTo>
                <a:cubicBezTo>
                  <a:pt x="913074" y="1624237"/>
                  <a:pt x="916388" y="1612310"/>
                  <a:pt x="928976" y="1616286"/>
                </a:cubicBezTo>
                <a:cubicBezTo>
                  <a:pt x="939578" y="1619599"/>
                  <a:pt x="942891" y="1630863"/>
                  <a:pt x="944879" y="1640140"/>
                </a:cubicBezTo>
                <a:cubicBezTo>
                  <a:pt x="947529" y="1651404"/>
                  <a:pt x="938915" y="1657368"/>
                  <a:pt x="930302" y="1660681"/>
                </a:cubicBezTo>
                <a:cubicBezTo>
                  <a:pt x="914399" y="1666644"/>
                  <a:pt x="900484" y="1673270"/>
                  <a:pt x="894521" y="1689836"/>
                </a:cubicBezTo>
                <a:cubicBezTo>
                  <a:pt x="899159" y="1687185"/>
                  <a:pt x="905122" y="1687185"/>
                  <a:pt x="913074" y="1692486"/>
                </a:cubicBezTo>
                <a:cubicBezTo>
                  <a:pt x="917712" y="1695799"/>
                  <a:pt x="925001" y="1694473"/>
                  <a:pt x="924338" y="1689173"/>
                </a:cubicBezTo>
                <a:cubicBezTo>
                  <a:pt x="921688" y="1673933"/>
                  <a:pt x="929639" y="1681884"/>
                  <a:pt x="940241" y="1683209"/>
                </a:cubicBezTo>
                <a:cubicBezTo>
                  <a:pt x="956143" y="1684534"/>
                  <a:pt x="950180" y="1672607"/>
                  <a:pt x="952168" y="1667307"/>
                </a:cubicBezTo>
                <a:cubicBezTo>
                  <a:pt x="955481" y="1656705"/>
                  <a:pt x="956806" y="1648754"/>
                  <a:pt x="973371" y="1639477"/>
                </a:cubicBezTo>
                <a:cubicBezTo>
                  <a:pt x="997888" y="1624900"/>
                  <a:pt x="993912" y="1645441"/>
                  <a:pt x="1005839" y="1645441"/>
                </a:cubicBezTo>
                <a:cubicBezTo>
                  <a:pt x="1021079" y="1628875"/>
                  <a:pt x="1044270" y="1615623"/>
                  <a:pt x="1064149" y="1601046"/>
                </a:cubicBezTo>
                <a:cubicBezTo>
                  <a:pt x="1078726" y="1590444"/>
                  <a:pt x="1092641" y="1580505"/>
                  <a:pt x="1093966" y="1562615"/>
                </a:cubicBezTo>
                <a:cubicBezTo>
                  <a:pt x="1095291" y="1542073"/>
                  <a:pt x="1127096" y="1529484"/>
                  <a:pt x="1149625" y="1516894"/>
                </a:cubicBezTo>
                <a:cubicBezTo>
                  <a:pt x="1166853" y="1507618"/>
                  <a:pt x="1191369" y="1504968"/>
                  <a:pt x="1190044" y="1483764"/>
                </a:cubicBezTo>
                <a:cubicBezTo>
                  <a:pt x="1189382" y="1477801"/>
                  <a:pt x="1207272" y="1470512"/>
                  <a:pt x="1209922" y="1463223"/>
                </a:cubicBezTo>
                <a:cubicBezTo>
                  <a:pt x="1212573" y="1456597"/>
                  <a:pt x="1203296" y="1449308"/>
                  <a:pt x="1207272" y="1441357"/>
                </a:cubicBezTo>
                <a:cubicBezTo>
                  <a:pt x="1219199" y="1440032"/>
                  <a:pt x="1219862" y="1445995"/>
                  <a:pt x="1221187" y="1450634"/>
                </a:cubicBezTo>
                <a:cubicBezTo>
                  <a:pt x="1223837" y="1459247"/>
                  <a:pt x="1238415" y="1459247"/>
                  <a:pt x="1239740" y="1454609"/>
                </a:cubicBezTo>
                <a:cubicBezTo>
                  <a:pt x="1243715" y="1438044"/>
                  <a:pt x="1267569" y="1445333"/>
                  <a:pt x="1276183" y="1437381"/>
                </a:cubicBezTo>
                <a:cubicBezTo>
                  <a:pt x="1288773" y="1424792"/>
                  <a:pt x="1310639" y="1430093"/>
                  <a:pt x="1325879" y="1423467"/>
                </a:cubicBezTo>
                <a:cubicBezTo>
                  <a:pt x="1354371" y="1410215"/>
                  <a:pt x="1383527" y="1396962"/>
                  <a:pt x="1409368" y="1381723"/>
                </a:cubicBezTo>
                <a:cubicBezTo>
                  <a:pt x="1457075" y="1353230"/>
                  <a:pt x="1516049" y="1334677"/>
                  <a:pt x="1559780" y="1302872"/>
                </a:cubicBezTo>
                <a:cubicBezTo>
                  <a:pt x="1563093" y="1300221"/>
                  <a:pt x="1574357" y="1301547"/>
                  <a:pt x="1569719" y="1294921"/>
                </a:cubicBezTo>
                <a:cubicBezTo>
                  <a:pt x="1565744" y="1289620"/>
                  <a:pt x="1557792" y="1293595"/>
                  <a:pt x="1551829" y="1294258"/>
                </a:cubicBezTo>
                <a:cubicBezTo>
                  <a:pt x="1502133" y="1298234"/>
                  <a:pt x="1459063" y="1315462"/>
                  <a:pt x="1415331" y="1331364"/>
                </a:cubicBezTo>
                <a:cubicBezTo>
                  <a:pt x="1408706" y="1334677"/>
                  <a:pt x="1408705" y="1331364"/>
                  <a:pt x="1408705" y="1328051"/>
                </a:cubicBezTo>
                <a:cubicBezTo>
                  <a:pt x="1431234" y="1312811"/>
                  <a:pt x="1471653" y="1312811"/>
                  <a:pt x="1483580" y="1286969"/>
                </a:cubicBezTo>
                <a:cubicBezTo>
                  <a:pt x="1483580" y="1286307"/>
                  <a:pt x="1502796" y="1291607"/>
                  <a:pt x="1512735" y="1281668"/>
                </a:cubicBezTo>
                <a:cubicBezTo>
                  <a:pt x="1523999" y="1269079"/>
                  <a:pt x="1538576" y="1257815"/>
                  <a:pt x="1538576" y="1243237"/>
                </a:cubicBezTo>
                <a:cubicBezTo>
                  <a:pt x="1538576" y="1234623"/>
                  <a:pt x="1547853" y="1230647"/>
                  <a:pt x="1554480" y="1223359"/>
                </a:cubicBezTo>
                <a:cubicBezTo>
                  <a:pt x="1564418" y="1232636"/>
                  <a:pt x="1565743" y="1263778"/>
                  <a:pt x="1592249" y="1230647"/>
                </a:cubicBezTo>
                <a:cubicBezTo>
                  <a:pt x="1630016" y="1239924"/>
                  <a:pt x="1608814" y="1215407"/>
                  <a:pt x="1621402" y="1207456"/>
                </a:cubicBezTo>
                <a:cubicBezTo>
                  <a:pt x="1628029" y="1231973"/>
                  <a:pt x="1656521" y="1225347"/>
                  <a:pt x="1681037" y="1225347"/>
                </a:cubicBezTo>
                <a:cubicBezTo>
                  <a:pt x="1683025" y="1224684"/>
                  <a:pt x="1685676" y="1224684"/>
                  <a:pt x="1687001" y="1224021"/>
                </a:cubicBezTo>
                <a:cubicBezTo>
                  <a:pt x="1707542" y="1207456"/>
                  <a:pt x="1737360" y="1201493"/>
                  <a:pt x="1763863" y="1192216"/>
                </a:cubicBezTo>
                <a:cubicBezTo>
                  <a:pt x="1771153" y="1189566"/>
                  <a:pt x="1776453" y="1186253"/>
                  <a:pt x="1781091" y="1180952"/>
                </a:cubicBezTo>
                <a:cubicBezTo>
                  <a:pt x="1780429" y="1174326"/>
                  <a:pt x="1781091" y="1167700"/>
                  <a:pt x="1779766" y="1161736"/>
                </a:cubicBezTo>
                <a:cubicBezTo>
                  <a:pt x="1776454" y="1147821"/>
                  <a:pt x="1783079" y="1134569"/>
                  <a:pt x="1789042" y="1117341"/>
                </a:cubicBezTo>
                <a:cubicBezTo>
                  <a:pt x="1796331" y="1135894"/>
                  <a:pt x="1795006" y="1153123"/>
                  <a:pt x="1793018" y="1169688"/>
                </a:cubicBezTo>
                <a:cubicBezTo>
                  <a:pt x="1800969" y="1168362"/>
                  <a:pt x="1806271" y="1183602"/>
                  <a:pt x="1817535" y="1180952"/>
                </a:cubicBezTo>
                <a:cubicBezTo>
                  <a:pt x="1822835" y="1178964"/>
                  <a:pt x="1820848" y="1174326"/>
                  <a:pt x="1822173" y="1169688"/>
                </a:cubicBezTo>
                <a:cubicBezTo>
                  <a:pt x="1825486" y="1159086"/>
                  <a:pt x="1831450" y="1157098"/>
                  <a:pt x="1845364" y="1163062"/>
                </a:cubicBezTo>
                <a:cubicBezTo>
                  <a:pt x="1845364" y="1163062"/>
                  <a:pt x="1846027" y="1163062"/>
                  <a:pt x="1846027" y="1163062"/>
                </a:cubicBezTo>
                <a:cubicBezTo>
                  <a:pt x="1846689" y="1161736"/>
                  <a:pt x="1848015" y="1160411"/>
                  <a:pt x="1848677" y="1159086"/>
                </a:cubicBezTo>
                <a:cubicBezTo>
                  <a:pt x="1825486" y="1149147"/>
                  <a:pt x="1851991" y="1145834"/>
                  <a:pt x="1851328" y="1139207"/>
                </a:cubicBezTo>
                <a:cubicBezTo>
                  <a:pt x="1851990" y="1139870"/>
                  <a:pt x="1853316" y="1140533"/>
                  <a:pt x="1853978" y="1141195"/>
                </a:cubicBezTo>
                <a:cubicBezTo>
                  <a:pt x="1855966" y="1151797"/>
                  <a:pt x="1863255" y="1153123"/>
                  <a:pt x="1871206" y="1155110"/>
                </a:cubicBezTo>
                <a:cubicBezTo>
                  <a:pt x="1873856" y="1153123"/>
                  <a:pt x="1877169" y="1151134"/>
                  <a:pt x="1879820" y="1149147"/>
                </a:cubicBezTo>
                <a:cubicBezTo>
                  <a:pt x="1880483" y="1141858"/>
                  <a:pt x="1881809" y="1134569"/>
                  <a:pt x="1891747" y="1133244"/>
                </a:cubicBezTo>
                <a:cubicBezTo>
                  <a:pt x="1893735" y="1132581"/>
                  <a:pt x="1895061" y="1133244"/>
                  <a:pt x="1897048" y="1133244"/>
                </a:cubicBezTo>
                <a:cubicBezTo>
                  <a:pt x="1897711" y="1132581"/>
                  <a:pt x="1898374" y="1132581"/>
                  <a:pt x="1898373" y="1131919"/>
                </a:cubicBezTo>
                <a:cubicBezTo>
                  <a:pt x="1910962" y="1110715"/>
                  <a:pt x="1919576" y="1116679"/>
                  <a:pt x="1934154" y="1129931"/>
                </a:cubicBezTo>
                <a:cubicBezTo>
                  <a:pt x="1940780" y="1112041"/>
                  <a:pt x="1958008" y="1107402"/>
                  <a:pt x="1977886" y="1114691"/>
                </a:cubicBezTo>
                <a:cubicBezTo>
                  <a:pt x="1989814" y="1118667"/>
                  <a:pt x="1996440" y="1115354"/>
                  <a:pt x="2004390" y="1111378"/>
                </a:cubicBezTo>
                <a:cubicBezTo>
                  <a:pt x="2007703" y="1110053"/>
                  <a:pt x="2050774" y="1096801"/>
                  <a:pt x="2054086" y="1096138"/>
                </a:cubicBezTo>
                <a:cubicBezTo>
                  <a:pt x="2065350" y="1094150"/>
                  <a:pt x="2073303" y="1096801"/>
                  <a:pt x="2071976" y="1104752"/>
                </a:cubicBezTo>
                <a:cubicBezTo>
                  <a:pt x="2071314" y="1113366"/>
                  <a:pt x="2062037" y="1115354"/>
                  <a:pt x="2052761" y="1111378"/>
                </a:cubicBezTo>
                <a:cubicBezTo>
                  <a:pt x="2043484" y="1107402"/>
                  <a:pt x="2034870" y="1106077"/>
                  <a:pt x="2032883" y="1115354"/>
                </a:cubicBezTo>
                <a:cubicBezTo>
                  <a:pt x="2030895" y="1126618"/>
                  <a:pt x="2043484" y="1121317"/>
                  <a:pt x="2051435" y="1121317"/>
                </a:cubicBezTo>
                <a:cubicBezTo>
                  <a:pt x="2062037" y="1121317"/>
                  <a:pt x="2075289" y="1117341"/>
                  <a:pt x="2074627" y="1129931"/>
                </a:cubicBezTo>
                <a:cubicBezTo>
                  <a:pt x="2083241" y="1129268"/>
                  <a:pt x="2091855" y="1128606"/>
                  <a:pt x="2103119" y="1127943"/>
                </a:cubicBezTo>
                <a:cubicBezTo>
                  <a:pt x="2085230" y="1123968"/>
                  <a:pt x="2083242" y="1121980"/>
                  <a:pt x="2092517" y="1114028"/>
                </a:cubicBezTo>
                <a:cubicBezTo>
                  <a:pt x="2101794" y="1106077"/>
                  <a:pt x="2076615" y="1106077"/>
                  <a:pt x="2088542" y="1097463"/>
                </a:cubicBezTo>
                <a:cubicBezTo>
                  <a:pt x="2109746" y="1082223"/>
                  <a:pt x="2115046" y="1058369"/>
                  <a:pt x="2146851" y="1048430"/>
                </a:cubicBezTo>
                <a:cubicBezTo>
                  <a:pt x="2156790" y="1045117"/>
                  <a:pt x="2166067" y="1039816"/>
                  <a:pt x="2174681" y="1034515"/>
                </a:cubicBezTo>
                <a:cubicBezTo>
                  <a:pt x="2185946" y="1027889"/>
                  <a:pt x="2193234" y="1018613"/>
                  <a:pt x="2184621" y="1008673"/>
                </a:cubicBezTo>
                <a:cubicBezTo>
                  <a:pt x="2168717" y="990783"/>
                  <a:pt x="2168055" y="990783"/>
                  <a:pt x="2202510" y="971568"/>
                </a:cubicBezTo>
                <a:cubicBezTo>
                  <a:pt x="2223714" y="988795"/>
                  <a:pt x="2206487" y="1006023"/>
                  <a:pt x="2190583" y="1029215"/>
                </a:cubicBezTo>
                <a:cubicBezTo>
                  <a:pt x="2211124" y="1018613"/>
                  <a:pt x="2223714" y="1013975"/>
                  <a:pt x="2231666" y="1003373"/>
                </a:cubicBezTo>
                <a:cubicBezTo>
                  <a:pt x="2235641" y="998072"/>
                  <a:pt x="2240280" y="993434"/>
                  <a:pt x="2231665" y="990783"/>
                </a:cubicBezTo>
                <a:cubicBezTo>
                  <a:pt x="2217750" y="986145"/>
                  <a:pt x="2213775" y="977531"/>
                  <a:pt x="2221726" y="970905"/>
                </a:cubicBezTo>
                <a:cubicBezTo>
                  <a:pt x="2229677" y="964941"/>
                  <a:pt x="2246242" y="959641"/>
                  <a:pt x="2258832" y="966267"/>
                </a:cubicBezTo>
                <a:cubicBezTo>
                  <a:pt x="2267446" y="970905"/>
                  <a:pt x="2268110" y="966929"/>
                  <a:pt x="2274072" y="964279"/>
                </a:cubicBezTo>
                <a:cubicBezTo>
                  <a:pt x="2293288" y="955665"/>
                  <a:pt x="2307202" y="941750"/>
                  <a:pt x="2332382" y="939100"/>
                </a:cubicBezTo>
                <a:cubicBezTo>
                  <a:pt x="2342321" y="937775"/>
                  <a:pt x="2354910" y="927836"/>
                  <a:pt x="2357561" y="920547"/>
                </a:cubicBezTo>
                <a:cubicBezTo>
                  <a:pt x="2366175" y="899343"/>
                  <a:pt x="2382740" y="886091"/>
                  <a:pt x="2415208" y="880128"/>
                </a:cubicBezTo>
                <a:cubicBezTo>
                  <a:pt x="2435086" y="876152"/>
                  <a:pt x="2422497" y="862900"/>
                  <a:pt x="2427797" y="852298"/>
                </a:cubicBezTo>
                <a:cubicBezTo>
                  <a:pt x="2452976" y="866875"/>
                  <a:pt x="2466891" y="848985"/>
                  <a:pt x="2485444" y="843684"/>
                </a:cubicBezTo>
                <a:cubicBezTo>
                  <a:pt x="2523213" y="832420"/>
                  <a:pt x="2557668" y="813204"/>
                  <a:pt x="2599413" y="811879"/>
                </a:cubicBezTo>
                <a:cubicBezTo>
                  <a:pt x="2602726" y="797964"/>
                  <a:pt x="2575559" y="803265"/>
                  <a:pt x="2582185" y="801277"/>
                </a:cubicBezTo>
                <a:cubicBezTo>
                  <a:pt x="2605376" y="795314"/>
                  <a:pt x="2576884" y="766821"/>
                  <a:pt x="2615978" y="770797"/>
                </a:cubicBezTo>
                <a:cubicBezTo>
                  <a:pt x="2625255" y="772123"/>
                  <a:pt x="2635856" y="767484"/>
                  <a:pt x="2630555" y="759533"/>
                </a:cubicBezTo>
                <a:cubicBezTo>
                  <a:pt x="2610677" y="727065"/>
                  <a:pt x="2656397" y="722427"/>
                  <a:pt x="2679588" y="706524"/>
                </a:cubicBezTo>
                <a:cubicBezTo>
                  <a:pt x="2668324" y="723752"/>
                  <a:pt x="2685553" y="732366"/>
                  <a:pt x="2704768" y="745618"/>
                </a:cubicBezTo>
                <a:cubicBezTo>
                  <a:pt x="2670312" y="738329"/>
                  <a:pt x="2664350" y="754232"/>
                  <a:pt x="2654409" y="764834"/>
                </a:cubicBezTo>
                <a:cubicBezTo>
                  <a:pt x="2646459" y="774110"/>
                  <a:pt x="2663023" y="772785"/>
                  <a:pt x="2668324" y="776098"/>
                </a:cubicBezTo>
                <a:cubicBezTo>
                  <a:pt x="2676938" y="781399"/>
                  <a:pt x="2692841" y="789350"/>
                  <a:pt x="2699467" y="783387"/>
                </a:cubicBezTo>
                <a:cubicBezTo>
                  <a:pt x="2713382" y="770134"/>
                  <a:pt x="2688202" y="771460"/>
                  <a:pt x="2680914" y="765496"/>
                </a:cubicBezTo>
                <a:cubicBezTo>
                  <a:pt x="2688865" y="758870"/>
                  <a:pt x="2720009" y="774773"/>
                  <a:pt x="2712719" y="750919"/>
                </a:cubicBezTo>
                <a:cubicBezTo>
                  <a:pt x="2712719" y="750256"/>
                  <a:pt x="2715369" y="748268"/>
                  <a:pt x="2716032" y="748268"/>
                </a:cubicBezTo>
                <a:cubicBezTo>
                  <a:pt x="2749826" y="754232"/>
                  <a:pt x="2773016" y="729715"/>
                  <a:pt x="2804159" y="729715"/>
                </a:cubicBezTo>
                <a:cubicBezTo>
                  <a:pt x="2813435" y="729715"/>
                  <a:pt x="2822049" y="727728"/>
                  <a:pt x="2829338" y="723752"/>
                </a:cubicBezTo>
                <a:cubicBezTo>
                  <a:pt x="2833314" y="721764"/>
                  <a:pt x="2840602" y="719776"/>
                  <a:pt x="2836627" y="715138"/>
                </a:cubicBezTo>
                <a:cubicBezTo>
                  <a:pt x="2833314" y="711825"/>
                  <a:pt x="2827350" y="710500"/>
                  <a:pt x="2822049" y="713813"/>
                </a:cubicBezTo>
                <a:cubicBezTo>
                  <a:pt x="2805484" y="723752"/>
                  <a:pt x="2790244" y="715801"/>
                  <a:pt x="2773679" y="715138"/>
                </a:cubicBezTo>
                <a:cubicBezTo>
                  <a:pt x="2791569" y="714475"/>
                  <a:pt x="2806809" y="706524"/>
                  <a:pt x="2824037" y="704536"/>
                </a:cubicBezTo>
                <a:cubicBezTo>
                  <a:pt x="2831326" y="703873"/>
                  <a:pt x="2848554" y="703211"/>
                  <a:pt x="2830002" y="693272"/>
                </a:cubicBezTo>
                <a:cubicBezTo>
                  <a:pt x="2821387" y="688634"/>
                  <a:pt x="2838615" y="685983"/>
                  <a:pt x="2843253" y="683333"/>
                </a:cubicBezTo>
                <a:cubicBezTo>
                  <a:pt x="2847891" y="680020"/>
                  <a:pt x="2853192" y="677369"/>
                  <a:pt x="2858493" y="674719"/>
                </a:cubicBezTo>
                <a:cubicBezTo>
                  <a:pt x="2862468" y="670743"/>
                  <a:pt x="2867770" y="667430"/>
                  <a:pt x="2873733" y="664780"/>
                </a:cubicBezTo>
                <a:cubicBezTo>
                  <a:pt x="2878371" y="662792"/>
                  <a:pt x="2882347" y="660804"/>
                  <a:pt x="2886322" y="658816"/>
                </a:cubicBezTo>
                <a:cubicBezTo>
                  <a:pt x="2893611" y="654178"/>
                  <a:pt x="2900238" y="648215"/>
                  <a:pt x="2904213" y="640926"/>
                </a:cubicBezTo>
                <a:cubicBezTo>
                  <a:pt x="2881684" y="639601"/>
                  <a:pt x="2881022" y="627673"/>
                  <a:pt x="2883672" y="616409"/>
                </a:cubicBezTo>
                <a:cubicBezTo>
                  <a:pt x="2885660" y="609121"/>
                  <a:pt x="2888310" y="598519"/>
                  <a:pt x="2906864" y="601832"/>
                </a:cubicBezTo>
                <a:cubicBezTo>
                  <a:pt x="2909514" y="591893"/>
                  <a:pt x="2882347" y="593218"/>
                  <a:pt x="2892949" y="584604"/>
                </a:cubicBezTo>
                <a:cubicBezTo>
                  <a:pt x="2908851" y="571352"/>
                  <a:pt x="2930055" y="561413"/>
                  <a:pt x="2956559" y="558762"/>
                </a:cubicBezTo>
                <a:cubicBezTo>
                  <a:pt x="2947945" y="546173"/>
                  <a:pt x="2938668" y="532258"/>
                  <a:pt x="2963186" y="521656"/>
                </a:cubicBezTo>
                <a:cubicBezTo>
                  <a:pt x="2969811" y="519006"/>
                  <a:pt x="2979750" y="511717"/>
                  <a:pt x="2987701" y="517681"/>
                </a:cubicBezTo>
                <a:cubicBezTo>
                  <a:pt x="3021495" y="541534"/>
                  <a:pt x="3049987" y="517681"/>
                  <a:pt x="3067215" y="505754"/>
                </a:cubicBezTo>
                <a:cubicBezTo>
                  <a:pt x="3063901" y="503766"/>
                  <a:pt x="3058602" y="502441"/>
                  <a:pt x="3061914" y="496477"/>
                </a:cubicBezTo>
                <a:cubicBezTo>
                  <a:pt x="3066553" y="491176"/>
                  <a:pt x="3066553" y="486538"/>
                  <a:pt x="3059926" y="482562"/>
                </a:cubicBezTo>
                <a:cubicBezTo>
                  <a:pt x="3054625" y="465997"/>
                  <a:pt x="3067215" y="453407"/>
                  <a:pt x="3075166" y="444794"/>
                </a:cubicBezTo>
                <a:cubicBezTo>
                  <a:pt x="3088418" y="429554"/>
                  <a:pt x="3095707" y="408350"/>
                  <a:pt x="3116910" y="398411"/>
                </a:cubicBezTo>
                <a:cubicBezTo>
                  <a:pt x="3093719" y="400399"/>
                  <a:pt x="3071191" y="403049"/>
                  <a:pt x="3049987" y="391123"/>
                </a:cubicBezTo>
                <a:cubicBezTo>
                  <a:pt x="3080468" y="389134"/>
                  <a:pt x="3110284" y="386484"/>
                  <a:pt x="3146728" y="383834"/>
                </a:cubicBezTo>
                <a:cubicBezTo>
                  <a:pt x="3134138" y="375882"/>
                  <a:pt x="3123536" y="378533"/>
                  <a:pt x="3116248" y="370581"/>
                </a:cubicBezTo>
                <a:cubicBezTo>
                  <a:pt x="3126187" y="365943"/>
                  <a:pt x="3136126" y="360642"/>
                  <a:pt x="3122211" y="345402"/>
                </a:cubicBezTo>
                <a:cubicBezTo>
                  <a:pt x="3140101" y="354016"/>
                  <a:pt x="3148053" y="377207"/>
                  <a:pt x="3169257" y="361968"/>
                </a:cubicBezTo>
                <a:cubicBezTo>
                  <a:pt x="3172569" y="353354"/>
                  <a:pt x="3146066" y="346728"/>
                  <a:pt x="3167931" y="336789"/>
                </a:cubicBezTo>
                <a:cubicBezTo>
                  <a:pt x="3173895" y="351366"/>
                  <a:pt x="3195099" y="337451"/>
                  <a:pt x="3199736" y="354016"/>
                </a:cubicBezTo>
                <a:cubicBezTo>
                  <a:pt x="3195761" y="354679"/>
                  <a:pt x="3191122" y="354679"/>
                  <a:pt x="3186484" y="355341"/>
                </a:cubicBezTo>
                <a:cubicBezTo>
                  <a:pt x="3192448" y="369256"/>
                  <a:pt x="3204376" y="366606"/>
                  <a:pt x="3215639" y="369256"/>
                </a:cubicBezTo>
                <a:cubicBezTo>
                  <a:pt x="3224253" y="370581"/>
                  <a:pt x="3225578" y="375220"/>
                  <a:pt x="3224253" y="379195"/>
                </a:cubicBezTo>
                <a:cubicBezTo>
                  <a:pt x="3244131" y="363293"/>
                  <a:pt x="3264672" y="346728"/>
                  <a:pt x="3287863" y="332813"/>
                </a:cubicBezTo>
                <a:cubicBezTo>
                  <a:pt x="3289188" y="332813"/>
                  <a:pt x="3291176" y="332150"/>
                  <a:pt x="3292501" y="332150"/>
                </a:cubicBezTo>
                <a:cubicBezTo>
                  <a:pt x="3330933" y="318236"/>
                  <a:pt x="3343522" y="286430"/>
                  <a:pt x="3383279" y="273841"/>
                </a:cubicBezTo>
                <a:cubicBezTo>
                  <a:pt x="3393881" y="270528"/>
                  <a:pt x="3401832" y="264564"/>
                  <a:pt x="3411109" y="259926"/>
                </a:cubicBezTo>
                <a:cubicBezTo>
                  <a:pt x="3413759" y="262576"/>
                  <a:pt x="3414422" y="264564"/>
                  <a:pt x="3413096" y="266552"/>
                </a:cubicBezTo>
                <a:cubicBezTo>
                  <a:pt x="3448215" y="242698"/>
                  <a:pt x="3456166" y="241373"/>
                  <a:pt x="3479357" y="251312"/>
                </a:cubicBezTo>
                <a:cubicBezTo>
                  <a:pt x="3480683" y="253300"/>
                  <a:pt x="3480683" y="255288"/>
                  <a:pt x="3478695" y="257275"/>
                </a:cubicBezTo>
                <a:cubicBezTo>
                  <a:pt x="3478695" y="257275"/>
                  <a:pt x="3478032" y="257938"/>
                  <a:pt x="3478032" y="257938"/>
                </a:cubicBezTo>
                <a:cubicBezTo>
                  <a:pt x="3483996" y="251975"/>
                  <a:pt x="3492609" y="247999"/>
                  <a:pt x="3501224" y="244023"/>
                </a:cubicBezTo>
                <a:cubicBezTo>
                  <a:pt x="3501223" y="240047"/>
                  <a:pt x="3500561" y="236072"/>
                  <a:pt x="3501224" y="232759"/>
                </a:cubicBezTo>
                <a:cubicBezTo>
                  <a:pt x="3501223" y="232096"/>
                  <a:pt x="3501886" y="232096"/>
                  <a:pt x="3501886" y="232096"/>
                </a:cubicBezTo>
                <a:cubicBezTo>
                  <a:pt x="3505862" y="230771"/>
                  <a:pt x="3511162" y="230771"/>
                  <a:pt x="3511825" y="228783"/>
                </a:cubicBezTo>
                <a:cubicBezTo>
                  <a:pt x="3519776" y="202279"/>
                  <a:pt x="3539655" y="183063"/>
                  <a:pt x="3553569" y="159872"/>
                </a:cubicBezTo>
                <a:cubicBezTo>
                  <a:pt x="3556220" y="154571"/>
                  <a:pt x="3559533" y="155896"/>
                  <a:pt x="3563509" y="157884"/>
                </a:cubicBezTo>
                <a:cubicBezTo>
                  <a:pt x="3562847" y="158547"/>
                  <a:pt x="3562183" y="159872"/>
                  <a:pt x="3561521" y="161197"/>
                </a:cubicBezTo>
                <a:cubicBezTo>
                  <a:pt x="3561521" y="161860"/>
                  <a:pt x="3560858" y="162523"/>
                  <a:pt x="3560858" y="163185"/>
                </a:cubicBezTo>
                <a:cubicBezTo>
                  <a:pt x="3560858" y="163847"/>
                  <a:pt x="3562183" y="164510"/>
                  <a:pt x="3562846" y="164510"/>
                </a:cubicBezTo>
                <a:cubicBezTo>
                  <a:pt x="3566822" y="165173"/>
                  <a:pt x="3570797" y="161197"/>
                  <a:pt x="3574773" y="165173"/>
                </a:cubicBezTo>
                <a:cubicBezTo>
                  <a:pt x="3565496" y="177762"/>
                  <a:pt x="3561521" y="192340"/>
                  <a:pt x="3549594" y="202941"/>
                </a:cubicBezTo>
                <a:cubicBezTo>
                  <a:pt x="3550920" y="203604"/>
                  <a:pt x="3552907" y="204267"/>
                  <a:pt x="3554232" y="204929"/>
                </a:cubicBezTo>
                <a:cubicBezTo>
                  <a:pt x="3553569" y="204929"/>
                  <a:pt x="3553569" y="205592"/>
                  <a:pt x="3552907" y="206255"/>
                </a:cubicBezTo>
                <a:cubicBezTo>
                  <a:pt x="3545618" y="214206"/>
                  <a:pt x="3539654" y="223482"/>
                  <a:pt x="3533691" y="232759"/>
                </a:cubicBezTo>
                <a:cubicBezTo>
                  <a:pt x="3561521" y="227458"/>
                  <a:pt x="3587362" y="220169"/>
                  <a:pt x="3608566" y="204929"/>
                </a:cubicBezTo>
                <a:cubicBezTo>
                  <a:pt x="3607241" y="204929"/>
                  <a:pt x="3605915" y="205592"/>
                  <a:pt x="3604590" y="205592"/>
                </a:cubicBezTo>
                <a:cubicBezTo>
                  <a:pt x="3594651" y="186376"/>
                  <a:pt x="3615192" y="183063"/>
                  <a:pt x="3621818" y="173124"/>
                </a:cubicBezTo>
                <a:cubicBezTo>
                  <a:pt x="3629107" y="169811"/>
                  <a:pt x="3634408" y="167823"/>
                  <a:pt x="3641696" y="165173"/>
                </a:cubicBezTo>
                <a:cubicBezTo>
                  <a:pt x="3649648" y="167823"/>
                  <a:pt x="3645009" y="173124"/>
                  <a:pt x="3642360" y="176437"/>
                </a:cubicBezTo>
                <a:cubicBezTo>
                  <a:pt x="3639046" y="181075"/>
                  <a:pt x="3635733" y="185051"/>
                  <a:pt x="3633083" y="189689"/>
                </a:cubicBezTo>
                <a:cubicBezTo>
                  <a:pt x="3638383" y="187702"/>
                  <a:pt x="3645009" y="186376"/>
                  <a:pt x="3651635" y="187039"/>
                </a:cubicBezTo>
                <a:cubicBezTo>
                  <a:pt x="3654949" y="187039"/>
                  <a:pt x="3660249" y="191677"/>
                  <a:pt x="3662237" y="187039"/>
                </a:cubicBezTo>
                <a:cubicBezTo>
                  <a:pt x="3664225" y="183726"/>
                  <a:pt x="3652961" y="184389"/>
                  <a:pt x="3653623" y="183063"/>
                </a:cubicBezTo>
                <a:cubicBezTo>
                  <a:pt x="3656936" y="173787"/>
                  <a:pt x="3668863" y="169149"/>
                  <a:pt x="3679465" y="169149"/>
                </a:cubicBezTo>
                <a:cubicBezTo>
                  <a:pt x="3709283" y="168486"/>
                  <a:pt x="3709283" y="169149"/>
                  <a:pt x="3723197" y="151921"/>
                </a:cubicBezTo>
                <a:cubicBezTo>
                  <a:pt x="3705307" y="151921"/>
                  <a:pt x="3692717" y="165836"/>
                  <a:pt x="3673501" y="162523"/>
                </a:cubicBezTo>
                <a:cubicBezTo>
                  <a:pt x="3690730" y="141319"/>
                  <a:pt x="3729161" y="151258"/>
                  <a:pt x="3749040" y="134693"/>
                </a:cubicBezTo>
                <a:cubicBezTo>
                  <a:pt x="3772230" y="125416"/>
                  <a:pt x="3763617" y="147945"/>
                  <a:pt x="3781508" y="146620"/>
                </a:cubicBezTo>
                <a:cubicBezTo>
                  <a:pt x="3811987" y="137343"/>
                  <a:pt x="3825239" y="109514"/>
                  <a:pt x="3862345" y="102888"/>
                </a:cubicBezTo>
                <a:cubicBezTo>
                  <a:pt x="3884211" y="97587"/>
                  <a:pt x="3904089" y="101562"/>
                  <a:pt x="3923305" y="106863"/>
                </a:cubicBezTo>
                <a:cubicBezTo>
                  <a:pt x="3937883" y="101562"/>
                  <a:pt x="3950472" y="99575"/>
                  <a:pt x="3940533" y="115477"/>
                </a:cubicBezTo>
                <a:cubicBezTo>
                  <a:pt x="3939870" y="116802"/>
                  <a:pt x="3939208" y="118128"/>
                  <a:pt x="3938545" y="119453"/>
                </a:cubicBezTo>
                <a:cubicBezTo>
                  <a:pt x="3952460" y="110176"/>
                  <a:pt x="3967700" y="105538"/>
                  <a:pt x="3980289" y="118128"/>
                </a:cubicBezTo>
                <a:cubicBezTo>
                  <a:pt x="3992217" y="130055"/>
                  <a:pt x="3987579" y="140656"/>
                  <a:pt x="3966375" y="147945"/>
                </a:cubicBezTo>
                <a:cubicBezTo>
                  <a:pt x="3946496" y="148607"/>
                  <a:pt x="3931257" y="155234"/>
                  <a:pt x="3921980" y="168486"/>
                </a:cubicBezTo>
                <a:cubicBezTo>
                  <a:pt x="3948484" y="165173"/>
                  <a:pt x="3974989" y="171799"/>
                  <a:pt x="4002156" y="164510"/>
                </a:cubicBezTo>
                <a:cubicBezTo>
                  <a:pt x="4008119" y="162523"/>
                  <a:pt x="4018058" y="167823"/>
                  <a:pt x="4020709" y="159209"/>
                </a:cubicBezTo>
                <a:cubicBezTo>
                  <a:pt x="4023359" y="150595"/>
                  <a:pt x="4016070" y="148607"/>
                  <a:pt x="4006131" y="147282"/>
                </a:cubicBezTo>
                <a:cubicBezTo>
                  <a:pt x="4000830" y="147282"/>
                  <a:pt x="3995530" y="145957"/>
                  <a:pt x="3992217" y="142644"/>
                </a:cubicBezTo>
                <a:cubicBezTo>
                  <a:pt x="3988241" y="132042"/>
                  <a:pt x="3999506" y="128067"/>
                  <a:pt x="4010771" y="124754"/>
                </a:cubicBezTo>
                <a:cubicBezTo>
                  <a:pt x="4049201" y="115477"/>
                  <a:pt x="4093596" y="120778"/>
                  <a:pt x="4128051" y="98912"/>
                </a:cubicBezTo>
                <a:cubicBezTo>
                  <a:pt x="4138653" y="92286"/>
                  <a:pt x="4147930" y="86323"/>
                  <a:pt x="4155881" y="77708"/>
                </a:cubicBezTo>
                <a:cubicBezTo>
                  <a:pt x="4136665" y="77046"/>
                  <a:pt x="4120762" y="86323"/>
                  <a:pt x="4104197" y="82347"/>
                </a:cubicBezTo>
                <a:cubicBezTo>
                  <a:pt x="4096246" y="79034"/>
                  <a:pt x="4097572" y="74395"/>
                  <a:pt x="4104860" y="71745"/>
                </a:cubicBezTo>
                <a:cubicBezTo>
                  <a:pt x="4115462" y="67107"/>
                  <a:pt x="4126063" y="61806"/>
                  <a:pt x="4139315" y="62468"/>
                </a:cubicBezTo>
                <a:cubicBezTo>
                  <a:pt x="4157869" y="62468"/>
                  <a:pt x="4171121" y="52529"/>
                  <a:pt x="4188349" y="49879"/>
                </a:cubicBezTo>
                <a:cubicBezTo>
                  <a:pt x="4190336" y="49216"/>
                  <a:pt x="4200276" y="49216"/>
                  <a:pt x="4194975" y="45903"/>
                </a:cubicBezTo>
                <a:cubicBezTo>
                  <a:pt x="4162508" y="26025"/>
                  <a:pt x="4203589" y="26688"/>
                  <a:pt x="4212865" y="19399"/>
                </a:cubicBezTo>
                <a:cubicBezTo>
                  <a:pt x="4219160" y="14430"/>
                  <a:pt x="4228105" y="11448"/>
                  <a:pt x="4234649" y="714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6621" cap="flat">
            <a:noFill/>
            <a:prstDash val="solid"/>
            <a:miter/>
          </a:ln>
        </p:spPr>
        <p:txBody>
          <a:bodyPr wrap="square" lIns="137160" tIns="68580" rIns="137160" bIns="68580" rtlCol="0" anchor="ctr">
            <a:noAutofit/>
          </a:bodyPr>
          <a:lstStyle/>
          <a:p>
            <a:endParaRPr lang="en-US" b="1" dirty="0"/>
          </a:p>
        </p:txBody>
      </p:sp>
      <p:grpSp>
        <p:nvGrpSpPr>
          <p:cNvPr id="131" name="Graphic 50">
            <a:extLst>
              <a:ext uri="{FF2B5EF4-FFF2-40B4-BE49-F238E27FC236}">
                <a16:creationId xmlns:a16="http://schemas.microsoft.com/office/drawing/2014/main" xmlns="" id="{5DF7915C-FF18-489B-953E-71EBD8A872C8}"/>
              </a:ext>
            </a:extLst>
          </p:cNvPr>
          <p:cNvGrpSpPr/>
          <p:nvPr/>
        </p:nvGrpSpPr>
        <p:grpSpPr>
          <a:xfrm rot="10800000" flipH="1" flipV="1">
            <a:off x="16385231" y="7917996"/>
            <a:ext cx="1649704" cy="1217411"/>
            <a:chOff x="5372288" y="1837815"/>
            <a:chExt cx="5665678" cy="3999302"/>
          </a:xfrm>
        </p:grpSpPr>
        <p:sp>
          <p:nvSpPr>
            <p:cNvPr id="132" name="Freeform: Shape 15">
              <a:extLst>
                <a:ext uri="{FF2B5EF4-FFF2-40B4-BE49-F238E27FC236}">
                  <a16:creationId xmlns:a16="http://schemas.microsoft.com/office/drawing/2014/main" xmlns="" id="{EA316957-124D-492F-A7B4-FC00339A4CC2}"/>
                </a:ext>
              </a:extLst>
            </p:cNvPr>
            <p:cNvSpPr/>
            <p:nvPr/>
          </p:nvSpPr>
          <p:spPr>
            <a:xfrm>
              <a:off x="8654950" y="1838133"/>
              <a:ext cx="2382202" cy="1982296"/>
            </a:xfrm>
            <a:custGeom>
              <a:avLst/>
              <a:gdLst>
                <a:gd name="connsiteX0" fmla="*/ 2032670 w 2382202"/>
                <a:gd name="connsiteY0" fmla="*/ 11062 h 1982296"/>
                <a:gd name="connsiteX1" fmla="*/ 1965202 w 2382202"/>
                <a:gd name="connsiteY1" fmla="*/ 8623 h 1982296"/>
                <a:gd name="connsiteX2" fmla="*/ 1731097 w 2382202"/>
                <a:gd name="connsiteY2" fmla="*/ 163068 h 1982296"/>
                <a:gd name="connsiteX3" fmla="*/ 1731097 w 2382202"/>
                <a:gd name="connsiteY3" fmla="*/ 163068 h 1982296"/>
                <a:gd name="connsiteX4" fmla="*/ 1692892 w 2382202"/>
                <a:gd name="connsiteY4" fmla="*/ 194770 h 1982296"/>
                <a:gd name="connsiteX5" fmla="*/ 1496179 w 2382202"/>
                <a:gd name="connsiteY5" fmla="*/ 415057 h 1982296"/>
                <a:gd name="connsiteX6" fmla="*/ 706885 w 2382202"/>
                <a:gd name="connsiteY6" fmla="*/ 1001133 h 1982296"/>
                <a:gd name="connsiteX7" fmla="*/ 706885 w 2382202"/>
                <a:gd name="connsiteY7" fmla="*/ 1001133 h 1982296"/>
                <a:gd name="connsiteX8" fmla="*/ 659739 w 2382202"/>
                <a:gd name="connsiteY8" fmla="*/ 1027958 h 1982296"/>
                <a:gd name="connsiteX9" fmla="*/ 202908 w 2382202"/>
                <a:gd name="connsiteY9" fmla="*/ 1157203 h 1982296"/>
                <a:gd name="connsiteX10" fmla="*/ 171206 w 2382202"/>
                <a:gd name="connsiteY10" fmla="*/ 1180777 h 1982296"/>
                <a:gd name="connsiteX11" fmla="*/ 171206 w 2382202"/>
                <a:gd name="connsiteY11" fmla="*/ 1180777 h 1982296"/>
                <a:gd name="connsiteX12" fmla="*/ 22452 w 2382202"/>
                <a:gd name="connsiteY12" fmla="*/ 1316525 h 1982296"/>
                <a:gd name="connsiteX13" fmla="*/ 1317 w 2382202"/>
                <a:gd name="connsiteY13" fmla="*/ 1379929 h 1982296"/>
                <a:gd name="connsiteX14" fmla="*/ 72037 w 2382202"/>
                <a:gd name="connsiteY14" fmla="*/ 1446584 h 1982296"/>
                <a:gd name="connsiteX15" fmla="*/ 146007 w 2382202"/>
                <a:gd name="connsiteY15" fmla="*/ 1449835 h 1982296"/>
                <a:gd name="connsiteX16" fmla="*/ 144382 w 2382202"/>
                <a:gd name="connsiteY16" fmla="*/ 1780672 h 1982296"/>
                <a:gd name="connsiteX17" fmla="*/ 529680 w 2382202"/>
                <a:gd name="connsiteY17" fmla="*/ 1971695 h 1982296"/>
                <a:gd name="connsiteX18" fmla="*/ 597961 w 2382202"/>
                <a:gd name="connsiteY18" fmla="*/ 1970883 h 1982296"/>
                <a:gd name="connsiteX19" fmla="*/ 643482 w 2382202"/>
                <a:gd name="connsiteY19" fmla="*/ 1929426 h 1982296"/>
                <a:gd name="connsiteX20" fmla="*/ 1043412 w 2382202"/>
                <a:gd name="connsiteY20" fmla="*/ 1470970 h 1982296"/>
                <a:gd name="connsiteX21" fmla="*/ 1088120 w 2382202"/>
                <a:gd name="connsiteY21" fmla="*/ 1431952 h 1982296"/>
                <a:gd name="connsiteX22" fmla="*/ 1088120 w 2382202"/>
                <a:gd name="connsiteY22" fmla="*/ 1431952 h 1982296"/>
                <a:gd name="connsiteX23" fmla="*/ 1522190 w 2382202"/>
                <a:gd name="connsiteY23" fmla="*/ 1132817 h 1982296"/>
                <a:gd name="connsiteX24" fmla="*/ 1836769 w 2382202"/>
                <a:gd name="connsiteY24" fmla="*/ 914156 h 1982296"/>
                <a:gd name="connsiteX25" fmla="*/ 1836769 w 2382202"/>
                <a:gd name="connsiteY25" fmla="*/ 914156 h 1982296"/>
                <a:gd name="connsiteX26" fmla="*/ 2102577 w 2382202"/>
                <a:gd name="connsiteY26" fmla="*/ 809297 h 1982296"/>
                <a:gd name="connsiteX27" fmla="*/ 2382203 w 2382202"/>
                <a:gd name="connsiteY27" fmla="*/ 619899 h 1982296"/>
                <a:gd name="connsiteX28" fmla="*/ 2382203 w 2382202"/>
                <a:gd name="connsiteY28" fmla="*/ 216717 h 1982296"/>
                <a:gd name="connsiteX29" fmla="*/ 2293600 w 2382202"/>
                <a:gd name="connsiteY29" fmla="*/ 126489 h 1982296"/>
                <a:gd name="connsiteX30" fmla="*/ 2032670 w 2382202"/>
                <a:gd name="connsiteY30" fmla="*/ 11062 h 1982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382202" h="1982296">
                  <a:moveTo>
                    <a:pt x="2032670" y="11062"/>
                  </a:moveTo>
                  <a:cubicBezTo>
                    <a:pt x="2010723" y="1308"/>
                    <a:pt x="1987963" y="-6821"/>
                    <a:pt x="1965202" y="8623"/>
                  </a:cubicBezTo>
                  <a:cubicBezTo>
                    <a:pt x="1887167" y="59834"/>
                    <a:pt x="1809132" y="111857"/>
                    <a:pt x="1731097" y="163068"/>
                  </a:cubicBezTo>
                  <a:lnTo>
                    <a:pt x="1731097" y="163068"/>
                  </a:lnTo>
                  <a:cubicBezTo>
                    <a:pt x="1714839" y="170384"/>
                    <a:pt x="1701834" y="180138"/>
                    <a:pt x="1692892" y="194770"/>
                  </a:cubicBezTo>
                  <a:cubicBezTo>
                    <a:pt x="1682325" y="205337"/>
                    <a:pt x="1552266" y="352466"/>
                    <a:pt x="1496179" y="415057"/>
                  </a:cubicBezTo>
                  <a:cubicBezTo>
                    <a:pt x="1485611" y="423998"/>
                    <a:pt x="786546" y="942607"/>
                    <a:pt x="706885" y="1001133"/>
                  </a:cubicBezTo>
                  <a:lnTo>
                    <a:pt x="706885" y="1001133"/>
                  </a:lnTo>
                  <a:cubicBezTo>
                    <a:pt x="693067" y="1013326"/>
                    <a:pt x="675996" y="1021455"/>
                    <a:pt x="659739" y="1027958"/>
                  </a:cubicBezTo>
                  <a:cubicBezTo>
                    <a:pt x="506920" y="1068601"/>
                    <a:pt x="354914" y="1112496"/>
                    <a:pt x="202908" y="1157203"/>
                  </a:cubicBezTo>
                  <a:cubicBezTo>
                    <a:pt x="187464" y="1159642"/>
                    <a:pt x="180961" y="1171835"/>
                    <a:pt x="171206" y="1180777"/>
                  </a:cubicBezTo>
                  <a:lnTo>
                    <a:pt x="171206" y="1180777"/>
                  </a:lnTo>
                  <a:cubicBezTo>
                    <a:pt x="121621" y="1226297"/>
                    <a:pt x="72850" y="1271818"/>
                    <a:pt x="22452" y="1316525"/>
                  </a:cubicBezTo>
                  <a:cubicBezTo>
                    <a:pt x="2130" y="1334408"/>
                    <a:pt x="-2747" y="1355543"/>
                    <a:pt x="1317" y="1379929"/>
                  </a:cubicBezTo>
                  <a:cubicBezTo>
                    <a:pt x="7820" y="1420572"/>
                    <a:pt x="37083" y="1437642"/>
                    <a:pt x="72037" y="1446584"/>
                  </a:cubicBezTo>
                  <a:cubicBezTo>
                    <a:pt x="97235" y="1453900"/>
                    <a:pt x="119996" y="1449835"/>
                    <a:pt x="146007" y="1449835"/>
                  </a:cubicBezTo>
                  <a:cubicBezTo>
                    <a:pt x="147633" y="1583958"/>
                    <a:pt x="157388" y="1657116"/>
                    <a:pt x="144382" y="1780672"/>
                  </a:cubicBezTo>
                  <a:cubicBezTo>
                    <a:pt x="202095" y="1812374"/>
                    <a:pt x="406125" y="1911543"/>
                    <a:pt x="529680" y="1971695"/>
                  </a:cubicBezTo>
                  <a:cubicBezTo>
                    <a:pt x="552441" y="1987140"/>
                    <a:pt x="576014" y="1984701"/>
                    <a:pt x="597961" y="1970883"/>
                  </a:cubicBezTo>
                  <a:cubicBezTo>
                    <a:pt x="615844" y="1960315"/>
                    <a:pt x="629663" y="1944871"/>
                    <a:pt x="643482" y="1929426"/>
                  </a:cubicBezTo>
                  <a:cubicBezTo>
                    <a:pt x="716640" y="1844075"/>
                    <a:pt x="984073" y="1538438"/>
                    <a:pt x="1043412" y="1470970"/>
                  </a:cubicBezTo>
                  <a:cubicBezTo>
                    <a:pt x="1058856" y="1457964"/>
                    <a:pt x="1073488" y="1444958"/>
                    <a:pt x="1088120" y="1431952"/>
                  </a:cubicBezTo>
                  <a:lnTo>
                    <a:pt x="1088120" y="1431952"/>
                  </a:lnTo>
                  <a:cubicBezTo>
                    <a:pt x="1095435" y="1427888"/>
                    <a:pt x="1384816" y="1227923"/>
                    <a:pt x="1522190" y="1132817"/>
                  </a:cubicBezTo>
                  <a:cubicBezTo>
                    <a:pt x="1627050" y="1060472"/>
                    <a:pt x="1731910" y="987314"/>
                    <a:pt x="1836769" y="914156"/>
                  </a:cubicBezTo>
                  <a:lnTo>
                    <a:pt x="1836769" y="914156"/>
                  </a:lnTo>
                  <a:cubicBezTo>
                    <a:pt x="1909927" y="885706"/>
                    <a:pt x="2088758" y="819051"/>
                    <a:pt x="2102577" y="809297"/>
                  </a:cubicBezTo>
                  <a:cubicBezTo>
                    <a:pt x="2194431" y="746706"/>
                    <a:pt x="2380577" y="619899"/>
                    <a:pt x="2382203" y="619899"/>
                  </a:cubicBezTo>
                  <a:cubicBezTo>
                    <a:pt x="2382203" y="565437"/>
                    <a:pt x="2382203" y="245980"/>
                    <a:pt x="2382203" y="216717"/>
                  </a:cubicBezTo>
                  <a:cubicBezTo>
                    <a:pt x="2373261" y="167132"/>
                    <a:pt x="2339934" y="140308"/>
                    <a:pt x="2293600" y="126489"/>
                  </a:cubicBezTo>
                  <a:cubicBezTo>
                    <a:pt x="2293600" y="126489"/>
                    <a:pt x="2113144" y="46828"/>
                    <a:pt x="2032670" y="11062"/>
                  </a:cubicBezTo>
                  <a:close/>
                </a:path>
              </a:pathLst>
            </a:custGeom>
            <a:solidFill>
              <a:schemeClr val="accent5"/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6">
              <a:extLst>
                <a:ext uri="{FF2B5EF4-FFF2-40B4-BE49-F238E27FC236}">
                  <a16:creationId xmlns:a16="http://schemas.microsoft.com/office/drawing/2014/main" xmlns="" id="{6B903488-F97B-484D-8AC7-1FE1119FC998}"/>
                </a:ext>
              </a:extLst>
            </p:cNvPr>
            <p:cNvSpPr/>
            <p:nvPr/>
          </p:nvSpPr>
          <p:spPr>
            <a:xfrm>
              <a:off x="8801409" y="3288781"/>
              <a:ext cx="415956" cy="524298"/>
            </a:xfrm>
            <a:custGeom>
              <a:avLst/>
              <a:gdLst>
                <a:gd name="connsiteX0" fmla="*/ 406794 w 415956"/>
                <a:gd name="connsiteY0" fmla="*/ 8129 h 524298"/>
                <a:gd name="connsiteX1" fmla="*/ 414110 w 415956"/>
                <a:gd name="connsiteY1" fmla="*/ 45521 h 524298"/>
                <a:gd name="connsiteX2" fmla="*/ 399479 w 415956"/>
                <a:gd name="connsiteY2" fmla="*/ 285316 h 524298"/>
                <a:gd name="connsiteX3" fmla="*/ 385660 w 415956"/>
                <a:gd name="connsiteY3" fmla="*/ 518609 h 524298"/>
                <a:gd name="connsiteX4" fmla="*/ 383221 w 415956"/>
                <a:gd name="connsiteY4" fmla="*/ 524299 h 524298"/>
                <a:gd name="connsiteX5" fmla="*/ 14993 w 415956"/>
                <a:gd name="connsiteY5" fmla="*/ 345468 h 524298"/>
                <a:gd name="connsiteX6" fmla="*/ 361 w 415956"/>
                <a:gd name="connsiteY6" fmla="*/ 334088 h 524298"/>
                <a:gd name="connsiteX7" fmla="*/ 361 w 415956"/>
                <a:gd name="connsiteY7" fmla="*/ 0 h 524298"/>
                <a:gd name="connsiteX8" fmla="*/ 406794 w 415956"/>
                <a:gd name="connsiteY8" fmla="*/ 8129 h 524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5956" h="524298">
                  <a:moveTo>
                    <a:pt x="406794" y="8129"/>
                  </a:moveTo>
                  <a:cubicBezTo>
                    <a:pt x="420613" y="13819"/>
                    <a:pt x="414923" y="34140"/>
                    <a:pt x="414110" y="45521"/>
                  </a:cubicBezTo>
                  <a:cubicBezTo>
                    <a:pt x="409233" y="125994"/>
                    <a:pt x="404356" y="205655"/>
                    <a:pt x="399479" y="285316"/>
                  </a:cubicBezTo>
                  <a:cubicBezTo>
                    <a:pt x="394601" y="363351"/>
                    <a:pt x="386473" y="440574"/>
                    <a:pt x="385660" y="518609"/>
                  </a:cubicBezTo>
                  <a:cubicBezTo>
                    <a:pt x="385660" y="520234"/>
                    <a:pt x="384034" y="522673"/>
                    <a:pt x="383221" y="524299"/>
                  </a:cubicBezTo>
                  <a:cubicBezTo>
                    <a:pt x="260479" y="464959"/>
                    <a:pt x="137736" y="404807"/>
                    <a:pt x="14993" y="345468"/>
                  </a:cubicBezTo>
                  <a:cubicBezTo>
                    <a:pt x="9303" y="343030"/>
                    <a:pt x="361" y="341404"/>
                    <a:pt x="361" y="334088"/>
                  </a:cubicBezTo>
                  <a:cubicBezTo>
                    <a:pt x="361" y="186146"/>
                    <a:pt x="-452" y="35766"/>
                    <a:pt x="361" y="0"/>
                  </a:cubicBezTo>
                  <a:cubicBezTo>
                    <a:pt x="65391" y="0"/>
                    <a:pt x="406794" y="8129"/>
                    <a:pt x="406794" y="8129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7">
              <a:extLst>
                <a:ext uri="{FF2B5EF4-FFF2-40B4-BE49-F238E27FC236}">
                  <a16:creationId xmlns:a16="http://schemas.microsoft.com/office/drawing/2014/main" xmlns="" id="{ABFC5A38-61DC-41E5-9670-58E523EBB79B}"/>
                </a:ext>
              </a:extLst>
            </p:cNvPr>
            <p:cNvSpPr/>
            <p:nvPr/>
          </p:nvSpPr>
          <p:spPr>
            <a:xfrm>
              <a:off x="5372150" y="3138710"/>
              <a:ext cx="4112949" cy="2699269"/>
            </a:xfrm>
            <a:custGeom>
              <a:avLst/>
              <a:gdLst>
                <a:gd name="connsiteX0" fmla="*/ 4111615 w 4112949"/>
                <a:gd name="connsiteY0" fmla="*/ 1935938 h 2699269"/>
                <a:gd name="connsiteX1" fmla="*/ 4044147 w 4112949"/>
                <a:gd name="connsiteY1" fmla="*/ 1618107 h 2699269"/>
                <a:gd name="connsiteX2" fmla="*/ 578085 w 4112949"/>
                <a:gd name="connsiteY2" fmla="*/ 7819 h 2699269"/>
                <a:gd name="connsiteX3" fmla="*/ 517120 w 4112949"/>
                <a:gd name="connsiteY3" fmla="*/ 9445 h 2699269"/>
                <a:gd name="connsiteX4" fmla="*/ 75734 w 4112949"/>
                <a:gd name="connsiteY4" fmla="*/ 452457 h 2699269"/>
                <a:gd name="connsiteX5" fmla="*/ 950 w 4112949"/>
                <a:gd name="connsiteY5" fmla="*/ 762972 h 2699269"/>
                <a:gd name="connsiteX6" fmla="*/ 38342 w 4112949"/>
                <a:gd name="connsiteY6" fmla="*/ 1090557 h 2699269"/>
                <a:gd name="connsiteX7" fmla="*/ 73295 w 4112949"/>
                <a:gd name="connsiteY7" fmla="*/ 1132013 h 2699269"/>
                <a:gd name="connsiteX8" fmla="*/ 3528790 w 4112949"/>
                <a:gd name="connsiteY8" fmla="*/ 2699219 h 2699269"/>
                <a:gd name="connsiteX9" fmla="*/ 4030328 w 4112949"/>
                <a:gd name="connsiteY9" fmla="*/ 2278967 h 2699269"/>
                <a:gd name="connsiteX10" fmla="*/ 4111615 w 4112949"/>
                <a:gd name="connsiteY10" fmla="*/ 1941628 h 2699269"/>
                <a:gd name="connsiteX11" fmla="*/ 4111615 w 4112949"/>
                <a:gd name="connsiteY11" fmla="*/ 1935938 h 2699269"/>
                <a:gd name="connsiteX12" fmla="*/ 4111615 w 4112949"/>
                <a:gd name="connsiteY12" fmla="*/ 1935938 h 2699269"/>
                <a:gd name="connsiteX13" fmla="*/ 7453 w 4112949"/>
                <a:gd name="connsiteY13" fmla="*/ 747527 h 2699269"/>
                <a:gd name="connsiteX14" fmla="*/ 7453 w 4112949"/>
                <a:gd name="connsiteY14" fmla="*/ 747527 h 2699269"/>
                <a:gd name="connsiteX15" fmla="*/ 7453 w 4112949"/>
                <a:gd name="connsiteY15" fmla="*/ 747527 h 2699269"/>
                <a:gd name="connsiteX16" fmla="*/ 7453 w 4112949"/>
                <a:gd name="connsiteY16" fmla="*/ 747527 h 2699269"/>
                <a:gd name="connsiteX17" fmla="*/ 7453 w 4112949"/>
                <a:gd name="connsiteY17" fmla="*/ 747527 h 2699269"/>
                <a:gd name="connsiteX18" fmla="*/ 7453 w 4112949"/>
                <a:gd name="connsiteY18" fmla="*/ 747527 h 2699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12949" h="2699269">
                  <a:moveTo>
                    <a:pt x="4111615" y="1935938"/>
                  </a:moveTo>
                  <a:cubicBezTo>
                    <a:pt x="4114867" y="1845710"/>
                    <a:pt x="4118118" y="1683136"/>
                    <a:pt x="4044147" y="1618107"/>
                  </a:cubicBezTo>
                  <a:cubicBezTo>
                    <a:pt x="4019761" y="1597786"/>
                    <a:pt x="585401" y="11883"/>
                    <a:pt x="578085" y="7819"/>
                  </a:cubicBezTo>
                  <a:cubicBezTo>
                    <a:pt x="556951" y="-4374"/>
                    <a:pt x="537442" y="-1123"/>
                    <a:pt x="517120" y="9445"/>
                  </a:cubicBezTo>
                  <a:cubicBezTo>
                    <a:pt x="326097" y="112679"/>
                    <a:pt x="166775" y="251679"/>
                    <a:pt x="75734" y="452457"/>
                  </a:cubicBezTo>
                  <a:cubicBezTo>
                    <a:pt x="31839" y="550001"/>
                    <a:pt x="6640" y="655673"/>
                    <a:pt x="950" y="762972"/>
                  </a:cubicBezTo>
                  <a:cubicBezTo>
                    <a:pt x="-5553" y="876773"/>
                    <a:pt x="22898" y="979194"/>
                    <a:pt x="38342" y="1090557"/>
                  </a:cubicBezTo>
                  <a:cubicBezTo>
                    <a:pt x="41594" y="1112504"/>
                    <a:pt x="54599" y="1123072"/>
                    <a:pt x="73295" y="1132013"/>
                  </a:cubicBezTo>
                  <a:cubicBezTo>
                    <a:pt x="152956" y="1167779"/>
                    <a:pt x="3531229" y="2695155"/>
                    <a:pt x="3528790" y="2699219"/>
                  </a:cubicBezTo>
                  <a:cubicBezTo>
                    <a:pt x="3746638" y="2703284"/>
                    <a:pt x="3944977" y="2461049"/>
                    <a:pt x="4030328" y="2278967"/>
                  </a:cubicBezTo>
                  <a:cubicBezTo>
                    <a:pt x="4079913" y="2173295"/>
                    <a:pt x="4106738" y="2057868"/>
                    <a:pt x="4111615" y="1941628"/>
                  </a:cubicBezTo>
                  <a:cubicBezTo>
                    <a:pt x="4111615" y="1939189"/>
                    <a:pt x="4111615" y="1937564"/>
                    <a:pt x="4111615" y="1935938"/>
                  </a:cubicBezTo>
                  <a:lnTo>
                    <a:pt x="4111615" y="1935938"/>
                  </a:lnTo>
                  <a:close/>
                  <a:moveTo>
                    <a:pt x="7453" y="747527"/>
                  </a:moveTo>
                  <a:lnTo>
                    <a:pt x="7453" y="747527"/>
                  </a:lnTo>
                  <a:lnTo>
                    <a:pt x="7453" y="747527"/>
                  </a:lnTo>
                  <a:lnTo>
                    <a:pt x="7453" y="747527"/>
                  </a:lnTo>
                  <a:lnTo>
                    <a:pt x="7453" y="747527"/>
                  </a:lnTo>
                  <a:lnTo>
                    <a:pt x="7453" y="747527"/>
                  </a:lnTo>
                  <a:close/>
                </a:path>
              </a:pathLst>
            </a:custGeom>
            <a:gradFill>
              <a:gsLst>
                <a:gs pos="0">
                  <a:schemeClr val="accent4">
                    <a:lumMod val="50000"/>
                  </a:schemeClr>
                </a:gs>
                <a:gs pos="44000">
                  <a:schemeClr val="accent4">
                    <a:lumMod val="20000"/>
                    <a:lumOff val="80000"/>
                  </a:schemeClr>
                </a:gs>
                <a:gs pos="35000">
                  <a:schemeClr val="accent4">
                    <a:lumMod val="75000"/>
                  </a:schemeClr>
                </a:gs>
                <a:gs pos="51000">
                  <a:schemeClr val="accent4">
                    <a:lumMod val="20000"/>
                    <a:lumOff val="80000"/>
                  </a:schemeClr>
                </a:gs>
                <a:gs pos="100000">
                  <a:schemeClr val="accent4">
                    <a:lumMod val="50000"/>
                  </a:schemeClr>
                </a:gs>
              </a:gsLst>
              <a:lin ang="17700000" scaled="0"/>
            </a:gra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8">
              <a:extLst>
                <a:ext uri="{FF2B5EF4-FFF2-40B4-BE49-F238E27FC236}">
                  <a16:creationId xmlns:a16="http://schemas.microsoft.com/office/drawing/2014/main" xmlns="" id="{2AB3D69F-D48F-42A3-8646-6CFF1895E1CF}"/>
                </a:ext>
              </a:extLst>
            </p:cNvPr>
            <p:cNvSpPr/>
            <p:nvPr/>
          </p:nvSpPr>
          <p:spPr>
            <a:xfrm>
              <a:off x="8830333" y="4794846"/>
              <a:ext cx="610237" cy="970914"/>
            </a:xfrm>
            <a:custGeom>
              <a:avLst/>
              <a:gdLst>
                <a:gd name="connsiteX0" fmla="*/ 531502 w 610237"/>
                <a:gd name="connsiteY0" fmla="*/ 9931 h 970914"/>
                <a:gd name="connsiteX1" fmla="*/ 509554 w 610237"/>
                <a:gd name="connsiteY1" fmla="*/ 583001 h 970914"/>
                <a:gd name="connsiteX2" fmla="*/ 78735 w 610237"/>
                <a:gd name="connsiteY2" fmla="*/ 960984 h 970914"/>
                <a:gd name="connsiteX3" fmla="*/ 100683 w 610237"/>
                <a:gd name="connsiteY3" fmla="*/ 387913 h 970914"/>
                <a:gd name="connsiteX4" fmla="*/ 531502 w 610237"/>
                <a:gd name="connsiteY4" fmla="*/ 9931 h 970914"/>
                <a:gd name="connsiteX5" fmla="*/ 531502 w 610237"/>
                <a:gd name="connsiteY5" fmla="*/ 9931 h 97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0237" h="970914">
                  <a:moveTo>
                    <a:pt x="531502" y="9931"/>
                  </a:moveTo>
                  <a:cubicBezTo>
                    <a:pt x="644490" y="63580"/>
                    <a:pt x="634736" y="320446"/>
                    <a:pt x="509554" y="583001"/>
                  </a:cubicBezTo>
                  <a:cubicBezTo>
                    <a:pt x="384373" y="845557"/>
                    <a:pt x="191724" y="1014633"/>
                    <a:pt x="78735" y="960984"/>
                  </a:cubicBezTo>
                  <a:cubicBezTo>
                    <a:pt x="-34253" y="907335"/>
                    <a:pt x="-24499" y="650469"/>
                    <a:pt x="100683" y="387913"/>
                  </a:cubicBezTo>
                  <a:cubicBezTo>
                    <a:pt x="225864" y="125358"/>
                    <a:pt x="418513" y="-43719"/>
                    <a:pt x="531502" y="9931"/>
                  </a:cubicBezTo>
                  <a:lnTo>
                    <a:pt x="531502" y="9931"/>
                  </a:lnTo>
                  <a:close/>
                </a:path>
              </a:pathLst>
            </a:custGeom>
            <a:solidFill>
              <a:srgbClr val="F7F7F7"/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9">
              <a:extLst>
                <a:ext uri="{FF2B5EF4-FFF2-40B4-BE49-F238E27FC236}">
                  <a16:creationId xmlns:a16="http://schemas.microsoft.com/office/drawing/2014/main" xmlns="" id="{E639D148-2E33-45E1-9940-68E91864D06A}"/>
                </a:ext>
              </a:extLst>
            </p:cNvPr>
            <p:cNvSpPr/>
            <p:nvPr/>
          </p:nvSpPr>
          <p:spPr>
            <a:xfrm>
              <a:off x="8846317" y="4835895"/>
              <a:ext cx="570142" cy="913202"/>
            </a:xfrm>
            <a:custGeom>
              <a:avLst/>
              <a:gdLst>
                <a:gd name="connsiteX0" fmla="*/ 500074 w 570142"/>
                <a:gd name="connsiteY0" fmla="*/ 8712 h 913202"/>
                <a:gd name="connsiteX1" fmla="*/ 472437 w 570142"/>
                <a:gd name="connsiteY1" fmla="*/ 545203 h 913202"/>
                <a:gd name="connsiteX2" fmla="*/ 70068 w 570142"/>
                <a:gd name="connsiteY2" fmla="*/ 904490 h 913202"/>
                <a:gd name="connsiteX3" fmla="*/ 97705 w 570142"/>
                <a:gd name="connsiteY3" fmla="*/ 367999 h 913202"/>
                <a:gd name="connsiteX4" fmla="*/ 500074 w 570142"/>
                <a:gd name="connsiteY4" fmla="*/ 8712 h 913202"/>
                <a:gd name="connsiteX5" fmla="*/ 500074 w 570142"/>
                <a:gd name="connsiteY5" fmla="*/ 8712 h 913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0142" h="913202">
                  <a:moveTo>
                    <a:pt x="500074" y="8712"/>
                  </a:moveTo>
                  <a:cubicBezTo>
                    <a:pt x="603308" y="57484"/>
                    <a:pt x="591115" y="298092"/>
                    <a:pt x="472437" y="545203"/>
                  </a:cubicBezTo>
                  <a:cubicBezTo>
                    <a:pt x="353758" y="792315"/>
                    <a:pt x="173302" y="953262"/>
                    <a:pt x="70068" y="904490"/>
                  </a:cubicBezTo>
                  <a:cubicBezTo>
                    <a:pt x="-33166" y="855718"/>
                    <a:pt x="-20973" y="615110"/>
                    <a:pt x="97705" y="367999"/>
                  </a:cubicBezTo>
                  <a:cubicBezTo>
                    <a:pt x="216384" y="120887"/>
                    <a:pt x="396840" y="-40060"/>
                    <a:pt x="500074" y="8712"/>
                  </a:cubicBezTo>
                  <a:lnTo>
                    <a:pt x="500074" y="871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20">
              <a:extLst>
                <a:ext uri="{FF2B5EF4-FFF2-40B4-BE49-F238E27FC236}">
                  <a16:creationId xmlns:a16="http://schemas.microsoft.com/office/drawing/2014/main" xmlns="" id="{EC9006B5-7E9F-43B6-9B20-46D2FD4C3BFA}"/>
                </a:ext>
              </a:extLst>
            </p:cNvPr>
            <p:cNvSpPr/>
            <p:nvPr/>
          </p:nvSpPr>
          <p:spPr>
            <a:xfrm>
              <a:off x="8931800" y="4997387"/>
              <a:ext cx="350403" cy="500802"/>
            </a:xfrm>
            <a:custGeom>
              <a:avLst/>
              <a:gdLst>
                <a:gd name="connsiteX0" fmla="*/ 301602 w 350403"/>
                <a:gd name="connsiteY0" fmla="*/ 8167 h 500802"/>
                <a:gd name="connsiteX1" fmla="*/ 296725 w 350403"/>
                <a:gd name="connsiteY1" fmla="*/ 312992 h 500802"/>
                <a:gd name="connsiteX2" fmla="*/ 48801 w 350403"/>
                <a:gd name="connsiteY2" fmla="*/ 492635 h 500802"/>
                <a:gd name="connsiteX3" fmla="*/ 53678 w 350403"/>
                <a:gd name="connsiteY3" fmla="*/ 187810 h 500802"/>
                <a:gd name="connsiteX4" fmla="*/ 301602 w 350403"/>
                <a:gd name="connsiteY4" fmla="*/ 8167 h 500802"/>
                <a:gd name="connsiteX5" fmla="*/ 301602 w 350403"/>
                <a:gd name="connsiteY5" fmla="*/ 8167 h 500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0403" h="500802">
                  <a:moveTo>
                    <a:pt x="301602" y="8167"/>
                  </a:moveTo>
                  <a:cubicBezTo>
                    <a:pt x="368258" y="43120"/>
                    <a:pt x="366632" y="178869"/>
                    <a:pt x="296725" y="312992"/>
                  </a:cubicBezTo>
                  <a:cubicBezTo>
                    <a:pt x="226819" y="447115"/>
                    <a:pt x="115456" y="527589"/>
                    <a:pt x="48801" y="492635"/>
                  </a:cubicBezTo>
                  <a:cubicBezTo>
                    <a:pt x="-17854" y="457682"/>
                    <a:pt x="-16228" y="321933"/>
                    <a:pt x="53678" y="187810"/>
                  </a:cubicBezTo>
                  <a:cubicBezTo>
                    <a:pt x="123585" y="53687"/>
                    <a:pt x="234947" y="-26786"/>
                    <a:pt x="301602" y="8167"/>
                  </a:cubicBezTo>
                  <a:lnTo>
                    <a:pt x="301602" y="8167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21">
              <a:extLst>
                <a:ext uri="{FF2B5EF4-FFF2-40B4-BE49-F238E27FC236}">
                  <a16:creationId xmlns:a16="http://schemas.microsoft.com/office/drawing/2014/main" xmlns="" id="{B16014DF-8941-4D6A-8B4A-93717940F8C0}"/>
                </a:ext>
              </a:extLst>
            </p:cNvPr>
            <p:cNvSpPr/>
            <p:nvPr/>
          </p:nvSpPr>
          <p:spPr>
            <a:xfrm>
              <a:off x="5965753" y="2862079"/>
              <a:ext cx="3113241" cy="935790"/>
            </a:xfrm>
            <a:custGeom>
              <a:avLst/>
              <a:gdLst>
                <a:gd name="connsiteX0" fmla="*/ 1552 w 3113241"/>
                <a:gd name="connsiteY0" fmla="*/ 290141 h 935790"/>
                <a:gd name="connsiteX1" fmla="*/ 503091 w 3113241"/>
                <a:gd name="connsiteY1" fmla="*/ 14579 h 935790"/>
                <a:gd name="connsiteX2" fmla="*/ 793284 w 3113241"/>
                <a:gd name="connsiteY2" fmla="*/ 38965 h 935790"/>
                <a:gd name="connsiteX3" fmla="*/ 2378374 w 3113241"/>
                <a:gd name="connsiteY3" fmla="*/ 718521 h 935790"/>
                <a:gd name="connsiteX4" fmla="*/ 2618982 w 3113241"/>
                <a:gd name="connsiteY4" fmla="*/ 686006 h 935790"/>
                <a:gd name="connsiteX5" fmla="*/ 2981520 w 3113241"/>
                <a:gd name="connsiteY5" fmla="*/ 451901 h 935790"/>
                <a:gd name="connsiteX6" fmla="*/ 3070936 w 3113241"/>
                <a:gd name="connsiteY6" fmla="*/ 466533 h 935790"/>
                <a:gd name="connsiteX7" fmla="*/ 3110766 w 3113241"/>
                <a:gd name="connsiteY7" fmla="*/ 584398 h 935790"/>
                <a:gd name="connsiteX8" fmla="*/ 2629549 w 3113241"/>
                <a:gd name="connsiteY8" fmla="*/ 885159 h 935790"/>
                <a:gd name="connsiteX9" fmla="*/ 2345859 w 3113241"/>
                <a:gd name="connsiteY9" fmla="*/ 911983 h 935790"/>
                <a:gd name="connsiteX10" fmla="*/ 807916 w 3113241"/>
                <a:gd name="connsiteY10" fmla="*/ 249497 h 935790"/>
                <a:gd name="connsiteX11" fmla="*/ 488459 w 3113241"/>
                <a:gd name="connsiteY11" fmla="*/ 225111 h 935790"/>
                <a:gd name="connsiteX12" fmla="*/ 191763 w 3113241"/>
                <a:gd name="connsiteY12" fmla="*/ 383620 h 935790"/>
                <a:gd name="connsiteX13" fmla="*/ 160874 w 3113241"/>
                <a:gd name="connsiteY13" fmla="*/ 385246 h 935790"/>
                <a:gd name="connsiteX14" fmla="*/ 13745 w 3113241"/>
                <a:gd name="connsiteY14" fmla="*/ 312088 h 935790"/>
                <a:gd name="connsiteX15" fmla="*/ 1552 w 3113241"/>
                <a:gd name="connsiteY15" fmla="*/ 290141 h 935790"/>
                <a:gd name="connsiteX16" fmla="*/ 1552 w 3113241"/>
                <a:gd name="connsiteY16" fmla="*/ 290141 h 935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13241" h="935790">
                  <a:moveTo>
                    <a:pt x="1552" y="290141"/>
                  </a:moveTo>
                  <a:cubicBezTo>
                    <a:pt x="108038" y="225924"/>
                    <a:pt x="437249" y="32462"/>
                    <a:pt x="503091" y="14579"/>
                  </a:cubicBezTo>
                  <a:cubicBezTo>
                    <a:pt x="603073" y="-12246"/>
                    <a:pt x="699805" y="-865"/>
                    <a:pt x="793284" y="38965"/>
                  </a:cubicBezTo>
                  <a:cubicBezTo>
                    <a:pt x="958296" y="108059"/>
                    <a:pt x="2329602" y="705515"/>
                    <a:pt x="2378374" y="718521"/>
                  </a:cubicBezTo>
                  <a:cubicBezTo>
                    <a:pt x="2463725" y="741281"/>
                    <a:pt x="2544198" y="732340"/>
                    <a:pt x="2618982" y="686006"/>
                  </a:cubicBezTo>
                  <a:cubicBezTo>
                    <a:pt x="2686450" y="644550"/>
                    <a:pt x="2940877" y="472223"/>
                    <a:pt x="2981520" y="451901"/>
                  </a:cubicBezTo>
                  <a:cubicBezTo>
                    <a:pt x="3014035" y="434831"/>
                    <a:pt x="3044111" y="448650"/>
                    <a:pt x="3070936" y="466533"/>
                  </a:cubicBezTo>
                  <a:cubicBezTo>
                    <a:pt x="3113205" y="494983"/>
                    <a:pt x="3117269" y="534001"/>
                    <a:pt x="3110766" y="584398"/>
                  </a:cubicBezTo>
                  <a:cubicBezTo>
                    <a:pt x="3109140" y="595778"/>
                    <a:pt x="2696204" y="842077"/>
                    <a:pt x="2629549" y="885159"/>
                  </a:cubicBezTo>
                  <a:cubicBezTo>
                    <a:pt x="2539321" y="942059"/>
                    <a:pt x="2442590" y="951001"/>
                    <a:pt x="2345859" y="911983"/>
                  </a:cubicBezTo>
                  <a:cubicBezTo>
                    <a:pt x="2209297" y="856708"/>
                    <a:pt x="1185086" y="411258"/>
                    <a:pt x="807916" y="249497"/>
                  </a:cubicBezTo>
                  <a:cubicBezTo>
                    <a:pt x="704682" y="204790"/>
                    <a:pt x="598196" y="190971"/>
                    <a:pt x="488459" y="225111"/>
                  </a:cubicBezTo>
                  <a:cubicBezTo>
                    <a:pt x="436436" y="241369"/>
                    <a:pt x="242161" y="353544"/>
                    <a:pt x="191763" y="383620"/>
                  </a:cubicBezTo>
                  <a:cubicBezTo>
                    <a:pt x="182009" y="393375"/>
                    <a:pt x="171441" y="390123"/>
                    <a:pt x="160874" y="385246"/>
                  </a:cubicBezTo>
                  <a:cubicBezTo>
                    <a:pt x="111289" y="362486"/>
                    <a:pt x="62517" y="336474"/>
                    <a:pt x="13745" y="312088"/>
                  </a:cubicBezTo>
                  <a:cubicBezTo>
                    <a:pt x="3991" y="306398"/>
                    <a:pt x="-3325" y="301521"/>
                    <a:pt x="1552" y="290141"/>
                  </a:cubicBezTo>
                  <a:lnTo>
                    <a:pt x="1552" y="29014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22">
              <a:extLst>
                <a:ext uri="{FF2B5EF4-FFF2-40B4-BE49-F238E27FC236}">
                  <a16:creationId xmlns:a16="http://schemas.microsoft.com/office/drawing/2014/main" xmlns="" id="{896A2332-3AFB-46F1-9A74-DB81B7370784}"/>
                </a:ext>
              </a:extLst>
            </p:cNvPr>
            <p:cNvSpPr/>
            <p:nvPr/>
          </p:nvSpPr>
          <p:spPr>
            <a:xfrm>
              <a:off x="9695923" y="3268459"/>
              <a:ext cx="48771" cy="40643"/>
            </a:xfrm>
            <a:custGeom>
              <a:avLst/>
              <a:gdLst>
                <a:gd name="connsiteX0" fmla="*/ 0 w 48771"/>
                <a:gd name="connsiteY0" fmla="*/ 40643 h 40643"/>
                <a:gd name="connsiteX1" fmla="*/ 48772 w 48771"/>
                <a:gd name="connsiteY1" fmla="*/ 0 h 40643"/>
                <a:gd name="connsiteX2" fmla="*/ 0 w 48771"/>
                <a:gd name="connsiteY2" fmla="*/ 40643 h 40643"/>
                <a:gd name="connsiteX3" fmla="*/ 0 w 48771"/>
                <a:gd name="connsiteY3" fmla="*/ 40643 h 40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71" h="40643">
                  <a:moveTo>
                    <a:pt x="0" y="40643"/>
                  </a:moveTo>
                  <a:cubicBezTo>
                    <a:pt x="9754" y="19509"/>
                    <a:pt x="26011" y="6503"/>
                    <a:pt x="48772" y="0"/>
                  </a:cubicBezTo>
                  <a:cubicBezTo>
                    <a:pt x="32515" y="13006"/>
                    <a:pt x="16257" y="26825"/>
                    <a:pt x="0" y="40643"/>
                  </a:cubicBezTo>
                  <a:lnTo>
                    <a:pt x="0" y="40643"/>
                  </a:lnTo>
                  <a:close/>
                </a:path>
              </a:pathLst>
            </a:custGeom>
            <a:solidFill>
              <a:srgbClr val="797979"/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23">
              <a:extLst>
                <a:ext uri="{FF2B5EF4-FFF2-40B4-BE49-F238E27FC236}">
                  <a16:creationId xmlns:a16="http://schemas.microsoft.com/office/drawing/2014/main" xmlns="" id="{B0C640AC-029E-414B-8FE8-1C64EE798B90}"/>
                </a:ext>
              </a:extLst>
            </p:cNvPr>
            <p:cNvSpPr/>
            <p:nvPr/>
          </p:nvSpPr>
          <p:spPr>
            <a:xfrm>
              <a:off x="8841637" y="5193326"/>
              <a:ext cx="349502" cy="569197"/>
            </a:xfrm>
            <a:custGeom>
              <a:avLst/>
              <a:gdLst>
                <a:gd name="connsiteX0" fmla="*/ 97507 w 349502"/>
                <a:gd name="connsiteY0" fmla="*/ 10567 h 569197"/>
                <a:gd name="connsiteX1" fmla="*/ 19472 w 349502"/>
                <a:gd name="connsiteY1" fmla="*/ 250363 h 569197"/>
                <a:gd name="connsiteX2" fmla="*/ 8905 w 349502"/>
                <a:gd name="connsiteY2" fmla="*/ 388550 h 569197"/>
                <a:gd name="connsiteX3" fmla="*/ 31665 w 349502"/>
                <a:gd name="connsiteY3" fmla="*/ 490159 h 569197"/>
                <a:gd name="connsiteX4" fmla="*/ 179607 w 349502"/>
                <a:gd name="connsiteY4" fmla="*/ 541369 h 569197"/>
                <a:gd name="connsiteX5" fmla="*/ 338929 w 349502"/>
                <a:gd name="connsiteY5" fmla="*/ 409685 h 569197"/>
                <a:gd name="connsiteX6" fmla="*/ 347870 w 349502"/>
                <a:gd name="connsiteY6" fmla="*/ 400743 h 569197"/>
                <a:gd name="connsiteX7" fmla="*/ 337303 w 349502"/>
                <a:gd name="connsiteY7" fmla="*/ 425129 h 569197"/>
                <a:gd name="connsiteX8" fmla="*/ 193426 w 349502"/>
                <a:gd name="connsiteY8" fmla="*/ 548685 h 569197"/>
                <a:gd name="connsiteX9" fmla="*/ 110513 w 349502"/>
                <a:gd name="connsiteY9" fmla="*/ 569006 h 569197"/>
                <a:gd name="connsiteX10" fmla="*/ 24349 w 349502"/>
                <a:gd name="connsiteY10" fmla="*/ 505603 h 569197"/>
                <a:gd name="connsiteX11" fmla="*/ 1589 w 349502"/>
                <a:gd name="connsiteY11" fmla="*/ 340591 h 569197"/>
                <a:gd name="connsiteX12" fmla="*/ 25975 w 349502"/>
                <a:gd name="connsiteY12" fmla="*/ 184521 h 569197"/>
                <a:gd name="connsiteX13" fmla="*/ 92630 w 349502"/>
                <a:gd name="connsiteY13" fmla="*/ 0 h 569197"/>
                <a:gd name="connsiteX14" fmla="*/ 97507 w 349502"/>
                <a:gd name="connsiteY14" fmla="*/ 10567 h 569197"/>
                <a:gd name="connsiteX15" fmla="*/ 97507 w 349502"/>
                <a:gd name="connsiteY15" fmla="*/ 10567 h 569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9502" h="569197">
                  <a:moveTo>
                    <a:pt x="97507" y="10567"/>
                  </a:moveTo>
                  <a:cubicBezTo>
                    <a:pt x="63367" y="87790"/>
                    <a:pt x="35730" y="167451"/>
                    <a:pt x="19472" y="250363"/>
                  </a:cubicBezTo>
                  <a:cubicBezTo>
                    <a:pt x="10531" y="295884"/>
                    <a:pt x="8092" y="342217"/>
                    <a:pt x="8905" y="388550"/>
                  </a:cubicBezTo>
                  <a:cubicBezTo>
                    <a:pt x="10531" y="424316"/>
                    <a:pt x="15408" y="458457"/>
                    <a:pt x="31665" y="490159"/>
                  </a:cubicBezTo>
                  <a:cubicBezTo>
                    <a:pt x="64180" y="553562"/>
                    <a:pt x="115391" y="569006"/>
                    <a:pt x="179607" y="541369"/>
                  </a:cubicBezTo>
                  <a:cubicBezTo>
                    <a:pt x="245449" y="512919"/>
                    <a:pt x="294221" y="463334"/>
                    <a:pt x="338929" y="409685"/>
                  </a:cubicBezTo>
                  <a:cubicBezTo>
                    <a:pt x="341367" y="406433"/>
                    <a:pt x="344619" y="403182"/>
                    <a:pt x="347870" y="400743"/>
                  </a:cubicBezTo>
                  <a:cubicBezTo>
                    <a:pt x="353560" y="412936"/>
                    <a:pt x="342993" y="418626"/>
                    <a:pt x="337303" y="425129"/>
                  </a:cubicBezTo>
                  <a:cubicBezTo>
                    <a:pt x="295034" y="472275"/>
                    <a:pt x="251139" y="519422"/>
                    <a:pt x="193426" y="548685"/>
                  </a:cubicBezTo>
                  <a:cubicBezTo>
                    <a:pt x="167414" y="561691"/>
                    <a:pt x="139777" y="570632"/>
                    <a:pt x="110513" y="569006"/>
                  </a:cubicBezTo>
                  <a:cubicBezTo>
                    <a:pt x="68244" y="566568"/>
                    <a:pt x="41420" y="541369"/>
                    <a:pt x="24349" y="505603"/>
                  </a:cubicBezTo>
                  <a:cubicBezTo>
                    <a:pt x="-37" y="453580"/>
                    <a:pt x="-2475" y="396679"/>
                    <a:pt x="1589" y="340591"/>
                  </a:cubicBezTo>
                  <a:cubicBezTo>
                    <a:pt x="4841" y="287755"/>
                    <a:pt x="15408" y="236544"/>
                    <a:pt x="25975" y="184521"/>
                  </a:cubicBezTo>
                  <a:cubicBezTo>
                    <a:pt x="43858" y="121930"/>
                    <a:pt x="66619" y="60152"/>
                    <a:pt x="92630" y="0"/>
                  </a:cubicBezTo>
                  <a:cubicBezTo>
                    <a:pt x="95069" y="4877"/>
                    <a:pt x="96695" y="8129"/>
                    <a:pt x="97507" y="10567"/>
                  </a:cubicBezTo>
                  <a:lnTo>
                    <a:pt x="97507" y="10567"/>
                  </a:lnTo>
                  <a:close/>
                </a:path>
              </a:pathLst>
            </a:custGeom>
            <a:solidFill>
              <a:srgbClr val="FEFEFE"/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24">
              <a:extLst>
                <a:ext uri="{FF2B5EF4-FFF2-40B4-BE49-F238E27FC236}">
                  <a16:creationId xmlns:a16="http://schemas.microsoft.com/office/drawing/2014/main" xmlns="" id="{FB8B668A-2373-4C13-A1D6-8D09EAD31770}"/>
                </a:ext>
              </a:extLst>
            </p:cNvPr>
            <p:cNvSpPr/>
            <p:nvPr/>
          </p:nvSpPr>
          <p:spPr>
            <a:xfrm>
              <a:off x="7184948" y="3122217"/>
              <a:ext cx="1438617" cy="553309"/>
            </a:xfrm>
            <a:custGeom>
              <a:avLst/>
              <a:gdLst>
                <a:gd name="connsiteX0" fmla="*/ 1426612 w 1438617"/>
                <a:gd name="connsiteY0" fmla="*/ 443752 h 553309"/>
                <a:gd name="connsiteX1" fmla="*/ 1320126 w 1438617"/>
                <a:gd name="connsiteY1" fmla="*/ 494149 h 553309"/>
                <a:gd name="connsiteX2" fmla="*/ 1142921 w 1438617"/>
                <a:gd name="connsiteY2" fmla="*/ 481143 h 553309"/>
                <a:gd name="connsiteX3" fmla="*/ 1142921 w 1438617"/>
                <a:gd name="connsiteY3" fmla="*/ 481143 h 553309"/>
                <a:gd name="connsiteX4" fmla="*/ 1142921 w 1438617"/>
                <a:gd name="connsiteY4" fmla="*/ 481143 h 553309"/>
                <a:gd name="connsiteX5" fmla="*/ 31733 w 1438617"/>
                <a:gd name="connsiteY5" fmla="*/ 3178 h 553309"/>
                <a:gd name="connsiteX6" fmla="*/ 7347 w 1438617"/>
                <a:gd name="connsiteY6" fmla="*/ 10494 h 553309"/>
                <a:gd name="connsiteX7" fmla="*/ 11411 w 1438617"/>
                <a:gd name="connsiteY7" fmla="*/ 50324 h 553309"/>
                <a:gd name="connsiteX8" fmla="*/ 1125038 w 1438617"/>
                <a:gd name="connsiteY8" fmla="*/ 529103 h 553309"/>
                <a:gd name="connsiteX9" fmla="*/ 1125038 w 1438617"/>
                <a:gd name="connsiteY9" fmla="*/ 529103 h 553309"/>
                <a:gd name="connsiteX10" fmla="*/ 1315249 w 1438617"/>
                <a:gd name="connsiteY10" fmla="*/ 546173 h 553309"/>
                <a:gd name="connsiteX11" fmla="*/ 1315249 w 1438617"/>
                <a:gd name="connsiteY11" fmla="*/ 546173 h 553309"/>
                <a:gd name="connsiteX12" fmla="*/ 1399787 w 1438617"/>
                <a:gd name="connsiteY12" fmla="*/ 517722 h 553309"/>
                <a:gd name="connsiteX13" fmla="*/ 1437992 w 1438617"/>
                <a:gd name="connsiteY13" fmla="*/ 451067 h 553309"/>
                <a:gd name="connsiteX14" fmla="*/ 1426612 w 1438617"/>
                <a:gd name="connsiteY14" fmla="*/ 443752 h 553309"/>
                <a:gd name="connsiteX15" fmla="*/ 1426612 w 1438617"/>
                <a:gd name="connsiteY15" fmla="*/ 443752 h 553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8617" h="553309">
                  <a:moveTo>
                    <a:pt x="1426612" y="443752"/>
                  </a:moveTo>
                  <a:cubicBezTo>
                    <a:pt x="1392471" y="464886"/>
                    <a:pt x="1358331" y="485208"/>
                    <a:pt x="1320126" y="494149"/>
                  </a:cubicBezTo>
                  <a:cubicBezTo>
                    <a:pt x="1246155" y="512032"/>
                    <a:pt x="1195758" y="503904"/>
                    <a:pt x="1142921" y="481143"/>
                  </a:cubicBezTo>
                  <a:lnTo>
                    <a:pt x="1142921" y="481143"/>
                  </a:lnTo>
                  <a:lnTo>
                    <a:pt x="1142921" y="481143"/>
                  </a:lnTo>
                  <a:cubicBezTo>
                    <a:pt x="1106342" y="466512"/>
                    <a:pt x="65061" y="17810"/>
                    <a:pt x="31733" y="3178"/>
                  </a:cubicBezTo>
                  <a:cubicBezTo>
                    <a:pt x="21166" y="-886"/>
                    <a:pt x="12224" y="-3325"/>
                    <a:pt x="7347" y="10494"/>
                  </a:cubicBezTo>
                  <a:cubicBezTo>
                    <a:pt x="3283" y="24313"/>
                    <a:pt x="-8910" y="41383"/>
                    <a:pt x="11411" y="50324"/>
                  </a:cubicBezTo>
                  <a:cubicBezTo>
                    <a:pt x="46365" y="66582"/>
                    <a:pt x="1086021" y="520161"/>
                    <a:pt x="1125038" y="529103"/>
                  </a:cubicBezTo>
                  <a:lnTo>
                    <a:pt x="1125038" y="529103"/>
                  </a:lnTo>
                  <a:cubicBezTo>
                    <a:pt x="1216079" y="563243"/>
                    <a:pt x="1259161" y="553489"/>
                    <a:pt x="1315249" y="546173"/>
                  </a:cubicBezTo>
                  <a:lnTo>
                    <a:pt x="1315249" y="546173"/>
                  </a:lnTo>
                  <a:cubicBezTo>
                    <a:pt x="1351828" y="538044"/>
                    <a:pt x="1372149" y="529103"/>
                    <a:pt x="1399787" y="517722"/>
                  </a:cubicBezTo>
                  <a:cubicBezTo>
                    <a:pt x="1429863" y="504717"/>
                    <a:pt x="1432302" y="477079"/>
                    <a:pt x="1437992" y="451067"/>
                  </a:cubicBezTo>
                  <a:cubicBezTo>
                    <a:pt x="1440430" y="443752"/>
                    <a:pt x="1435553" y="438874"/>
                    <a:pt x="1426612" y="443752"/>
                  </a:cubicBezTo>
                  <a:lnTo>
                    <a:pt x="1426612" y="44375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25">
              <a:extLst>
                <a:ext uri="{FF2B5EF4-FFF2-40B4-BE49-F238E27FC236}">
                  <a16:creationId xmlns:a16="http://schemas.microsoft.com/office/drawing/2014/main" xmlns="" id="{E6F51F56-FA0B-4D1F-89F6-A03FA740E499}"/>
                </a:ext>
              </a:extLst>
            </p:cNvPr>
            <p:cNvSpPr/>
            <p:nvPr/>
          </p:nvSpPr>
          <p:spPr>
            <a:xfrm>
              <a:off x="6381093" y="2896280"/>
              <a:ext cx="421889" cy="96181"/>
            </a:xfrm>
            <a:custGeom>
              <a:avLst/>
              <a:gdLst>
                <a:gd name="connsiteX0" fmla="*/ 417774 w 421889"/>
                <a:gd name="connsiteY0" fmla="*/ 79547 h 96181"/>
                <a:gd name="connsiteX1" fmla="*/ 380382 w 421889"/>
                <a:gd name="connsiteY1" fmla="*/ 45407 h 96181"/>
                <a:gd name="connsiteX2" fmla="*/ 66616 w 421889"/>
                <a:gd name="connsiteY2" fmla="*/ 24272 h 96181"/>
                <a:gd name="connsiteX3" fmla="*/ 6464 w 421889"/>
                <a:gd name="connsiteY3" fmla="*/ 64103 h 96181"/>
                <a:gd name="connsiteX4" fmla="*/ 2400 w 421889"/>
                <a:gd name="connsiteY4" fmla="*/ 84424 h 96181"/>
                <a:gd name="connsiteX5" fmla="*/ 20283 w 421889"/>
                <a:gd name="connsiteY5" fmla="*/ 81173 h 96181"/>
                <a:gd name="connsiteX6" fmla="*/ 123517 w 421889"/>
                <a:gd name="connsiteY6" fmla="*/ 39717 h 96181"/>
                <a:gd name="connsiteX7" fmla="*/ 244634 w 421889"/>
                <a:gd name="connsiteY7" fmla="*/ 40530 h 96181"/>
                <a:gd name="connsiteX8" fmla="*/ 349494 w 421889"/>
                <a:gd name="connsiteY8" fmla="*/ 67354 h 96181"/>
                <a:gd name="connsiteX9" fmla="*/ 349494 w 421889"/>
                <a:gd name="connsiteY9" fmla="*/ 67354 h 96181"/>
                <a:gd name="connsiteX10" fmla="*/ 408833 w 421889"/>
                <a:gd name="connsiteY10" fmla="*/ 93366 h 96181"/>
                <a:gd name="connsiteX11" fmla="*/ 421026 w 421889"/>
                <a:gd name="connsiteY11" fmla="*/ 93366 h 96181"/>
                <a:gd name="connsiteX12" fmla="*/ 417774 w 421889"/>
                <a:gd name="connsiteY12" fmla="*/ 79547 h 96181"/>
                <a:gd name="connsiteX13" fmla="*/ 417774 w 421889"/>
                <a:gd name="connsiteY13" fmla="*/ 79547 h 96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1889" h="96181">
                  <a:moveTo>
                    <a:pt x="417774" y="79547"/>
                  </a:moveTo>
                  <a:cubicBezTo>
                    <a:pt x="403956" y="58413"/>
                    <a:pt x="385260" y="47845"/>
                    <a:pt x="380382" y="45407"/>
                  </a:cubicBezTo>
                  <a:cubicBezTo>
                    <a:pt x="277961" y="-8242"/>
                    <a:pt x="169037" y="-13120"/>
                    <a:pt x="66616" y="24272"/>
                  </a:cubicBezTo>
                  <a:cubicBezTo>
                    <a:pt x="39792" y="34027"/>
                    <a:pt x="20283" y="41342"/>
                    <a:pt x="6464" y="64103"/>
                  </a:cubicBezTo>
                  <a:cubicBezTo>
                    <a:pt x="2400" y="70606"/>
                    <a:pt x="-3290" y="77921"/>
                    <a:pt x="2400" y="84424"/>
                  </a:cubicBezTo>
                  <a:cubicBezTo>
                    <a:pt x="8090" y="90927"/>
                    <a:pt x="14593" y="83611"/>
                    <a:pt x="20283" y="81173"/>
                  </a:cubicBezTo>
                  <a:cubicBezTo>
                    <a:pt x="48733" y="67354"/>
                    <a:pt x="81248" y="48658"/>
                    <a:pt x="123517" y="39717"/>
                  </a:cubicBezTo>
                  <a:cubicBezTo>
                    <a:pt x="163347" y="31588"/>
                    <a:pt x="203991" y="34840"/>
                    <a:pt x="244634" y="40530"/>
                  </a:cubicBezTo>
                  <a:cubicBezTo>
                    <a:pt x="282026" y="45407"/>
                    <a:pt x="318605" y="55974"/>
                    <a:pt x="349494" y="67354"/>
                  </a:cubicBezTo>
                  <a:lnTo>
                    <a:pt x="349494" y="67354"/>
                  </a:lnTo>
                  <a:cubicBezTo>
                    <a:pt x="360061" y="72231"/>
                    <a:pt x="397453" y="86050"/>
                    <a:pt x="408833" y="93366"/>
                  </a:cubicBezTo>
                  <a:cubicBezTo>
                    <a:pt x="412897" y="95804"/>
                    <a:pt x="417774" y="98243"/>
                    <a:pt x="421026" y="93366"/>
                  </a:cubicBezTo>
                  <a:cubicBezTo>
                    <a:pt x="423464" y="89302"/>
                    <a:pt x="420213" y="83611"/>
                    <a:pt x="417774" y="79547"/>
                  </a:cubicBezTo>
                  <a:lnTo>
                    <a:pt x="417774" y="7954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26">
              <a:extLst>
                <a:ext uri="{FF2B5EF4-FFF2-40B4-BE49-F238E27FC236}">
                  <a16:creationId xmlns:a16="http://schemas.microsoft.com/office/drawing/2014/main" xmlns="" id="{8D946201-DB33-4261-BBAF-52C7146C5282}"/>
                </a:ext>
              </a:extLst>
            </p:cNvPr>
            <p:cNvSpPr/>
            <p:nvPr/>
          </p:nvSpPr>
          <p:spPr>
            <a:xfrm>
              <a:off x="9207391" y="2017174"/>
              <a:ext cx="1797247" cy="1283339"/>
            </a:xfrm>
            <a:custGeom>
              <a:avLst/>
              <a:gdLst>
                <a:gd name="connsiteX0" fmla="*/ 1485920 w 1797247"/>
                <a:gd name="connsiteY0" fmla="*/ 195372 h 1283339"/>
                <a:gd name="connsiteX1" fmla="*/ 1512745 w 1797247"/>
                <a:gd name="connsiteY1" fmla="*/ 178302 h 1283339"/>
                <a:gd name="connsiteX2" fmla="*/ 1766358 w 1797247"/>
                <a:gd name="connsiteY2" fmla="*/ 10851 h 1283339"/>
                <a:gd name="connsiteX3" fmla="*/ 1797248 w 1797247"/>
                <a:gd name="connsiteY3" fmla="*/ 1097 h 1283339"/>
                <a:gd name="connsiteX4" fmla="*/ 1720838 w 1797247"/>
                <a:gd name="connsiteY4" fmla="*/ 57997 h 1283339"/>
                <a:gd name="connsiteX5" fmla="*/ 1494861 w 1797247"/>
                <a:gd name="connsiteY5" fmla="*/ 209190 h 1283339"/>
                <a:gd name="connsiteX6" fmla="*/ 1417639 w 1797247"/>
                <a:gd name="connsiteY6" fmla="*/ 299419 h 1283339"/>
                <a:gd name="connsiteX7" fmla="*/ 1375370 w 1797247"/>
                <a:gd name="connsiteY7" fmla="*/ 349816 h 1283339"/>
                <a:gd name="connsiteX8" fmla="*/ 1315218 w 1797247"/>
                <a:gd name="connsiteY8" fmla="*/ 417284 h 1283339"/>
                <a:gd name="connsiteX9" fmla="*/ 1237995 w 1797247"/>
                <a:gd name="connsiteY9" fmla="*/ 482314 h 1283339"/>
                <a:gd name="connsiteX10" fmla="*/ 604773 w 1797247"/>
                <a:gd name="connsiteY10" fmla="*/ 952963 h 1283339"/>
                <a:gd name="connsiteX11" fmla="*/ 582825 w 1797247"/>
                <a:gd name="connsiteY11" fmla="*/ 971659 h 1283339"/>
                <a:gd name="connsiteX12" fmla="*/ 466585 w 1797247"/>
                <a:gd name="connsiteY12" fmla="*/ 1055384 h 1283339"/>
                <a:gd name="connsiteX13" fmla="*/ 444638 w 1797247"/>
                <a:gd name="connsiteY13" fmla="*/ 1069203 h 1283339"/>
                <a:gd name="connsiteX14" fmla="*/ 121117 w 1797247"/>
                <a:gd name="connsiteY14" fmla="*/ 1232589 h 1283339"/>
                <a:gd name="connsiteX15" fmla="*/ 37392 w 1797247"/>
                <a:gd name="connsiteY15" fmla="*/ 1276484 h 1283339"/>
                <a:gd name="connsiteX16" fmla="*/ 0 w 1797247"/>
                <a:gd name="connsiteY16" fmla="*/ 1278922 h 1283339"/>
                <a:gd name="connsiteX17" fmla="*/ 29263 w 1797247"/>
                <a:gd name="connsiteY17" fmla="*/ 1261852 h 1283339"/>
                <a:gd name="connsiteX18" fmla="*/ 73158 w 1797247"/>
                <a:gd name="connsiteY18" fmla="*/ 1239905 h 1283339"/>
                <a:gd name="connsiteX19" fmla="*/ 433258 w 1797247"/>
                <a:gd name="connsiteY19" fmla="*/ 1058636 h 1283339"/>
                <a:gd name="connsiteX20" fmla="*/ 454392 w 1797247"/>
                <a:gd name="connsiteY20" fmla="*/ 1046443 h 1283339"/>
                <a:gd name="connsiteX21" fmla="*/ 503164 w 1797247"/>
                <a:gd name="connsiteY21" fmla="*/ 1010677 h 1283339"/>
                <a:gd name="connsiteX22" fmla="*/ 1021773 w 1797247"/>
                <a:gd name="connsiteY22" fmla="*/ 625378 h 1283339"/>
                <a:gd name="connsiteX23" fmla="*/ 1218487 w 1797247"/>
                <a:gd name="connsiteY23" fmla="*/ 479875 h 1283339"/>
                <a:gd name="connsiteX24" fmla="*/ 1234744 w 1797247"/>
                <a:gd name="connsiteY24" fmla="*/ 465243 h 1283339"/>
                <a:gd name="connsiteX25" fmla="*/ 1265633 w 1797247"/>
                <a:gd name="connsiteY25" fmla="*/ 442483 h 1283339"/>
                <a:gd name="connsiteX26" fmla="*/ 1348545 w 1797247"/>
                <a:gd name="connsiteY26" fmla="*/ 355506 h 1283339"/>
                <a:gd name="connsiteX27" fmla="*/ 1485920 w 1797247"/>
                <a:gd name="connsiteY27" fmla="*/ 195372 h 1283339"/>
                <a:gd name="connsiteX28" fmla="*/ 1485920 w 1797247"/>
                <a:gd name="connsiteY28" fmla="*/ 195372 h 1283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797247" h="1283339">
                  <a:moveTo>
                    <a:pt x="1485920" y="195372"/>
                  </a:moveTo>
                  <a:cubicBezTo>
                    <a:pt x="1496487" y="192120"/>
                    <a:pt x="1503803" y="183992"/>
                    <a:pt x="1512745" y="178302"/>
                  </a:cubicBezTo>
                  <a:cubicBezTo>
                    <a:pt x="1597282" y="122214"/>
                    <a:pt x="1681821" y="66126"/>
                    <a:pt x="1766358" y="10851"/>
                  </a:cubicBezTo>
                  <a:cubicBezTo>
                    <a:pt x="1774487" y="5161"/>
                    <a:pt x="1783429" y="-2968"/>
                    <a:pt x="1797248" y="1097"/>
                  </a:cubicBezTo>
                  <a:cubicBezTo>
                    <a:pt x="1776926" y="28734"/>
                    <a:pt x="1746850" y="40114"/>
                    <a:pt x="1720838" y="57997"/>
                  </a:cubicBezTo>
                  <a:cubicBezTo>
                    <a:pt x="1645242" y="109208"/>
                    <a:pt x="1568019" y="157167"/>
                    <a:pt x="1494861" y="209190"/>
                  </a:cubicBezTo>
                  <a:cubicBezTo>
                    <a:pt x="1463159" y="231951"/>
                    <a:pt x="1442838" y="268530"/>
                    <a:pt x="1417639" y="299419"/>
                  </a:cubicBezTo>
                  <a:cubicBezTo>
                    <a:pt x="1403820" y="316489"/>
                    <a:pt x="1385937" y="330308"/>
                    <a:pt x="1375370" y="349816"/>
                  </a:cubicBezTo>
                  <a:cubicBezTo>
                    <a:pt x="1351797" y="368512"/>
                    <a:pt x="1334727" y="393711"/>
                    <a:pt x="1315218" y="417284"/>
                  </a:cubicBezTo>
                  <a:cubicBezTo>
                    <a:pt x="1293271" y="444109"/>
                    <a:pt x="1264820" y="461992"/>
                    <a:pt x="1237995" y="482314"/>
                  </a:cubicBezTo>
                  <a:cubicBezTo>
                    <a:pt x="1026650" y="639197"/>
                    <a:pt x="816118" y="796080"/>
                    <a:pt x="604773" y="952963"/>
                  </a:cubicBezTo>
                  <a:cubicBezTo>
                    <a:pt x="597457" y="958653"/>
                    <a:pt x="590141" y="965156"/>
                    <a:pt x="582825" y="971659"/>
                  </a:cubicBezTo>
                  <a:cubicBezTo>
                    <a:pt x="543808" y="999296"/>
                    <a:pt x="505603" y="1027747"/>
                    <a:pt x="466585" y="1055384"/>
                  </a:cubicBezTo>
                  <a:cubicBezTo>
                    <a:pt x="459269" y="1061074"/>
                    <a:pt x="451954" y="1065139"/>
                    <a:pt x="444638" y="1069203"/>
                  </a:cubicBezTo>
                  <a:cubicBezTo>
                    <a:pt x="337340" y="1123665"/>
                    <a:pt x="229228" y="1178127"/>
                    <a:pt x="121117" y="1232589"/>
                  </a:cubicBezTo>
                  <a:cubicBezTo>
                    <a:pt x="92667" y="1246408"/>
                    <a:pt x="65029" y="1261039"/>
                    <a:pt x="37392" y="1276484"/>
                  </a:cubicBezTo>
                  <a:cubicBezTo>
                    <a:pt x="25199" y="1283800"/>
                    <a:pt x="13006" y="1286238"/>
                    <a:pt x="0" y="1278922"/>
                  </a:cubicBezTo>
                  <a:cubicBezTo>
                    <a:pt x="9754" y="1273232"/>
                    <a:pt x="20322" y="1267542"/>
                    <a:pt x="29263" y="1261852"/>
                  </a:cubicBezTo>
                  <a:cubicBezTo>
                    <a:pt x="45521" y="1256162"/>
                    <a:pt x="60152" y="1249659"/>
                    <a:pt x="73158" y="1239905"/>
                  </a:cubicBezTo>
                  <a:cubicBezTo>
                    <a:pt x="193462" y="1179753"/>
                    <a:pt x="312954" y="1118788"/>
                    <a:pt x="433258" y="1058636"/>
                  </a:cubicBezTo>
                  <a:cubicBezTo>
                    <a:pt x="440574" y="1055384"/>
                    <a:pt x="447076" y="1050507"/>
                    <a:pt x="454392" y="1046443"/>
                  </a:cubicBezTo>
                  <a:cubicBezTo>
                    <a:pt x="470650" y="1034250"/>
                    <a:pt x="486907" y="1022870"/>
                    <a:pt x="503164" y="1010677"/>
                  </a:cubicBezTo>
                  <a:cubicBezTo>
                    <a:pt x="675492" y="882244"/>
                    <a:pt x="848633" y="753811"/>
                    <a:pt x="1021773" y="625378"/>
                  </a:cubicBezTo>
                  <a:cubicBezTo>
                    <a:pt x="1087615" y="576606"/>
                    <a:pt x="1152644" y="528647"/>
                    <a:pt x="1218487" y="479875"/>
                  </a:cubicBezTo>
                  <a:cubicBezTo>
                    <a:pt x="1224177" y="475811"/>
                    <a:pt x="1229867" y="470121"/>
                    <a:pt x="1234744" y="465243"/>
                  </a:cubicBezTo>
                  <a:cubicBezTo>
                    <a:pt x="1246937" y="459553"/>
                    <a:pt x="1256692" y="452237"/>
                    <a:pt x="1265633" y="442483"/>
                  </a:cubicBezTo>
                  <a:cubicBezTo>
                    <a:pt x="1302212" y="421349"/>
                    <a:pt x="1321721" y="385582"/>
                    <a:pt x="1348545" y="355506"/>
                  </a:cubicBezTo>
                  <a:cubicBezTo>
                    <a:pt x="1394879" y="302670"/>
                    <a:pt x="1440399" y="249021"/>
                    <a:pt x="1485920" y="195372"/>
                  </a:cubicBezTo>
                  <a:lnTo>
                    <a:pt x="1485920" y="195372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27">
              <a:extLst>
                <a:ext uri="{FF2B5EF4-FFF2-40B4-BE49-F238E27FC236}">
                  <a16:creationId xmlns:a16="http://schemas.microsoft.com/office/drawing/2014/main" xmlns="" id="{5B0DF728-EE28-4511-9CD5-97B96E002FB6}"/>
                </a:ext>
              </a:extLst>
            </p:cNvPr>
            <p:cNvSpPr/>
            <p:nvPr/>
          </p:nvSpPr>
          <p:spPr>
            <a:xfrm>
              <a:off x="8655763" y="3015658"/>
              <a:ext cx="581703" cy="278000"/>
            </a:xfrm>
            <a:custGeom>
              <a:avLst/>
              <a:gdLst>
                <a:gd name="connsiteX0" fmla="*/ 581704 w 581703"/>
                <a:gd name="connsiteY0" fmla="*/ 261743 h 278000"/>
                <a:gd name="connsiteX1" fmla="*/ 567885 w 581703"/>
                <a:gd name="connsiteY1" fmla="*/ 243860 h 278000"/>
                <a:gd name="connsiteX2" fmla="*/ 311019 w 581703"/>
                <a:gd name="connsiteY2" fmla="*/ 95105 h 278000"/>
                <a:gd name="connsiteX3" fmla="*/ 183399 w 581703"/>
                <a:gd name="connsiteY3" fmla="*/ 21135 h 278000"/>
                <a:gd name="connsiteX4" fmla="*/ 172019 w 581703"/>
                <a:gd name="connsiteY4" fmla="*/ 0 h 278000"/>
                <a:gd name="connsiteX5" fmla="*/ 171206 w 581703"/>
                <a:gd name="connsiteY5" fmla="*/ 813 h 278000"/>
                <a:gd name="connsiteX6" fmla="*/ 22452 w 581703"/>
                <a:gd name="connsiteY6" fmla="*/ 136562 h 278000"/>
                <a:gd name="connsiteX7" fmla="*/ 1317 w 581703"/>
                <a:gd name="connsiteY7" fmla="*/ 199965 h 278000"/>
                <a:gd name="connsiteX8" fmla="*/ 72037 w 581703"/>
                <a:gd name="connsiteY8" fmla="*/ 266620 h 278000"/>
                <a:gd name="connsiteX9" fmla="*/ 146007 w 581703"/>
                <a:gd name="connsiteY9" fmla="*/ 269872 h 278000"/>
                <a:gd name="connsiteX10" fmla="*/ 552441 w 581703"/>
                <a:gd name="connsiteY10" fmla="*/ 278000 h 278000"/>
                <a:gd name="connsiteX11" fmla="*/ 581704 w 581703"/>
                <a:gd name="connsiteY11" fmla="*/ 261743 h 27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1703" h="278000">
                  <a:moveTo>
                    <a:pt x="581704" y="261743"/>
                  </a:moveTo>
                  <a:cubicBezTo>
                    <a:pt x="580078" y="253614"/>
                    <a:pt x="576014" y="247924"/>
                    <a:pt x="567885" y="243860"/>
                  </a:cubicBezTo>
                  <a:cubicBezTo>
                    <a:pt x="481721" y="194275"/>
                    <a:pt x="396370" y="144690"/>
                    <a:pt x="311019" y="95105"/>
                  </a:cubicBezTo>
                  <a:cubicBezTo>
                    <a:pt x="267937" y="70719"/>
                    <a:pt x="225669" y="45521"/>
                    <a:pt x="183399" y="21135"/>
                  </a:cubicBezTo>
                  <a:cubicBezTo>
                    <a:pt x="174458" y="16257"/>
                    <a:pt x="169581" y="10567"/>
                    <a:pt x="172019" y="0"/>
                  </a:cubicBezTo>
                  <a:cubicBezTo>
                    <a:pt x="172019" y="0"/>
                    <a:pt x="171206" y="813"/>
                    <a:pt x="171206" y="813"/>
                  </a:cubicBezTo>
                  <a:cubicBezTo>
                    <a:pt x="121621" y="46333"/>
                    <a:pt x="72850" y="91854"/>
                    <a:pt x="22452" y="136562"/>
                  </a:cubicBezTo>
                  <a:cubicBezTo>
                    <a:pt x="2130" y="154445"/>
                    <a:pt x="-2747" y="175579"/>
                    <a:pt x="1317" y="199965"/>
                  </a:cubicBezTo>
                  <a:cubicBezTo>
                    <a:pt x="7820" y="240608"/>
                    <a:pt x="37083" y="257679"/>
                    <a:pt x="72037" y="266620"/>
                  </a:cubicBezTo>
                  <a:cubicBezTo>
                    <a:pt x="97235" y="273936"/>
                    <a:pt x="119996" y="269872"/>
                    <a:pt x="146007" y="269872"/>
                  </a:cubicBezTo>
                  <a:cubicBezTo>
                    <a:pt x="210224" y="269872"/>
                    <a:pt x="552441" y="278000"/>
                    <a:pt x="552441" y="278000"/>
                  </a:cubicBezTo>
                  <a:cubicBezTo>
                    <a:pt x="562195" y="272310"/>
                    <a:pt x="571949" y="267433"/>
                    <a:pt x="581704" y="261743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28">
              <a:extLst>
                <a:ext uri="{FF2B5EF4-FFF2-40B4-BE49-F238E27FC236}">
                  <a16:creationId xmlns:a16="http://schemas.microsoft.com/office/drawing/2014/main" xmlns="" id="{9213D245-0D0D-4DD1-A89B-4577B1FA6012}"/>
                </a:ext>
              </a:extLst>
            </p:cNvPr>
            <p:cNvSpPr/>
            <p:nvPr/>
          </p:nvSpPr>
          <p:spPr>
            <a:xfrm>
              <a:off x="9361835" y="2279201"/>
              <a:ext cx="1085176" cy="751088"/>
            </a:xfrm>
            <a:custGeom>
              <a:avLst/>
              <a:gdLst>
                <a:gd name="connsiteX0" fmla="*/ 0 w 1085176"/>
                <a:gd name="connsiteY0" fmla="*/ 560878 h 751088"/>
                <a:gd name="connsiteX1" fmla="*/ 324334 w 1085176"/>
                <a:gd name="connsiteY1" fmla="*/ 745398 h 751088"/>
                <a:gd name="connsiteX2" fmla="*/ 346281 w 1085176"/>
                <a:gd name="connsiteY2" fmla="*/ 751088 h 751088"/>
                <a:gd name="connsiteX3" fmla="*/ 347094 w 1085176"/>
                <a:gd name="connsiteY3" fmla="*/ 750276 h 751088"/>
                <a:gd name="connsiteX4" fmla="*/ 1085177 w 1085176"/>
                <a:gd name="connsiteY4" fmla="*/ 201591 h 751088"/>
                <a:gd name="connsiteX5" fmla="*/ 1081112 w 1085176"/>
                <a:gd name="connsiteY5" fmla="*/ 201591 h 751088"/>
                <a:gd name="connsiteX6" fmla="*/ 771410 w 1085176"/>
                <a:gd name="connsiteY6" fmla="*/ 21947 h 751088"/>
                <a:gd name="connsiteX7" fmla="*/ 755153 w 1085176"/>
                <a:gd name="connsiteY7" fmla="*/ 813 h 751088"/>
                <a:gd name="connsiteX8" fmla="*/ 755966 w 1085176"/>
                <a:gd name="connsiteY8" fmla="*/ 0 h 751088"/>
                <a:gd name="connsiteX9" fmla="*/ 742147 w 1085176"/>
                <a:gd name="connsiteY9" fmla="*/ 8942 h 751088"/>
                <a:gd name="connsiteX10" fmla="*/ 0 w 1085176"/>
                <a:gd name="connsiteY10" fmla="*/ 560878 h 75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85176" h="751088">
                  <a:moveTo>
                    <a:pt x="0" y="560878"/>
                  </a:moveTo>
                  <a:cubicBezTo>
                    <a:pt x="35766" y="573071"/>
                    <a:pt x="249550" y="701504"/>
                    <a:pt x="324334" y="745398"/>
                  </a:cubicBezTo>
                  <a:cubicBezTo>
                    <a:pt x="331649" y="749463"/>
                    <a:pt x="338965" y="748650"/>
                    <a:pt x="346281" y="751088"/>
                  </a:cubicBezTo>
                  <a:cubicBezTo>
                    <a:pt x="346281" y="751088"/>
                    <a:pt x="347094" y="751088"/>
                    <a:pt x="347094" y="750276"/>
                  </a:cubicBezTo>
                  <a:cubicBezTo>
                    <a:pt x="519422" y="621843"/>
                    <a:pt x="1082738" y="202404"/>
                    <a:pt x="1085177" y="201591"/>
                  </a:cubicBezTo>
                  <a:cubicBezTo>
                    <a:pt x="1083551" y="201591"/>
                    <a:pt x="1082738" y="201591"/>
                    <a:pt x="1081112" y="201591"/>
                  </a:cubicBezTo>
                  <a:cubicBezTo>
                    <a:pt x="1045346" y="171515"/>
                    <a:pt x="834814" y="57714"/>
                    <a:pt x="771410" y="21947"/>
                  </a:cubicBezTo>
                  <a:cubicBezTo>
                    <a:pt x="763282" y="17883"/>
                    <a:pt x="753527" y="13819"/>
                    <a:pt x="755153" y="813"/>
                  </a:cubicBezTo>
                  <a:cubicBezTo>
                    <a:pt x="755153" y="813"/>
                    <a:pt x="755966" y="813"/>
                    <a:pt x="755966" y="0"/>
                  </a:cubicBezTo>
                  <a:cubicBezTo>
                    <a:pt x="751089" y="3251"/>
                    <a:pt x="746211" y="5690"/>
                    <a:pt x="742147" y="8942"/>
                  </a:cubicBezTo>
                  <a:cubicBezTo>
                    <a:pt x="658422" y="70719"/>
                    <a:pt x="78848" y="501539"/>
                    <a:pt x="0" y="560878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29">
              <a:extLst>
                <a:ext uri="{FF2B5EF4-FFF2-40B4-BE49-F238E27FC236}">
                  <a16:creationId xmlns:a16="http://schemas.microsoft.com/office/drawing/2014/main" xmlns="" id="{88228A4D-2FA2-4678-AD56-A4713E115CD6}"/>
                </a:ext>
              </a:extLst>
            </p:cNvPr>
            <p:cNvSpPr/>
            <p:nvPr/>
          </p:nvSpPr>
          <p:spPr>
            <a:xfrm>
              <a:off x="8857858" y="2867716"/>
              <a:ext cx="803111" cy="392614"/>
            </a:xfrm>
            <a:custGeom>
              <a:avLst/>
              <a:gdLst>
                <a:gd name="connsiteX0" fmla="*/ 19509 w 803111"/>
                <a:gd name="connsiteY0" fmla="*/ 149567 h 392614"/>
                <a:gd name="connsiteX1" fmla="*/ 393427 w 803111"/>
                <a:gd name="connsiteY1" fmla="*/ 367416 h 392614"/>
                <a:gd name="connsiteX2" fmla="*/ 420252 w 803111"/>
                <a:gd name="connsiteY2" fmla="*/ 392614 h 392614"/>
                <a:gd name="connsiteX3" fmla="*/ 421878 w 803111"/>
                <a:gd name="connsiteY3" fmla="*/ 391802 h 392614"/>
                <a:gd name="connsiteX4" fmla="*/ 781977 w 803111"/>
                <a:gd name="connsiteY4" fmla="*/ 210532 h 392614"/>
                <a:gd name="connsiteX5" fmla="*/ 803112 w 803111"/>
                <a:gd name="connsiteY5" fmla="*/ 198339 h 392614"/>
                <a:gd name="connsiteX6" fmla="*/ 803112 w 803111"/>
                <a:gd name="connsiteY6" fmla="*/ 198339 h 392614"/>
                <a:gd name="connsiteX7" fmla="*/ 736457 w 803111"/>
                <a:gd name="connsiteY7" fmla="*/ 155258 h 392614"/>
                <a:gd name="connsiteX8" fmla="*/ 486907 w 803111"/>
                <a:gd name="connsiteY8" fmla="*/ 11380 h 392614"/>
                <a:gd name="connsiteX9" fmla="*/ 456831 w 803111"/>
                <a:gd name="connsiteY9" fmla="*/ 0 h 392614"/>
                <a:gd name="connsiteX10" fmla="*/ 454392 w 803111"/>
                <a:gd name="connsiteY10" fmla="*/ 813 h 392614"/>
                <a:gd name="connsiteX11" fmla="*/ 0 w 803111"/>
                <a:gd name="connsiteY11" fmla="*/ 129246 h 392614"/>
                <a:gd name="connsiteX12" fmla="*/ 19509 w 803111"/>
                <a:gd name="connsiteY12" fmla="*/ 149567 h 39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3111" h="392614">
                  <a:moveTo>
                    <a:pt x="19509" y="149567"/>
                  </a:moveTo>
                  <a:cubicBezTo>
                    <a:pt x="143877" y="221913"/>
                    <a:pt x="268246" y="294258"/>
                    <a:pt x="393427" y="367416"/>
                  </a:cubicBezTo>
                  <a:cubicBezTo>
                    <a:pt x="403995" y="373918"/>
                    <a:pt x="416188" y="379609"/>
                    <a:pt x="420252" y="392614"/>
                  </a:cubicBezTo>
                  <a:cubicBezTo>
                    <a:pt x="421065" y="392614"/>
                    <a:pt x="421065" y="391802"/>
                    <a:pt x="421878" y="391802"/>
                  </a:cubicBezTo>
                  <a:cubicBezTo>
                    <a:pt x="542182" y="331649"/>
                    <a:pt x="661673" y="270685"/>
                    <a:pt x="781977" y="210532"/>
                  </a:cubicBezTo>
                  <a:cubicBezTo>
                    <a:pt x="789293" y="207281"/>
                    <a:pt x="795796" y="202404"/>
                    <a:pt x="803112" y="198339"/>
                  </a:cubicBezTo>
                  <a:cubicBezTo>
                    <a:pt x="803112" y="198339"/>
                    <a:pt x="803112" y="198339"/>
                    <a:pt x="803112" y="198339"/>
                  </a:cubicBezTo>
                  <a:cubicBezTo>
                    <a:pt x="785229" y="178018"/>
                    <a:pt x="759217" y="168263"/>
                    <a:pt x="736457" y="155258"/>
                  </a:cubicBezTo>
                  <a:cubicBezTo>
                    <a:pt x="653545" y="106486"/>
                    <a:pt x="570632" y="59339"/>
                    <a:pt x="486907" y="11380"/>
                  </a:cubicBezTo>
                  <a:cubicBezTo>
                    <a:pt x="477153" y="5690"/>
                    <a:pt x="467398" y="2439"/>
                    <a:pt x="456831" y="0"/>
                  </a:cubicBezTo>
                  <a:cubicBezTo>
                    <a:pt x="456018" y="0"/>
                    <a:pt x="455205" y="813"/>
                    <a:pt x="454392" y="813"/>
                  </a:cubicBezTo>
                  <a:cubicBezTo>
                    <a:pt x="302386" y="40643"/>
                    <a:pt x="151193" y="85351"/>
                    <a:pt x="0" y="129246"/>
                  </a:cubicBezTo>
                  <a:cubicBezTo>
                    <a:pt x="2439" y="139000"/>
                    <a:pt x="10567" y="143877"/>
                    <a:pt x="19509" y="14956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30">
              <a:extLst>
                <a:ext uri="{FF2B5EF4-FFF2-40B4-BE49-F238E27FC236}">
                  <a16:creationId xmlns:a16="http://schemas.microsoft.com/office/drawing/2014/main" xmlns="" id="{6F9EB30B-5FE2-4644-99DF-1CA7A39148CB}"/>
                </a:ext>
              </a:extLst>
            </p:cNvPr>
            <p:cNvSpPr/>
            <p:nvPr/>
          </p:nvSpPr>
          <p:spPr>
            <a:xfrm>
              <a:off x="10149503" y="2030259"/>
              <a:ext cx="543807" cy="430210"/>
            </a:xfrm>
            <a:custGeom>
              <a:avLst/>
              <a:gdLst>
                <a:gd name="connsiteX0" fmla="*/ 53649 w 543807"/>
                <a:gd name="connsiteY0" fmla="*/ 263573 h 430210"/>
                <a:gd name="connsiteX1" fmla="*/ 308076 w 543807"/>
                <a:gd name="connsiteY1" fmla="*/ 407451 h 430210"/>
                <a:gd name="connsiteX2" fmla="*/ 324333 w 543807"/>
                <a:gd name="connsiteY2" fmla="*/ 427772 h 430210"/>
                <a:gd name="connsiteX3" fmla="*/ 323521 w 543807"/>
                <a:gd name="connsiteY3" fmla="*/ 430211 h 430210"/>
                <a:gd name="connsiteX4" fmla="*/ 404807 w 543807"/>
                <a:gd name="connsiteY4" fmla="*/ 344047 h 430210"/>
                <a:gd name="connsiteX5" fmla="*/ 541369 w 543807"/>
                <a:gd name="connsiteY5" fmla="*/ 183099 h 430210"/>
                <a:gd name="connsiteX6" fmla="*/ 542995 w 543807"/>
                <a:gd name="connsiteY6" fmla="*/ 182287 h 430210"/>
                <a:gd name="connsiteX7" fmla="*/ 543807 w 543807"/>
                <a:gd name="connsiteY7" fmla="*/ 180661 h 430210"/>
                <a:gd name="connsiteX8" fmla="*/ 541369 w 543807"/>
                <a:gd name="connsiteY8" fmla="*/ 179848 h 430210"/>
                <a:gd name="connsiteX9" fmla="*/ 461708 w 543807"/>
                <a:gd name="connsiteY9" fmla="*/ 140830 h 430210"/>
                <a:gd name="connsiteX10" fmla="*/ 241421 w 543807"/>
                <a:gd name="connsiteY10" fmla="*/ 13210 h 430210"/>
                <a:gd name="connsiteX11" fmla="*/ 199965 w 543807"/>
                <a:gd name="connsiteY11" fmla="*/ 1017 h 430210"/>
                <a:gd name="connsiteX12" fmla="*/ 195088 w 543807"/>
                <a:gd name="connsiteY12" fmla="*/ 5895 h 430210"/>
                <a:gd name="connsiteX13" fmla="*/ 165012 w 543807"/>
                <a:gd name="connsiteY13" fmla="*/ 37596 h 430210"/>
                <a:gd name="connsiteX14" fmla="*/ 813 w 543807"/>
                <a:gd name="connsiteY14" fmla="*/ 223743 h 430210"/>
                <a:gd name="connsiteX15" fmla="*/ 0 w 543807"/>
                <a:gd name="connsiteY15" fmla="*/ 226181 h 430210"/>
                <a:gd name="connsiteX16" fmla="*/ 53649 w 543807"/>
                <a:gd name="connsiteY16" fmla="*/ 263573 h 430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3807" h="430210">
                  <a:moveTo>
                    <a:pt x="53649" y="263573"/>
                  </a:moveTo>
                  <a:cubicBezTo>
                    <a:pt x="138187" y="312345"/>
                    <a:pt x="222725" y="359491"/>
                    <a:pt x="308076" y="407451"/>
                  </a:cubicBezTo>
                  <a:cubicBezTo>
                    <a:pt x="316205" y="412328"/>
                    <a:pt x="320269" y="419644"/>
                    <a:pt x="324333" y="427772"/>
                  </a:cubicBezTo>
                  <a:cubicBezTo>
                    <a:pt x="324333" y="428585"/>
                    <a:pt x="323521" y="429398"/>
                    <a:pt x="323521" y="430211"/>
                  </a:cubicBezTo>
                  <a:cubicBezTo>
                    <a:pt x="358474" y="409076"/>
                    <a:pt x="378796" y="373310"/>
                    <a:pt x="404807" y="344047"/>
                  </a:cubicBezTo>
                  <a:cubicBezTo>
                    <a:pt x="450328" y="290398"/>
                    <a:pt x="495848" y="236749"/>
                    <a:pt x="541369" y="183099"/>
                  </a:cubicBezTo>
                  <a:cubicBezTo>
                    <a:pt x="542182" y="183099"/>
                    <a:pt x="542182" y="182287"/>
                    <a:pt x="542995" y="182287"/>
                  </a:cubicBezTo>
                  <a:cubicBezTo>
                    <a:pt x="542995" y="181474"/>
                    <a:pt x="543807" y="181474"/>
                    <a:pt x="543807" y="180661"/>
                  </a:cubicBezTo>
                  <a:cubicBezTo>
                    <a:pt x="542995" y="180661"/>
                    <a:pt x="542182" y="180661"/>
                    <a:pt x="541369" y="179848"/>
                  </a:cubicBezTo>
                  <a:cubicBezTo>
                    <a:pt x="510480" y="175784"/>
                    <a:pt x="486907" y="155462"/>
                    <a:pt x="461708" y="140830"/>
                  </a:cubicBezTo>
                  <a:cubicBezTo>
                    <a:pt x="387737" y="99374"/>
                    <a:pt x="315392" y="55479"/>
                    <a:pt x="241421" y="13210"/>
                  </a:cubicBezTo>
                  <a:cubicBezTo>
                    <a:pt x="228415" y="5895"/>
                    <a:pt x="215410" y="-3047"/>
                    <a:pt x="199965" y="1017"/>
                  </a:cubicBezTo>
                  <a:cubicBezTo>
                    <a:pt x="198339" y="2643"/>
                    <a:pt x="196714" y="3456"/>
                    <a:pt x="195088" y="5895"/>
                  </a:cubicBezTo>
                  <a:cubicBezTo>
                    <a:pt x="185333" y="17275"/>
                    <a:pt x="174766" y="27029"/>
                    <a:pt x="165012" y="37596"/>
                  </a:cubicBezTo>
                  <a:cubicBezTo>
                    <a:pt x="110550" y="99374"/>
                    <a:pt x="55275" y="161965"/>
                    <a:pt x="813" y="223743"/>
                  </a:cubicBezTo>
                  <a:cubicBezTo>
                    <a:pt x="813" y="224556"/>
                    <a:pt x="0" y="225369"/>
                    <a:pt x="0" y="226181"/>
                  </a:cubicBezTo>
                  <a:cubicBezTo>
                    <a:pt x="13006" y="246503"/>
                    <a:pt x="34953" y="253006"/>
                    <a:pt x="53649" y="263573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31">
              <a:extLst>
                <a:ext uri="{FF2B5EF4-FFF2-40B4-BE49-F238E27FC236}">
                  <a16:creationId xmlns:a16="http://schemas.microsoft.com/office/drawing/2014/main" xmlns="" id="{3CD6362A-19F3-431C-86F1-D0B136AD48E3}"/>
                </a:ext>
              </a:extLst>
            </p:cNvPr>
            <p:cNvSpPr/>
            <p:nvPr/>
          </p:nvSpPr>
          <p:spPr>
            <a:xfrm>
              <a:off x="8823905" y="2996149"/>
              <a:ext cx="454204" cy="285316"/>
            </a:xfrm>
            <a:custGeom>
              <a:avLst/>
              <a:gdLst>
                <a:gd name="connsiteX0" fmla="*/ 427380 w 454204"/>
                <a:gd name="connsiteY0" fmla="*/ 238983 h 285316"/>
                <a:gd name="connsiteX1" fmla="*/ 53462 w 454204"/>
                <a:gd name="connsiteY1" fmla="*/ 21135 h 285316"/>
                <a:gd name="connsiteX2" fmla="*/ 33140 w 454204"/>
                <a:gd name="connsiteY2" fmla="*/ 0 h 285316"/>
                <a:gd name="connsiteX3" fmla="*/ 31514 w 454204"/>
                <a:gd name="connsiteY3" fmla="*/ 813 h 285316"/>
                <a:gd name="connsiteX4" fmla="*/ 28263 w 454204"/>
                <a:gd name="connsiteY4" fmla="*/ 1626 h 285316"/>
                <a:gd name="connsiteX5" fmla="*/ 626 w 454204"/>
                <a:gd name="connsiteY5" fmla="*/ 23573 h 285316"/>
                <a:gd name="connsiteX6" fmla="*/ 12006 w 454204"/>
                <a:gd name="connsiteY6" fmla="*/ 44708 h 285316"/>
                <a:gd name="connsiteX7" fmla="*/ 139626 w 454204"/>
                <a:gd name="connsiteY7" fmla="*/ 118679 h 285316"/>
                <a:gd name="connsiteX8" fmla="*/ 396491 w 454204"/>
                <a:gd name="connsiteY8" fmla="*/ 267433 h 285316"/>
                <a:gd name="connsiteX9" fmla="*/ 410310 w 454204"/>
                <a:gd name="connsiteY9" fmla="*/ 285316 h 285316"/>
                <a:gd name="connsiteX10" fmla="*/ 411123 w 454204"/>
                <a:gd name="connsiteY10" fmla="*/ 284503 h 285316"/>
                <a:gd name="connsiteX11" fmla="*/ 448515 w 454204"/>
                <a:gd name="connsiteY11" fmla="*/ 267433 h 285316"/>
                <a:gd name="connsiteX12" fmla="*/ 454205 w 454204"/>
                <a:gd name="connsiteY12" fmla="*/ 263369 h 285316"/>
                <a:gd name="connsiteX13" fmla="*/ 427380 w 454204"/>
                <a:gd name="connsiteY13" fmla="*/ 238983 h 285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4204" h="285316">
                  <a:moveTo>
                    <a:pt x="427380" y="238983"/>
                  </a:moveTo>
                  <a:cubicBezTo>
                    <a:pt x="303012" y="166638"/>
                    <a:pt x="178643" y="93480"/>
                    <a:pt x="53462" y="21135"/>
                  </a:cubicBezTo>
                  <a:cubicBezTo>
                    <a:pt x="44520" y="15444"/>
                    <a:pt x="36392" y="10567"/>
                    <a:pt x="33140" y="0"/>
                  </a:cubicBezTo>
                  <a:cubicBezTo>
                    <a:pt x="32327" y="0"/>
                    <a:pt x="31514" y="0"/>
                    <a:pt x="31514" y="813"/>
                  </a:cubicBezTo>
                  <a:cubicBezTo>
                    <a:pt x="30702" y="813"/>
                    <a:pt x="29076" y="1626"/>
                    <a:pt x="28263" y="1626"/>
                  </a:cubicBezTo>
                  <a:cubicBezTo>
                    <a:pt x="16070" y="4877"/>
                    <a:pt x="8754" y="15444"/>
                    <a:pt x="626" y="23573"/>
                  </a:cubicBezTo>
                  <a:cubicBezTo>
                    <a:pt x="-1813" y="33328"/>
                    <a:pt x="3064" y="39830"/>
                    <a:pt x="12006" y="44708"/>
                  </a:cubicBezTo>
                  <a:cubicBezTo>
                    <a:pt x="55088" y="69094"/>
                    <a:pt x="97357" y="94293"/>
                    <a:pt x="139626" y="118679"/>
                  </a:cubicBezTo>
                  <a:cubicBezTo>
                    <a:pt x="225789" y="168263"/>
                    <a:pt x="311140" y="218661"/>
                    <a:pt x="396491" y="267433"/>
                  </a:cubicBezTo>
                  <a:cubicBezTo>
                    <a:pt x="403807" y="271497"/>
                    <a:pt x="408684" y="277187"/>
                    <a:pt x="410310" y="285316"/>
                  </a:cubicBezTo>
                  <a:cubicBezTo>
                    <a:pt x="410310" y="285316"/>
                    <a:pt x="411123" y="285316"/>
                    <a:pt x="411123" y="284503"/>
                  </a:cubicBezTo>
                  <a:cubicBezTo>
                    <a:pt x="424129" y="280439"/>
                    <a:pt x="437135" y="274749"/>
                    <a:pt x="448515" y="267433"/>
                  </a:cubicBezTo>
                  <a:cubicBezTo>
                    <a:pt x="450141" y="265807"/>
                    <a:pt x="452579" y="264994"/>
                    <a:pt x="454205" y="263369"/>
                  </a:cubicBezTo>
                  <a:cubicBezTo>
                    <a:pt x="449328" y="251176"/>
                    <a:pt x="437948" y="245486"/>
                    <a:pt x="427380" y="238983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32">
              <a:extLst>
                <a:ext uri="{FF2B5EF4-FFF2-40B4-BE49-F238E27FC236}">
                  <a16:creationId xmlns:a16="http://schemas.microsoft.com/office/drawing/2014/main" xmlns="" id="{A53ABD0F-DE73-420A-9965-925857EFC4E1}"/>
                </a:ext>
              </a:extLst>
            </p:cNvPr>
            <p:cNvSpPr/>
            <p:nvPr/>
          </p:nvSpPr>
          <p:spPr>
            <a:xfrm>
              <a:off x="9312250" y="2839266"/>
              <a:ext cx="394240" cy="225163"/>
            </a:xfrm>
            <a:custGeom>
              <a:avLst/>
              <a:gdLst>
                <a:gd name="connsiteX0" fmla="*/ 373919 w 394240"/>
                <a:gd name="connsiteY0" fmla="*/ 185334 h 225163"/>
                <a:gd name="connsiteX1" fmla="*/ 146316 w 394240"/>
                <a:gd name="connsiteY1" fmla="*/ 53649 h 225163"/>
                <a:gd name="connsiteX2" fmla="*/ 48772 w 394240"/>
                <a:gd name="connsiteY2" fmla="*/ 813 h 225163"/>
                <a:gd name="connsiteX3" fmla="*/ 47146 w 394240"/>
                <a:gd name="connsiteY3" fmla="*/ 0 h 225163"/>
                <a:gd name="connsiteX4" fmla="*/ 45520 w 394240"/>
                <a:gd name="connsiteY4" fmla="*/ 813 h 225163"/>
                <a:gd name="connsiteX5" fmla="*/ 7316 w 394240"/>
                <a:gd name="connsiteY5" fmla="*/ 23573 h 225163"/>
                <a:gd name="connsiteX6" fmla="*/ 0 w 394240"/>
                <a:gd name="connsiteY6" fmla="*/ 26825 h 225163"/>
                <a:gd name="connsiteX7" fmla="*/ 30076 w 394240"/>
                <a:gd name="connsiteY7" fmla="*/ 38205 h 225163"/>
                <a:gd name="connsiteX8" fmla="*/ 279626 w 394240"/>
                <a:gd name="connsiteY8" fmla="*/ 182082 h 225163"/>
                <a:gd name="connsiteX9" fmla="*/ 346281 w 394240"/>
                <a:gd name="connsiteY9" fmla="*/ 225164 h 225163"/>
                <a:gd name="connsiteX10" fmla="*/ 353597 w 394240"/>
                <a:gd name="connsiteY10" fmla="*/ 219474 h 225163"/>
                <a:gd name="connsiteX11" fmla="*/ 380421 w 394240"/>
                <a:gd name="connsiteY11" fmla="*/ 199965 h 225163"/>
                <a:gd name="connsiteX12" fmla="*/ 394240 w 394240"/>
                <a:gd name="connsiteY12" fmla="*/ 190211 h 225163"/>
                <a:gd name="connsiteX13" fmla="*/ 373919 w 394240"/>
                <a:gd name="connsiteY13" fmla="*/ 185334 h 225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94240" h="225163">
                  <a:moveTo>
                    <a:pt x="373919" y="185334"/>
                  </a:moveTo>
                  <a:cubicBezTo>
                    <a:pt x="298322" y="141439"/>
                    <a:pt x="222725" y="96731"/>
                    <a:pt x="146316" y="53649"/>
                  </a:cubicBezTo>
                  <a:cubicBezTo>
                    <a:pt x="113801" y="35766"/>
                    <a:pt x="84538" y="12193"/>
                    <a:pt x="48772" y="813"/>
                  </a:cubicBezTo>
                  <a:cubicBezTo>
                    <a:pt x="47959" y="813"/>
                    <a:pt x="47959" y="813"/>
                    <a:pt x="47146" y="0"/>
                  </a:cubicBezTo>
                  <a:cubicBezTo>
                    <a:pt x="46333" y="0"/>
                    <a:pt x="46333" y="813"/>
                    <a:pt x="45520" y="813"/>
                  </a:cubicBezTo>
                  <a:cubicBezTo>
                    <a:pt x="34140" y="10567"/>
                    <a:pt x="21134" y="17883"/>
                    <a:pt x="7316" y="23573"/>
                  </a:cubicBezTo>
                  <a:cubicBezTo>
                    <a:pt x="4877" y="24386"/>
                    <a:pt x="2438" y="26012"/>
                    <a:pt x="0" y="26825"/>
                  </a:cubicBezTo>
                  <a:cubicBezTo>
                    <a:pt x="10567" y="29263"/>
                    <a:pt x="20322" y="32515"/>
                    <a:pt x="30076" y="38205"/>
                  </a:cubicBezTo>
                  <a:cubicBezTo>
                    <a:pt x="112988" y="86164"/>
                    <a:pt x="196713" y="133310"/>
                    <a:pt x="279626" y="182082"/>
                  </a:cubicBezTo>
                  <a:cubicBezTo>
                    <a:pt x="302386" y="195901"/>
                    <a:pt x="328398" y="204842"/>
                    <a:pt x="346281" y="225164"/>
                  </a:cubicBezTo>
                  <a:cubicBezTo>
                    <a:pt x="348719" y="223538"/>
                    <a:pt x="351158" y="221913"/>
                    <a:pt x="353597" y="219474"/>
                  </a:cubicBezTo>
                  <a:cubicBezTo>
                    <a:pt x="362538" y="212971"/>
                    <a:pt x="371480" y="206468"/>
                    <a:pt x="380421" y="199965"/>
                  </a:cubicBezTo>
                  <a:cubicBezTo>
                    <a:pt x="385298" y="196714"/>
                    <a:pt x="389363" y="193462"/>
                    <a:pt x="394240" y="190211"/>
                  </a:cubicBezTo>
                  <a:cubicBezTo>
                    <a:pt x="389363" y="188585"/>
                    <a:pt x="381234" y="189398"/>
                    <a:pt x="373919" y="185334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33">
              <a:extLst>
                <a:ext uri="{FF2B5EF4-FFF2-40B4-BE49-F238E27FC236}">
                  <a16:creationId xmlns:a16="http://schemas.microsoft.com/office/drawing/2014/main" xmlns="" id="{BED54BF8-0EA1-4708-B3A4-6C1FFDE1354C}"/>
                </a:ext>
              </a:extLst>
            </p:cNvPr>
            <p:cNvSpPr/>
            <p:nvPr/>
          </p:nvSpPr>
          <p:spPr>
            <a:xfrm>
              <a:off x="10115996" y="2254815"/>
              <a:ext cx="357840" cy="225976"/>
            </a:xfrm>
            <a:custGeom>
              <a:avLst/>
              <a:gdLst>
                <a:gd name="connsiteX0" fmla="*/ 341583 w 357840"/>
                <a:gd name="connsiteY0" fmla="*/ 182895 h 225976"/>
                <a:gd name="connsiteX1" fmla="*/ 87156 w 357840"/>
                <a:gd name="connsiteY1" fmla="*/ 39018 h 225976"/>
                <a:gd name="connsiteX2" fmla="*/ 33507 w 357840"/>
                <a:gd name="connsiteY2" fmla="*/ 2439 h 225976"/>
                <a:gd name="connsiteX3" fmla="*/ 31881 w 357840"/>
                <a:gd name="connsiteY3" fmla="*/ 0 h 225976"/>
                <a:gd name="connsiteX4" fmla="*/ 13185 w 357840"/>
                <a:gd name="connsiteY4" fmla="*/ 13819 h 225976"/>
                <a:gd name="connsiteX5" fmla="*/ 992 w 357840"/>
                <a:gd name="connsiteY5" fmla="*/ 24386 h 225976"/>
                <a:gd name="connsiteX6" fmla="*/ 179 w 357840"/>
                <a:gd name="connsiteY6" fmla="*/ 25199 h 225976"/>
                <a:gd name="connsiteX7" fmla="*/ 16436 w 357840"/>
                <a:gd name="connsiteY7" fmla="*/ 46333 h 225976"/>
                <a:gd name="connsiteX8" fmla="*/ 207460 w 357840"/>
                <a:gd name="connsiteY8" fmla="*/ 154445 h 225976"/>
                <a:gd name="connsiteX9" fmla="*/ 326139 w 357840"/>
                <a:gd name="connsiteY9" fmla="*/ 225977 h 225976"/>
                <a:gd name="connsiteX10" fmla="*/ 330203 w 357840"/>
                <a:gd name="connsiteY10" fmla="*/ 225977 h 225976"/>
                <a:gd name="connsiteX11" fmla="*/ 332642 w 357840"/>
                <a:gd name="connsiteY11" fmla="*/ 224351 h 225976"/>
                <a:gd name="connsiteX12" fmla="*/ 352963 w 357840"/>
                <a:gd name="connsiteY12" fmla="*/ 208907 h 225976"/>
                <a:gd name="connsiteX13" fmla="*/ 355402 w 357840"/>
                <a:gd name="connsiteY13" fmla="*/ 206468 h 225976"/>
                <a:gd name="connsiteX14" fmla="*/ 357028 w 357840"/>
                <a:gd name="connsiteY14" fmla="*/ 205655 h 225976"/>
                <a:gd name="connsiteX15" fmla="*/ 357840 w 357840"/>
                <a:gd name="connsiteY15" fmla="*/ 203217 h 225976"/>
                <a:gd name="connsiteX16" fmla="*/ 341583 w 357840"/>
                <a:gd name="connsiteY16" fmla="*/ 182895 h 225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7840" h="225976">
                  <a:moveTo>
                    <a:pt x="341583" y="182895"/>
                  </a:moveTo>
                  <a:cubicBezTo>
                    <a:pt x="257045" y="134936"/>
                    <a:pt x="171694" y="87790"/>
                    <a:pt x="87156" y="39018"/>
                  </a:cubicBezTo>
                  <a:cubicBezTo>
                    <a:pt x="68460" y="28450"/>
                    <a:pt x="45700" y="21135"/>
                    <a:pt x="33507" y="2439"/>
                  </a:cubicBezTo>
                  <a:cubicBezTo>
                    <a:pt x="32694" y="1626"/>
                    <a:pt x="32694" y="813"/>
                    <a:pt x="31881" y="0"/>
                  </a:cubicBezTo>
                  <a:cubicBezTo>
                    <a:pt x="30255" y="1626"/>
                    <a:pt x="23752" y="5690"/>
                    <a:pt x="13185" y="13819"/>
                  </a:cubicBezTo>
                  <a:cubicBezTo>
                    <a:pt x="9121" y="17070"/>
                    <a:pt x="5057" y="21135"/>
                    <a:pt x="992" y="24386"/>
                  </a:cubicBezTo>
                  <a:cubicBezTo>
                    <a:pt x="992" y="24386"/>
                    <a:pt x="179" y="24386"/>
                    <a:pt x="179" y="25199"/>
                  </a:cubicBezTo>
                  <a:cubicBezTo>
                    <a:pt x="-1446" y="38205"/>
                    <a:pt x="8308" y="41456"/>
                    <a:pt x="16436" y="46333"/>
                  </a:cubicBezTo>
                  <a:cubicBezTo>
                    <a:pt x="79840" y="82912"/>
                    <a:pt x="144057" y="117866"/>
                    <a:pt x="207460" y="154445"/>
                  </a:cubicBezTo>
                  <a:cubicBezTo>
                    <a:pt x="247291" y="178018"/>
                    <a:pt x="291186" y="196714"/>
                    <a:pt x="326139" y="225977"/>
                  </a:cubicBezTo>
                  <a:cubicBezTo>
                    <a:pt x="327765" y="225977"/>
                    <a:pt x="329390" y="225977"/>
                    <a:pt x="330203" y="225977"/>
                  </a:cubicBezTo>
                  <a:cubicBezTo>
                    <a:pt x="331016" y="225164"/>
                    <a:pt x="331829" y="225164"/>
                    <a:pt x="332642" y="224351"/>
                  </a:cubicBezTo>
                  <a:cubicBezTo>
                    <a:pt x="339958" y="220287"/>
                    <a:pt x="346461" y="214597"/>
                    <a:pt x="352963" y="208907"/>
                  </a:cubicBezTo>
                  <a:cubicBezTo>
                    <a:pt x="353776" y="208094"/>
                    <a:pt x="354589" y="207281"/>
                    <a:pt x="355402" y="206468"/>
                  </a:cubicBezTo>
                  <a:cubicBezTo>
                    <a:pt x="356215" y="206468"/>
                    <a:pt x="356215" y="205655"/>
                    <a:pt x="357028" y="205655"/>
                  </a:cubicBezTo>
                  <a:cubicBezTo>
                    <a:pt x="357028" y="204842"/>
                    <a:pt x="357840" y="204029"/>
                    <a:pt x="357840" y="203217"/>
                  </a:cubicBezTo>
                  <a:cubicBezTo>
                    <a:pt x="353776" y="195088"/>
                    <a:pt x="349712" y="187772"/>
                    <a:pt x="341583" y="182895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34">
              <a:extLst>
                <a:ext uri="{FF2B5EF4-FFF2-40B4-BE49-F238E27FC236}">
                  <a16:creationId xmlns:a16="http://schemas.microsoft.com/office/drawing/2014/main" xmlns="" id="{CFD60CAA-762D-4EF0-AF2A-910317ED98CD}"/>
                </a:ext>
              </a:extLst>
            </p:cNvPr>
            <p:cNvSpPr/>
            <p:nvPr/>
          </p:nvSpPr>
          <p:spPr>
            <a:xfrm>
              <a:off x="10344591" y="2002826"/>
              <a:ext cx="371479" cy="209719"/>
            </a:xfrm>
            <a:custGeom>
              <a:avLst/>
              <a:gdLst>
                <a:gd name="connsiteX0" fmla="*/ 301573 w 371479"/>
                <a:gd name="connsiteY0" fmla="*/ 152819 h 209719"/>
                <a:gd name="connsiteX1" fmla="*/ 39830 w 371479"/>
                <a:gd name="connsiteY1" fmla="*/ 813 h 209719"/>
                <a:gd name="connsiteX2" fmla="*/ 38205 w 371479"/>
                <a:gd name="connsiteY2" fmla="*/ 0 h 209719"/>
                <a:gd name="connsiteX3" fmla="*/ 0 w 371479"/>
                <a:gd name="connsiteY3" fmla="*/ 30889 h 209719"/>
                <a:gd name="connsiteX4" fmla="*/ 4064 w 371479"/>
                <a:gd name="connsiteY4" fmla="*/ 29263 h 209719"/>
                <a:gd name="connsiteX5" fmla="*/ 45520 w 371479"/>
                <a:gd name="connsiteY5" fmla="*/ 41456 h 209719"/>
                <a:gd name="connsiteX6" fmla="*/ 265807 w 371479"/>
                <a:gd name="connsiteY6" fmla="*/ 169076 h 209719"/>
                <a:gd name="connsiteX7" fmla="*/ 345468 w 371479"/>
                <a:gd name="connsiteY7" fmla="*/ 208094 h 209719"/>
                <a:gd name="connsiteX8" fmla="*/ 347907 w 371479"/>
                <a:gd name="connsiteY8" fmla="*/ 208907 h 209719"/>
                <a:gd name="connsiteX9" fmla="*/ 349533 w 371479"/>
                <a:gd name="connsiteY9" fmla="*/ 209719 h 209719"/>
                <a:gd name="connsiteX10" fmla="*/ 366603 w 371479"/>
                <a:gd name="connsiteY10" fmla="*/ 198339 h 209719"/>
                <a:gd name="connsiteX11" fmla="*/ 370667 w 371479"/>
                <a:gd name="connsiteY11" fmla="*/ 195088 h 209719"/>
                <a:gd name="connsiteX12" fmla="*/ 371480 w 371479"/>
                <a:gd name="connsiteY12" fmla="*/ 191836 h 209719"/>
                <a:gd name="connsiteX13" fmla="*/ 301573 w 371479"/>
                <a:gd name="connsiteY13" fmla="*/ 152819 h 20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1479" h="209719">
                  <a:moveTo>
                    <a:pt x="301573" y="152819"/>
                  </a:moveTo>
                  <a:cubicBezTo>
                    <a:pt x="214596" y="102421"/>
                    <a:pt x="126807" y="51211"/>
                    <a:pt x="39830" y="813"/>
                  </a:cubicBezTo>
                  <a:cubicBezTo>
                    <a:pt x="39017" y="813"/>
                    <a:pt x="39017" y="0"/>
                    <a:pt x="38205" y="0"/>
                  </a:cubicBezTo>
                  <a:cubicBezTo>
                    <a:pt x="22760" y="7316"/>
                    <a:pt x="9754" y="16257"/>
                    <a:pt x="0" y="30889"/>
                  </a:cubicBezTo>
                  <a:cubicBezTo>
                    <a:pt x="1626" y="30076"/>
                    <a:pt x="2438" y="30076"/>
                    <a:pt x="4064" y="29263"/>
                  </a:cubicBezTo>
                  <a:cubicBezTo>
                    <a:pt x="19508" y="25199"/>
                    <a:pt x="32515" y="34140"/>
                    <a:pt x="45520" y="41456"/>
                  </a:cubicBezTo>
                  <a:cubicBezTo>
                    <a:pt x="118678" y="83725"/>
                    <a:pt x="191836" y="127620"/>
                    <a:pt x="265807" y="169076"/>
                  </a:cubicBezTo>
                  <a:cubicBezTo>
                    <a:pt x="291006" y="183708"/>
                    <a:pt x="314579" y="204029"/>
                    <a:pt x="345468" y="208094"/>
                  </a:cubicBezTo>
                  <a:cubicBezTo>
                    <a:pt x="346281" y="208094"/>
                    <a:pt x="347094" y="208907"/>
                    <a:pt x="347907" y="208907"/>
                  </a:cubicBezTo>
                  <a:cubicBezTo>
                    <a:pt x="348719" y="208907"/>
                    <a:pt x="349533" y="208907"/>
                    <a:pt x="349533" y="209719"/>
                  </a:cubicBezTo>
                  <a:cubicBezTo>
                    <a:pt x="356035" y="207281"/>
                    <a:pt x="361726" y="202404"/>
                    <a:pt x="366603" y="198339"/>
                  </a:cubicBezTo>
                  <a:cubicBezTo>
                    <a:pt x="368228" y="197527"/>
                    <a:pt x="369854" y="195901"/>
                    <a:pt x="370667" y="195088"/>
                  </a:cubicBezTo>
                  <a:cubicBezTo>
                    <a:pt x="370667" y="194275"/>
                    <a:pt x="371480" y="193462"/>
                    <a:pt x="371480" y="191836"/>
                  </a:cubicBezTo>
                  <a:cubicBezTo>
                    <a:pt x="347094" y="182082"/>
                    <a:pt x="325147" y="165825"/>
                    <a:pt x="301573" y="152819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37" name="Picture 4" descr="نتيجة بحث الصور عن starsclipart gif">
            <a:extLst>
              <a:ext uri="{FF2B5EF4-FFF2-40B4-BE49-F238E27FC236}">
                <a16:creationId xmlns="" xmlns:a16="http://schemas.microsoft.com/office/drawing/2014/main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14904470" y="189896"/>
            <a:ext cx="2324150" cy="23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مستطيل 40"/>
          <p:cNvSpPr/>
          <p:nvPr/>
        </p:nvSpPr>
        <p:spPr>
          <a:xfrm>
            <a:off x="9070379" y="2381938"/>
            <a:ext cx="5077968" cy="78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1" anchor="ctr"/>
          <a:lstStyle/>
          <a:p>
            <a:pPr algn="ctr"/>
            <a:r>
              <a:rPr lang="ar-SA" sz="10100" dirty="0" smtClean="0">
                <a:solidFill>
                  <a:srgbClr val="FF0000"/>
                </a:solidFill>
                <a:cs typeface="PT Bold Heading" pitchFamily="2" charset="-78"/>
              </a:rPr>
              <a:t>18 </a:t>
            </a:r>
            <a:r>
              <a:rPr lang="ar-SA" sz="10100" dirty="0">
                <a:solidFill>
                  <a:srgbClr val="FF0000"/>
                </a:solidFill>
                <a:cs typeface="PT Bold Heading" pitchFamily="2" charset="-78"/>
              </a:rPr>
              <a:t>- </a:t>
            </a:r>
            <a:r>
              <a:rPr lang="ar-SA" sz="10100" dirty="0" smtClean="0">
                <a:solidFill>
                  <a:srgbClr val="FF0000"/>
                </a:solidFill>
                <a:cs typeface="PT Bold Heading" pitchFamily="2" charset="-78"/>
              </a:rPr>
              <a:t>8</a:t>
            </a:r>
            <a:endParaRPr lang="ar-SA" sz="101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grpSp>
        <p:nvGrpSpPr>
          <p:cNvPr id="89" name="مجموعة 88"/>
          <p:cNvGrpSpPr/>
          <p:nvPr/>
        </p:nvGrpSpPr>
        <p:grpSpPr>
          <a:xfrm>
            <a:off x="14266618" y="2976123"/>
            <a:ext cx="4097582" cy="4605777"/>
            <a:chOff x="12804038" y="3433323"/>
            <a:chExt cx="4097582" cy="4605777"/>
          </a:xfrm>
        </p:grpSpPr>
        <p:grpSp>
          <p:nvGrpSpPr>
            <p:cNvPr id="90" name="مجموعة 89"/>
            <p:cNvGrpSpPr/>
            <p:nvPr/>
          </p:nvGrpSpPr>
          <p:grpSpPr>
            <a:xfrm>
              <a:off x="12804038" y="3433323"/>
              <a:ext cx="4097582" cy="4605777"/>
              <a:chOff x="12804038" y="3417565"/>
              <a:chExt cx="4097582" cy="4605777"/>
            </a:xfrm>
          </p:grpSpPr>
          <p:pic>
            <p:nvPicPr>
              <p:cNvPr id="99" name="Google Shape;181;p29" descr="Google Shape;181;p29">
                <a:extLst>
                  <a:ext uri="{FF2B5EF4-FFF2-40B4-BE49-F238E27FC236}">
                    <a16:creationId xmlns="" xmlns:a16="http://schemas.microsoft.com/office/drawing/2014/main" id="{77EA33A2-3166-4DF3-9195-5C3E5C5BA1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t="16970" r="8892" b="21025"/>
              <a:stretch>
                <a:fillRect/>
              </a:stretch>
            </p:blipFill>
            <p:spPr>
              <a:xfrm>
                <a:off x="12804038" y="4313786"/>
                <a:ext cx="4073702" cy="1620554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100" name="Google Shape;182;p29" descr="Google Shape;182;p29">
                <a:extLst>
                  <a:ext uri="{FF2B5EF4-FFF2-40B4-BE49-F238E27FC236}">
                    <a16:creationId xmlns="" xmlns:a16="http://schemas.microsoft.com/office/drawing/2014/main" id="{0029B81D-6C69-4CD5-BC66-843C999C6A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t="16734" r="8892" b="18300"/>
              <a:stretch>
                <a:fillRect/>
              </a:stretch>
            </p:blipFill>
            <p:spPr>
              <a:xfrm>
                <a:off x="12804038" y="3417565"/>
                <a:ext cx="4073702" cy="1692086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01" name="Rectangle 1">
                <a:extLst>
                  <a:ext uri="{FF2B5EF4-FFF2-40B4-BE49-F238E27FC236}">
                    <a16:creationId xmlns="" xmlns:a16="http://schemas.microsoft.com/office/drawing/2014/main" id="{393E2D00-3651-4910-9BA4-866B9E5F69A9}"/>
                  </a:ext>
                </a:extLst>
              </p:cNvPr>
              <p:cNvSpPr/>
              <p:nvPr/>
            </p:nvSpPr>
            <p:spPr>
              <a:xfrm>
                <a:off x="14157426" y="3732574"/>
                <a:ext cx="1419611" cy="861768"/>
              </a:xfrm>
              <a:prstGeom prst="rect">
                <a:avLst/>
              </a:prstGeom>
              <a:noFill/>
            </p:spPr>
            <p:txBody>
              <a:bodyPr wrap="none" lIns="121916" tIns="60957" rIns="121916" bIns="60957">
                <a:spAutoFit/>
              </a:bodyPr>
              <a:lstStyle/>
              <a:p>
                <a:pPr algn="ctr"/>
                <a:r>
                  <a:rPr lang="ar-SA" sz="2400" dirty="0">
                    <a:ln w="0"/>
                    <a:solidFill>
                      <a:srgbClr val="990099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المادة </a:t>
                </a:r>
              </a:p>
              <a:p>
                <a:pPr algn="ctr"/>
                <a:r>
                  <a:rPr lang="ar-SA" sz="2400" dirty="0" smtClean="0">
                    <a:ln w="0"/>
                    <a:solidFill>
                      <a:srgbClr val="CC3399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الرياضيات</a:t>
                </a:r>
                <a:endParaRPr lang="en-US" sz="24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endParaRPr>
              </a:p>
            </p:txBody>
          </p:sp>
          <p:sp>
            <p:nvSpPr>
              <p:cNvPr id="102" name="Rectangle 22">
                <a:extLst>
                  <a:ext uri="{FF2B5EF4-FFF2-40B4-BE49-F238E27FC236}">
                    <a16:creationId xmlns="" xmlns:a16="http://schemas.microsoft.com/office/drawing/2014/main" id="{589B359A-BB65-4B80-A53C-DE694F3CD31D}"/>
                  </a:ext>
                </a:extLst>
              </p:cNvPr>
              <p:cNvSpPr/>
              <p:nvPr/>
            </p:nvSpPr>
            <p:spPr>
              <a:xfrm>
                <a:off x="13723934" y="4667303"/>
                <a:ext cx="2233937" cy="754047"/>
              </a:xfrm>
              <a:prstGeom prst="rect">
                <a:avLst/>
              </a:prstGeom>
              <a:noFill/>
            </p:spPr>
            <p:txBody>
              <a:bodyPr wrap="none" lIns="121916" tIns="60957" rIns="121916" bIns="60957">
                <a:spAutoFit/>
              </a:bodyPr>
              <a:lstStyle/>
              <a:p>
                <a:pPr algn="ctr"/>
                <a:r>
                  <a:rPr lang="ar-SA" sz="4100" dirty="0" smtClean="0">
                    <a:ln w="0"/>
                    <a:solidFill>
                      <a:srgbClr val="0000FF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ص60+61</a:t>
                </a:r>
                <a:endParaRPr lang="en-US" sz="4100" dirty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pic>
            <p:nvPicPr>
              <p:cNvPr id="103" name="Google Shape;181;p29" descr="Google Shape;181;p29">
                <a:extLst>
                  <a:ext uri="{FF2B5EF4-FFF2-40B4-BE49-F238E27FC236}">
                    <a16:creationId xmlns="" xmlns:a16="http://schemas.microsoft.com/office/drawing/2014/main" id="{77EA33A2-3166-4DF3-9195-5C3E5C5BA1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rcRect t="16970" r="8892" b="21025"/>
              <a:stretch>
                <a:fillRect/>
              </a:stretch>
            </p:blipFill>
            <p:spPr>
              <a:xfrm>
                <a:off x="12827918" y="5461076"/>
                <a:ext cx="4073702" cy="1620554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104" name="Google Shape;181;p29" descr="Google Shape;181;p29">
                <a:extLst>
                  <a:ext uri="{FF2B5EF4-FFF2-40B4-BE49-F238E27FC236}">
                    <a16:creationId xmlns="" xmlns:a16="http://schemas.microsoft.com/office/drawing/2014/main" id="{77EA33A2-3166-4DF3-9195-5C3E5C5BA1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tx2">
                    <a:tint val="45000"/>
                    <a:satMod val="400000"/>
                  </a:schemeClr>
                </a:duotone>
              </a:blip>
              <a:srcRect t="16970" r="8892" b="21025"/>
              <a:stretch>
                <a:fillRect/>
              </a:stretch>
            </p:blipFill>
            <p:spPr>
              <a:xfrm>
                <a:off x="12827918" y="6402788"/>
                <a:ext cx="4073702" cy="1620554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05" name="Rectangle 1">
                <a:extLst>
                  <a:ext uri="{FF2B5EF4-FFF2-40B4-BE49-F238E27FC236}">
                    <a16:creationId xmlns="" xmlns:a16="http://schemas.microsoft.com/office/drawing/2014/main" id="{96B18D14-EF10-4F53-A9D0-D16136FA3422}"/>
                  </a:ext>
                </a:extLst>
              </p:cNvPr>
              <p:cNvSpPr/>
              <p:nvPr/>
            </p:nvSpPr>
            <p:spPr>
              <a:xfrm>
                <a:off x="13961048" y="5806958"/>
                <a:ext cx="2047790" cy="713006"/>
              </a:xfrm>
              <a:prstGeom prst="rect">
                <a:avLst/>
              </a:prstGeom>
              <a:noFill/>
            </p:spPr>
            <p:txBody>
              <a:bodyPr wrap="square" lIns="81269" tIns="40635" rIns="81269" bIns="40635">
                <a:spAutoFit/>
              </a:bodyPr>
              <a:lstStyle/>
              <a:p>
                <a:pPr algn="ctr"/>
                <a:r>
                  <a:rPr lang="ar-SA" sz="4100" dirty="0" smtClean="0">
                    <a:ln w="0"/>
                    <a:solidFill>
                      <a:srgbClr val="CC3399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الاثنين</a:t>
                </a:r>
                <a:endParaRPr lang="en-US" sz="41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endParaRPr>
              </a:p>
            </p:txBody>
          </p:sp>
        </p:grpSp>
        <p:sp>
          <p:nvSpPr>
            <p:cNvPr id="98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13407335" y="6789832"/>
              <a:ext cx="2999600" cy="713006"/>
            </a:xfrm>
            <a:prstGeom prst="rect">
              <a:avLst/>
            </a:prstGeom>
            <a:noFill/>
          </p:spPr>
          <p:txBody>
            <a:bodyPr wrap="square" lIns="81269" tIns="40635" rIns="81269" bIns="40635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18-8-1443هـ</a:t>
              </a:r>
              <a:endParaRPr lang="en-US" sz="41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78" name="Picture 2" descr="Look Clip Art at Clker.com - vector clip art online, royalty free &amp;amp; public  domain">
            <a:extLst>
              <a:ext uri="{FF2B5EF4-FFF2-40B4-BE49-F238E27FC236}">
                <a16:creationId xmlns="" xmlns:a16="http://schemas.microsoft.com/office/drawing/2014/main" id="{C60DAEEC-3C34-409F-A793-6D8C21C8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040" y="2193834"/>
            <a:ext cx="1173360" cy="127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oogle Shape;2917;p71"/>
          <p:cNvGrpSpPr/>
          <p:nvPr/>
        </p:nvGrpSpPr>
        <p:grpSpPr>
          <a:xfrm rot="2206275" flipH="1">
            <a:off x="8282733" y="8790542"/>
            <a:ext cx="1743890" cy="757144"/>
            <a:chOff x="1654700" y="2715707"/>
            <a:chExt cx="856150" cy="255275"/>
          </a:xfrm>
        </p:grpSpPr>
        <p:sp>
          <p:nvSpPr>
            <p:cNvPr id="44" name="Google Shape;2918;p71"/>
            <p:cNvSpPr/>
            <p:nvPr/>
          </p:nvSpPr>
          <p:spPr>
            <a:xfrm>
              <a:off x="1679125" y="2832257"/>
              <a:ext cx="81650" cy="85425"/>
            </a:xfrm>
            <a:custGeom>
              <a:avLst/>
              <a:gdLst/>
              <a:ahLst/>
              <a:cxnLst/>
              <a:rect l="l" t="t" r="r" b="b"/>
              <a:pathLst>
                <a:path w="3266" h="3417" extrusionOk="0">
                  <a:moveTo>
                    <a:pt x="2359" y="1"/>
                  </a:moveTo>
                  <a:cubicBezTo>
                    <a:pt x="2265" y="1"/>
                    <a:pt x="2173" y="20"/>
                    <a:pt x="2090" y="63"/>
                  </a:cubicBezTo>
                  <a:cubicBezTo>
                    <a:pt x="1550" y="342"/>
                    <a:pt x="1584" y="1047"/>
                    <a:pt x="1718" y="1554"/>
                  </a:cubicBezTo>
                  <a:cubicBezTo>
                    <a:pt x="1750" y="1675"/>
                    <a:pt x="1650" y="1789"/>
                    <a:pt x="1538" y="1789"/>
                  </a:cubicBezTo>
                  <a:cubicBezTo>
                    <a:pt x="1508" y="1789"/>
                    <a:pt x="1478" y="1781"/>
                    <a:pt x="1448" y="1762"/>
                  </a:cubicBezTo>
                  <a:cubicBezTo>
                    <a:pt x="1275" y="1644"/>
                    <a:pt x="1092" y="1550"/>
                    <a:pt x="899" y="1476"/>
                  </a:cubicBezTo>
                  <a:cubicBezTo>
                    <a:pt x="199" y="1556"/>
                    <a:pt x="1" y="1845"/>
                    <a:pt x="303" y="2341"/>
                  </a:cubicBezTo>
                  <a:cubicBezTo>
                    <a:pt x="462" y="2655"/>
                    <a:pt x="760" y="2910"/>
                    <a:pt x="1058" y="3083"/>
                  </a:cubicBezTo>
                  <a:cubicBezTo>
                    <a:pt x="1449" y="3314"/>
                    <a:pt x="1878" y="3416"/>
                    <a:pt x="2315" y="3416"/>
                  </a:cubicBezTo>
                  <a:cubicBezTo>
                    <a:pt x="2446" y="3416"/>
                    <a:pt x="2577" y="3407"/>
                    <a:pt x="2709" y="3389"/>
                  </a:cubicBezTo>
                  <a:cubicBezTo>
                    <a:pt x="2711" y="3376"/>
                    <a:pt x="2711" y="3362"/>
                    <a:pt x="2718" y="3348"/>
                  </a:cubicBezTo>
                  <a:cubicBezTo>
                    <a:pt x="3019" y="2632"/>
                    <a:pt x="3265" y="1958"/>
                    <a:pt x="3222" y="1166"/>
                  </a:cubicBezTo>
                  <a:cubicBezTo>
                    <a:pt x="3210" y="968"/>
                    <a:pt x="3184" y="602"/>
                    <a:pt x="3071" y="402"/>
                  </a:cubicBezTo>
                  <a:cubicBezTo>
                    <a:pt x="2938" y="169"/>
                    <a:pt x="2638" y="1"/>
                    <a:pt x="23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919;p71"/>
            <p:cNvSpPr/>
            <p:nvPr/>
          </p:nvSpPr>
          <p:spPr>
            <a:xfrm>
              <a:off x="1700275" y="2731082"/>
              <a:ext cx="92175" cy="52750"/>
            </a:xfrm>
            <a:custGeom>
              <a:avLst/>
              <a:gdLst/>
              <a:ahLst/>
              <a:cxnLst/>
              <a:rect l="l" t="t" r="r" b="b"/>
              <a:pathLst>
                <a:path w="3687" h="2110" extrusionOk="0">
                  <a:moveTo>
                    <a:pt x="3276" y="0"/>
                  </a:moveTo>
                  <a:cubicBezTo>
                    <a:pt x="2636" y="18"/>
                    <a:pt x="1994" y="30"/>
                    <a:pt x="1356" y="30"/>
                  </a:cubicBezTo>
                  <a:cubicBezTo>
                    <a:pt x="1335" y="54"/>
                    <a:pt x="1306" y="71"/>
                    <a:pt x="1270" y="71"/>
                  </a:cubicBezTo>
                  <a:cubicBezTo>
                    <a:pt x="1261" y="71"/>
                    <a:pt x="1253" y="70"/>
                    <a:pt x="1244" y="68"/>
                  </a:cubicBezTo>
                  <a:cubicBezTo>
                    <a:pt x="1208" y="63"/>
                    <a:pt x="1171" y="60"/>
                    <a:pt x="1136" y="60"/>
                  </a:cubicBezTo>
                  <a:cubicBezTo>
                    <a:pt x="462" y="60"/>
                    <a:pt x="0" y="1007"/>
                    <a:pt x="680" y="1357"/>
                  </a:cubicBezTo>
                  <a:cubicBezTo>
                    <a:pt x="775" y="1406"/>
                    <a:pt x="879" y="1429"/>
                    <a:pt x="984" y="1429"/>
                  </a:cubicBezTo>
                  <a:cubicBezTo>
                    <a:pt x="1284" y="1429"/>
                    <a:pt x="1589" y="1243"/>
                    <a:pt x="1694" y="963"/>
                  </a:cubicBezTo>
                  <a:cubicBezTo>
                    <a:pt x="1723" y="887"/>
                    <a:pt x="1787" y="853"/>
                    <a:pt x="1850" y="853"/>
                  </a:cubicBezTo>
                  <a:cubicBezTo>
                    <a:pt x="1943" y="853"/>
                    <a:pt x="2034" y="928"/>
                    <a:pt x="2002" y="1048"/>
                  </a:cubicBezTo>
                  <a:cubicBezTo>
                    <a:pt x="1828" y="1672"/>
                    <a:pt x="2301" y="2110"/>
                    <a:pt x="2774" y="2110"/>
                  </a:cubicBezTo>
                  <a:cubicBezTo>
                    <a:pt x="3063" y="2110"/>
                    <a:pt x="3351" y="1948"/>
                    <a:pt x="3493" y="1567"/>
                  </a:cubicBezTo>
                  <a:cubicBezTo>
                    <a:pt x="3686" y="1048"/>
                    <a:pt x="3440" y="494"/>
                    <a:pt x="327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920;p71"/>
            <p:cNvSpPr/>
            <p:nvPr/>
          </p:nvSpPr>
          <p:spPr>
            <a:xfrm>
              <a:off x="1815425" y="2781057"/>
              <a:ext cx="100425" cy="90250"/>
            </a:xfrm>
            <a:custGeom>
              <a:avLst/>
              <a:gdLst/>
              <a:ahLst/>
              <a:cxnLst/>
              <a:rect l="l" t="t" r="r" b="b"/>
              <a:pathLst>
                <a:path w="4017" h="3610" extrusionOk="0">
                  <a:moveTo>
                    <a:pt x="2453" y="0"/>
                  </a:moveTo>
                  <a:cubicBezTo>
                    <a:pt x="2277" y="0"/>
                    <a:pt x="2099" y="30"/>
                    <a:pt x="1931" y="77"/>
                  </a:cubicBezTo>
                  <a:cubicBezTo>
                    <a:pt x="1060" y="314"/>
                    <a:pt x="388" y="1032"/>
                    <a:pt x="0" y="1819"/>
                  </a:cubicBezTo>
                  <a:cubicBezTo>
                    <a:pt x="337" y="2466"/>
                    <a:pt x="706" y="3163"/>
                    <a:pt x="1394" y="3477"/>
                  </a:cubicBezTo>
                  <a:cubicBezTo>
                    <a:pt x="1571" y="3558"/>
                    <a:pt x="1795" y="3609"/>
                    <a:pt x="2015" y="3609"/>
                  </a:cubicBezTo>
                  <a:cubicBezTo>
                    <a:pt x="2383" y="3609"/>
                    <a:pt x="2742" y="3467"/>
                    <a:pt x="2865" y="3080"/>
                  </a:cubicBezTo>
                  <a:cubicBezTo>
                    <a:pt x="2985" y="2704"/>
                    <a:pt x="2764" y="2244"/>
                    <a:pt x="2374" y="2173"/>
                  </a:cubicBezTo>
                  <a:cubicBezTo>
                    <a:pt x="2175" y="2136"/>
                    <a:pt x="2193" y="1835"/>
                    <a:pt x="2374" y="1787"/>
                  </a:cubicBezTo>
                  <a:cubicBezTo>
                    <a:pt x="2985" y="1624"/>
                    <a:pt x="4017" y="745"/>
                    <a:pt x="3076" y="164"/>
                  </a:cubicBezTo>
                  <a:cubicBezTo>
                    <a:pt x="2886" y="46"/>
                    <a:pt x="2671" y="0"/>
                    <a:pt x="2453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921;p71"/>
            <p:cNvSpPr/>
            <p:nvPr/>
          </p:nvSpPr>
          <p:spPr>
            <a:xfrm>
              <a:off x="1914575" y="2869057"/>
              <a:ext cx="94125" cy="72550"/>
            </a:xfrm>
            <a:custGeom>
              <a:avLst/>
              <a:gdLst/>
              <a:ahLst/>
              <a:cxnLst/>
              <a:rect l="l" t="t" r="r" b="b"/>
              <a:pathLst>
                <a:path w="3765" h="2902" extrusionOk="0">
                  <a:moveTo>
                    <a:pt x="2196" y="1"/>
                  </a:moveTo>
                  <a:lnTo>
                    <a:pt x="2196" y="1"/>
                  </a:lnTo>
                  <a:cubicBezTo>
                    <a:pt x="1478" y="149"/>
                    <a:pt x="792" y="514"/>
                    <a:pt x="368" y="1132"/>
                  </a:cubicBezTo>
                  <a:cubicBezTo>
                    <a:pt x="255" y="1297"/>
                    <a:pt x="156" y="1482"/>
                    <a:pt x="104" y="1675"/>
                  </a:cubicBezTo>
                  <a:cubicBezTo>
                    <a:pt x="1" y="2070"/>
                    <a:pt x="56" y="2061"/>
                    <a:pt x="426" y="2338"/>
                  </a:cubicBezTo>
                  <a:cubicBezTo>
                    <a:pt x="536" y="2524"/>
                    <a:pt x="648" y="2616"/>
                    <a:pt x="763" y="2616"/>
                  </a:cubicBezTo>
                  <a:cubicBezTo>
                    <a:pt x="848" y="2616"/>
                    <a:pt x="935" y="2566"/>
                    <a:pt x="1023" y="2464"/>
                  </a:cubicBezTo>
                  <a:cubicBezTo>
                    <a:pt x="1229" y="2368"/>
                    <a:pt x="1379" y="2215"/>
                    <a:pt x="1478" y="2007"/>
                  </a:cubicBezTo>
                  <a:cubicBezTo>
                    <a:pt x="1554" y="1885"/>
                    <a:pt x="1621" y="1754"/>
                    <a:pt x="1689" y="1627"/>
                  </a:cubicBezTo>
                  <a:cubicBezTo>
                    <a:pt x="1721" y="1564"/>
                    <a:pt x="1789" y="1534"/>
                    <a:pt x="1856" y="1534"/>
                  </a:cubicBezTo>
                  <a:cubicBezTo>
                    <a:pt x="1940" y="1534"/>
                    <a:pt x="2024" y="1581"/>
                    <a:pt x="2041" y="1673"/>
                  </a:cubicBezTo>
                  <a:cubicBezTo>
                    <a:pt x="2106" y="2031"/>
                    <a:pt x="2203" y="2410"/>
                    <a:pt x="2484" y="2663"/>
                  </a:cubicBezTo>
                  <a:cubicBezTo>
                    <a:pt x="2667" y="2829"/>
                    <a:pt x="2853" y="2901"/>
                    <a:pt x="3020" y="2901"/>
                  </a:cubicBezTo>
                  <a:cubicBezTo>
                    <a:pt x="3456" y="2901"/>
                    <a:pt x="3765" y="2409"/>
                    <a:pt x="3568" y="1818"/>
                  </a:cubicBezTo>
                  <a:cubicBezTo>
                    <a:pt x="3355" y="1170"/>
                    <a:pt x="2743" y="613"/>
                    <a:pt x="2249" y="168"/>
                  </a:cubicBezTo>
                  <a:cubicBezTo>
                    <a:pt x="2194" y="117"/>
                    <a:pt x="2182" y="56"/>
                    <a:pt x="219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922;p71"/>
            <p:cNvSpPr/>
            <p:nvPr/>
          </p:nvSpPr>
          <p:spPr>
            <a:xfrm>
              <a:off x="1978450" y="2743957"/>
              <a:ext cx="85825" cy="75925"/>
            </a:xfrm>
            <a:custGeom>
              <a:avLst/>
              <a:gdLst/>
              <a:ahLst/>
              <a:cxnLst/>
              <a:rect l="l" t="t" r="r" b="b"/>
              <a:pathLst>
                <a:path w="3433" h="3037" extrusionOk="0">
                  <a:moveTo>
                    <a:pt x="2610" y="1"/>
                  </a:moveTo>
                  <a:cubicBezTo>
                    <a:pt x="2122" y="1"/>
                    <a:pt x="1664" y="524"/>
                    <a:pt x="2008" y="1117"/>
                  </a:cubicBezTo>
                  <a:cubicBezTo>
                    <a:pt x="2069" y="1224"/>
                    <a:pt x="2000" y="1407"/>
                    <a:pt x="1863" y="1407"/>
                  </a:cubicBezTo>
                  <a:cubicBezTo>
                    <a:pt x="1856" y="1407"/>
                    <a:pt x="1849" y="1407"/>
                    <a:pt x="1842" y="1406"/>
                  </a:cubicBezTo>
                  <a:cubicBezTo>
                    <a:pt x="1528" y="1366"/>
                    <a:pt x="1345" y="1233"/>
                    <a:pt x="1056" y="1124"/>
                  </a:cubicBezTo>
                  <a:cubicBezTo>
                    <a:pt x="902" y="1064"/>
                    <a:pt x="731" y="1017"/>
                    <a:pt x="575" y="1017"/>
                  </a:cubicBezTo>
                  <a:cubicBezTo>
                    <a:pt x="374" y="1017"/>
                    <a:pt x="197" y="1095"/>
                    <a:pt x="110" y="1329"/>
                  </a:cubicBezTo>
                  <a:cubicBezTo>
                    <a:pt x="1" y="1613"/>
                    <a:pt x="104" y="1911"/>
                    <a:pt x="301" y="2133"/>
                  </a:cubicBezTo>
                  <a:cubicBezTo>
                    <a:pt x="842" y="2736"/>
                    <a:pt x="1981" y="2821"/>
                    <a:pt x="2728" y="3036"/>
                  </a:cubicBezTo>
                  <a:cubicBezTo>
                    <a:pt x="3066" y="2537"/>
                    <a:pt x="3340" y="2050"/>
                    <a:pt x="3400" y="1428"/>
                  </a:cubicBezTo>
                  <a:cubicBezTo>
                    <a:pt x="3432" y="1087"/>
                    <a:pt x="3418" y="736"/>
                    <a:pt x="3253" y="426"/>
                  </a:cubicBezTo>
                  <a:cubicBezTo>
                    <a:pt x="3091" y="125"/>
                    <a:pt x="2847" y="1"/>
                    <a:pt x="2610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923;p71"/>
            <p:cNvSpPr/>
            <p:nvPr/>
          </p:nvSpPr>
          <p:spPr>
            <a:xfrm>
              <a:off x="2106725" y="2825882"/>
              <a:ext cx="94575" cy="94125"/>
            </a:xfrm>
            <a:custGeom>
              <a:avLst/>
              <a:gdLst/>
              <a:ahLst/>
              <a:cxnLst/>
              <a:rect l="l" t="t" r="r" b="b"/>
              <a:pathLst>
                <a:path w="3783" h="3765" extrusionOk="0">
                  <a:moveTo>
                    <a:pt x="2457" y="1"/>
                  </a:moveTo>
                  <a:cubicBezTo>
                    <a:pt x="2113" y="1"/>
                    <a:pt x="1790" y="103"/>
                    <a:pt x="1478" y="239"/>
                  </a:cubicBezTo>
                  <a:cubicBezTo>
                    <a:pt x="834" y="519"/>
                    <a:pt x="357" y="978"/>
                    <a:pt x="1" y="1562"/>
                  </a:cubicBezTo>
                  <a:cubicBezTo>
                    <a:pt x="19" y="1576"/>
                    <a:pt x="40" y="1594"/>
                    <a:pt x="54" y="1618"/>
                  </a:cubicBezTo>
                  <a:cubicBezTo>
                    <a:pt x="525" y="2336"/>
                    <a:pt x="1021" y="3123"/>
                    <a:pt x="1814" y="3519"/>
                  </a:cubicBezTo>
                  <a:cubicBezTo>
                    <a:pt x="2109" y="3674"/>
                    <a:pt x="2425" y="3756"/>
                    <a:pt x="2758" y="3762"/>
                  </a:cubicBezTo>
                  <a:cubicBezTo>
                    <a:pt x="2787" y="3763"/>
                    <a:pt x="2815" y="3764"/>
                    <a:pt x="2842" y="3764"/>
                  </a:cubicBezTo>
                  <a:cubicBezTo>
                    <a:pt x="3512" y="3764"/>
                    <a:pt x="3745" y="3295"/>
                    <a:pt x="3546" y="2356"/>
                  </a:cubicBezTo>
                  <a:cubicBezTo>
                    <a:pt x="3325" y="2081"/>
                    <a:pt x="2894" y="1929"/>
                    <a:pt x="2580" y="1793"/>
                  </a:cubicBezTo>
                  <a:cubicBezTo>
                    <a:pt x="2393" y="1712"/>
                    <a:pt x="2502" y="1437"/>
                    <a:pt x="2679" y="1433"/>
                  </a:cubicBezTo>
                  <a:cubicBezTo>
                    <a:pt x="3783" y="1403"/>
                    <a:pt x="3421" y="24"/>
                    <a:pt x="2512" y="2"/>
                  </a:cubicBezTo>
                  <a:cubicBezTo>
                    <a:pt x="2494" y="1"/>
                    <a:pt x="2475" y="1"/>
                    <a:pt x="2457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924;p71"/>
            <p:cNvSpPr/>
            <p:nvPr/>
          </p:nvSpPr>
          <p:spPr>
            <a:xfrm>
              <a:off x="2228650" y="2726557"/>
              <a:ext cx="87175" cy="86800"/>
            </a:xfrm>
            <a:custGeom>
              <a:avLst/>
              <a:gdLst/>
              <a:ahLst/>
              <a:cxnLst/>
              <a:rect l="l" t="t" r="r" b="b"/>
              <a:pathLst>
                <a:path w="3487" h="3472" extrusionOk="0">
                  <a:moveTo>
                    <a:pt x="3486" y="1"/>
                  </a:moveTo>
                  <a:lnTo>
                    <a:pt x="3486" y="1"/>
                  </a:lnTo>
                  <a:cubicBezTo>
                    <a:pt x="2623" y="7"/>
                    <a:pt x="1757" y="14"/>
                    <a:pt x="894" y="19"/>
                  </a:cubicBezTo>
                  <a:cubicBezTo>
                    <a:pt x="716" y="84"/>
                    <a:pt x="548" y="164"/>
                    <a:pt x="388" y="263"/>
                  </a:cubicBezTo>
                  <a:cubicBezTo>
                    <a:pt x="55" y="386"/>
                    <a:pt x="1" y="605"/>
                    <a:pt x="218" y="919"/>
                  </a:cubicBezTo>
                  <a:cubicBezTo>
                    <a:pt x="176" y="1269"/>
                    <a:pt x="317" y="1452"/>
                    <a:pt x="640" y="1476"/>
                  </a:cubicBezTo>
                  <a:cubicBezTo>
                    <a:pt x="810" y="1524"/>
                    <a:pt x="983" y="1554"/>
                    <a:pt x="1162" y="1569"/>
                  </a:cubicBezTo>
                  <a:cubicBezTo>
                    <a:pt x="1339" y="1587"/>
                    <a:pt x="1411" y="1802"/>
                    <a:pt x="1254" y="1905"/>
                  </a:cubicBezTo>
                  <a:cubicBezTo>
                    <a:pt x="391" y="2472"/>
                    <a:pt x="939" y="3471"/>
                    <a:pt x="1678" y="3471"/>
                  </a:cubicBezTo>
                  <a:cubicBezTo>
                    <a:pt x="1850" y="3471"/>
                    <a:pt x="2031" y="3418"/>
                    <a:pt x="2208" y="3293"/>
                  </a:cubicBezTo>
                  <a:cubicBezTo>
                    <a:pt x="2522" y="3069"/>
                    <a:pt x="2695" y="2686"/>
                    <a:pt x="2836" y="2339"/>
                  </a:cubicBezTo>
                  <a:cubicBezTo>
                    <a:pt x="3131" y="1609"/>
                    <a:pt x="3309" y="829"/>
                    <a:pt x="3464" y="58"/>
                  </a:cubicBezTo>
                  <a:cubicBezTo>
                    <a:pt x="3468" y="35"/>
                    <a:pt x="3478" y="17"/>
                    <a:pt x="348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925;p71"/>
            <p:cNvSpPr/>
            <p:nvPr/>
          </p:nvSpPr>
          <p:spPr>
            <a:xfrm>
              <a:off x="2292425" y="2845457"/>
              <a:ext cx="92325" cy="80800"/>
            </a:xfrm>
            <a:custGeom>
              <a:avLst/>
              <a:gdLst/>
              <a:ahLst/>
              <a:cxnLst/>
              <a:rect l="l" t="t" r="r" b="b"/>
              <a:pathLst>
                <a:path w="3693" h="3232" extrusionOk="0">
                  <a:moveTo>
                    <a:pt x="2559" y="1"/>
                  </a:moveTo>
                  <a:cubicBezTo>
                    <a:pt x="1857" y="107"/>
                    <a:pt x="1180" y="336"/>
                    <a:pt x="671" y="855"/>
                  </a:cubicBezTo>
                  <a:cubicBezTo>
                    <a:pt x="532" y="989"/>
                    <a:pt x="416" y="1139"/>
                    <a:pt x="327" y="1305"/>
                  </a:cubicBezTo>
                  <a:cubicBezTo>
                    <a:pt x="1" y="1881"/>
                    <a:pt x="250" y="2255"/>
                    <a:pt x="1079" y="2426"/>
                  </a:cubicBezTo>
                  <a:cubicBezTo>
                    <a:pt x="1398" y="2280"/>
                    <a:pt x="1591" y="1878"/>
                    <a:pt x="1748" y="1585"/>
                  </a:cubicBezTo>
                  <a:cubicBezTo>
                    <a:pt x="1781" y="1525"/>
                    <a:pt x="1840" y="1498"/>
                    <a:pt x="1900" y="1498"/>
                  </a:cubicBezTo>
                  <a:cubicBezTo>
                    <a:pt x="1997" y="1498"/>
                    <a:pt x="2095" y="1566"/>
                    <a:pt x="2088" y="1677"/>
                  </a:cubicBezTo>
                  <a:cubicBezTo>
                    <a:pt x="2067" y="1961"/>
                    <a:pt x="2053" y="2261"/>
                    <a:pt x="2128" y="2541"/>
                  </a:cubicBezTo>
                  <a:cubicBezTo>
                    <a:pt x="2253" y="3001"/>
                    <a:pt x="2481" y="3232"/>
                    <a:pt x="2925" y="3232"/>
                  </a:cubicBezTo>
                  <a:cubicBezTo>
                    <a:pt x="2962" y="3232"/>
                    <a:pt x="3001" y="3230"/>
                    <a:pt x="3041" y="3227"/>
                  </a:cubicBezTo>
                  <a:cubicBezTo>
                    <a:pt x="3510" y="3192"/>
                    <a:pt x="3677" y="3021"/>
                    <a:pt x="3688" y="2520"/>
                  </a:cubicBezTo>
                  <a:cubicBezTo>
                    <a:pt x="3693" y="2351"/>
                    <a:pt x="3661" y="2173"/>
                    <a:pt x="3612" y="2014"/>
                  </a:cubicBezTo>
                  <a:cubicBezTo>
                    <a:pt x="3395" y="1322"/>
                    <a:pt x="2785" y="823"/>
                    <a:pt x="2536" y="139"/>
                  </a:cubicBezTo>
                  <a:cubicBezTo>
                    <a:pt x="2515" y="84"/>
                    <a:pt x="2529" y="38"/>
                    <a:pt x="25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926;p71"/>
            <p:cNvSpPr/>
            <p:nvPr/>
          </p:nvSpPr>
          <p:spPr>
            <a:xfrm>
              <a:off x="2450750" y="2725107"/>
              <a:ext cx="45450" cy="37675"/>
            </a:xfrm>
            <a:custGeom>
              <a:avLst/>
              <a:gdLst/>
              <a:ahLst/>
              <a:cxnLst/>
              <a:rect l="l" t="t" r="r" b="b"/>
              <a:pathLst>
                <a:path w="1818" h="1507" extrusionOk="0">
                  <a:moveTo>
                    <a:pt x="1818" y="1"/>
                  </a:moveTo>
                  <a:lnTo>
                    <a:pt x="1818" y="1"/>
                  </a:lnTo>
                  <a:cubicBezTo>
                    <a:pt x="1211" y="5"/>
                    <a:pt x="606" y="9"/>
                    <a:pt x="1" y="15"/>
                  </a:cubicBezTo>
                  <a:cubicBezTo>
                    <a:pt x="421" y="343"/>
                    <a:pt x="631" y="933"/>
                    <a:pt x="606" y="1506"/>
                  </a:cubicBezTo>
                  <a:cubicBezTo>
                    <a:pt x="1008" y="995"/>
                    <a:pt x="1419" y="494"/>
                    <a:pt x="1818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927;p71"/>
            <p:cNvSpPr/>
            <p:nvPr/>
          </p:nvSpPr>
          <p:spPr>
            <a:xfrm>
              <a:off x="2364350" y="2729007"/>
              <a:ext cx="94625" cy="79200"/>
            </a:xfrm>
            <a:custGeom>
              <a:avLst/>
              <a:gdLst/>
              <a:ahLst/>
              <a:cxnLst/>
              <a:rect l="l" t="t" r="r" b="b"/>
              <a:pathLst>
                <a:path w="3785" h="3168" extrusionOk="0">
                  <a:moveTo>
                    <a:pt x="2706" y="0"/>
                  </a:moveTo>
                  <a:cubicBezTo>
                    <a:pt x="2097" y="0"/>
                    <a:pt x="1597" y="723"/>
                    <a:pt x="2106" y="1242"/>
                  </a:cubicBezTo>
                  <a:cubicBezTo>
                    <a:pt x="2243" y="1382"/>
                    <a:pt x="2117" y="1556"/>
                    <a:pt x="1967" y="1556"/>
                  </a:cubicBezTo>
                  <a:cubicBezTo>
                    <a:pt x="1924" y="1556"/>
                    <a:pt x="1879" y="1542"/>
                    <a:pt x="1838" y="1509"/>
                  </a:cubicBezTo>
                  <a:cubicBezTo>
                    <a:pt x="1632" y="1348"/>
                    <a:pt x="1430" y="1280"/>
                    <a:pt x="1245" y="1280"/>
                  </a:cubicBezTo>
                  <a:cubicBezTo>
                    <a:pt x="463" y="1280"/>
                    <a:pt x="1" y="2500"/>
                    <a:pt x="913" y="2990"/>
                  </a:cubicBezTo>
                  <a:cubicBezTo>
                    <a:pt x="1153" y="3119"/>
                    <a:pt x="1405" y="3167"/>
                    <a:pt x="1661" y="3167"/>
                  </a:cubicBezTo>
                  <a:cubicBezTo>
                    <a:pt x="2070" y="3167"/>
                    <a:pt x="2489" y="3044"/>
                    <a:pt x="2884" y="2927"/>
                  </a:cubicBezTo>
                  <a:cubicBezTo>
                    <a:pt x="3172" y="2511"/>
                    <a:pt x="3476" y="2105"/>
                    <a:pt x="3784" y="1704"/>
                  </a:cubicBezTo>
                  <a:cubicBezTo>
                    <a:pt x="3709" y="1666"/>
                    <a:pt x="3651" y="1590"/>
                    <a:pt x="3667" y="1487"/>
                  </a:cubicBezTo>
                  <a:cubicBezTo>
                    <a:pt x="3759" y="918"/>
                    <a:pt x="3586" y="334"/>
                    <a:pt x="3039" y="76"/>
                  </a:cubicBezTo>
                  <a:cubicBezTo>
                    <a:pt x="2928" y="24"/>
                    <a:pt x="2815" y="0"/>
                    <a:pt x="270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928;p71"/>
            <p:cNvSpPr/>
            <p:nvPr/>
          </p:nvSpPr>
          <p:spPr>
            <a:xfrm>
              <a:off x="1654700" y="2715707"/>
              <a:ext cx="856150" cy="255275"/>
            </a:xfrm>
            <a:custGeom>
              <a:avLst/>
              <a:gdLst/>
              <a:ahLst/>
              <a:cxnLst/>
              <a:rect l="l" t="t" r="r" b="b"/>
              <a:pathLst>
                <a:path w="34246" h="10211" extrusionOk="0">
                  <a:moveTo>
                    <a:pt x="33660" y="377"/>
                  </a:moveTo>
                  <a:lnTo>
                    <a:pt x="33660" y="377"/>
                  </a:lnTo>
                  <a:cubicBezTo>
                    <a:pt x="33260" y="871"/>
                    <a:pt x="32850" y="1372"/>
                    <a:pt x="32448" y="1882"/>
                  </a:cubicBezTo>
                  <a:cubicBezTo>
                    <a:pt x="32473" y="1309"/>
                    <a:pt x="32263" y="719"/>
                    <a:pt x="31843" y="391"/>
                  </a:cubicBezTo>
                  <a:cubicBezTo>
                    <a:pt x="32448" y="386"/>
                    <a:pt x="33053" y="381"/>
                    <a:pt x="33660" y="377"/>
                  </a:cubicBezTo>
                  <a:close/>
                  <a:moveTo>
                    <a:pt x="5099" y="615"/>
                  </a:moveTo>
                  <a:cubicBezTo>
                    <a:pt x="5263" y="1109"/>
                    <a:pt x="5509" y="1663"/>
                    <a:pt x="5316" y="2182"/>
                  </a:cubicBezTo>
                  <a:cubicBezTo>
                    <a:pt x="5174" y="2563"/>
                    <a:pt x="4886" y="2725"/>
                    <a:pt x="4598" y="2725"/>
                  </a:cubicBezTo>
                  <a:cubicBezTo>
                    <a:pt x="4124" y="2725"/>
                    <a:pt x="3651" y="2287"/>
                    <a:pt x="3825" y="1663"/>
                  </a:cubicBezTo>
                  <a:cubicBezTo>
                    <a:pt x="3858" y="1543"/>
                    <a:pt x="3767" y="1468"/>
                    <a:pt x="3673" y="1468"/>
                  </a:cubicBezTo>
                  <a:cubicBezTo>
                    <a:pt x="3610" y="1468"/>
                    <a:pt x="3546" y="1502"/>
                    <a:pt x="3517" y="1578"/>
                  </a:cubicBezTo>
                  <a:cubicBezTo>
                    <a:pt x="3412" y="1858"/>
                    <a:pt x="3106" y="2044"/>
                    <a:pt x="2806" y="2044"/>
                  </a:cubicBezTo>
                  <a:cubicBezTo>
                    <a:pt x="2701" y="2044"/>
                    <a:pt x="2597" y="2022"/>
                    <a:pt x="2503" y="1973"/>
                  </a:cubicBezTo>
                  <a:cubicBezTo>
                    <a:pt x="1824" y="1622"/>
                    <a:pt x="2285" y="676"/>
                    <a:pt x="2958" y="676"/>
                  </a:cubicBezTo>
                  <a:cubicBezTo>
                    <a:pt x="2994" y="676"/>
                    <a:pt x="3030" y="679"/>
                    <a:pt x="3067" y="684"/>
                  </a:cubicBezTo>
                  <a:cubicBezTo>
                    <a:pt x="3075" y="686"/>
                    <a:pt x="3083" y="687"/>
                    <a:pt x="3091" y="687"/>
                  </a:cubicBezTo>
                  <a:cubicBezTo>
                    <a:pt x="3128" y="687"/>
                    <a:pt x="3157" y="670"/>
                    <a:pt x="3180" y="645"/>
                  </a:cubicBezTo>
                  <a:cubicBezTo>
                    <a:pt x="3817" y="645"/>
                    <a:pt x="4459" y="633"/>
                    <a:pt x="5099" y="615"/>
                  </a:cubicBezTo>
                  <a:close/>
                  <a:moveTo>
                    <a:pt x="31092" y="532"/>
                  </a:moveTo>
                  <a:cubicBezTo>
                    <a:pt x="31201" y="532"/>
                    <a:pt x="31314" y="556"/>
                    <a:pt x="31425" y="608"/>
                  </a:cubicBezTo>
                  <a:cubicBezTo>
                    <a:pt x="31972" y="866"/>
                    <a:pt x="32146" y="1450"/>
                    <a:pt x="32053" y="2019"/>
                  </a:cubicBezTo>
                  <a:cubicBezTo>
                    <a:pt x="32037" y="2122"/>
                    <a:pt x="32095" y="2198"/>
                    <a:pt x="32170" y="2236"/>
                  </a:cubicBezTo>
                  <a:cubicBezTo>
                    <a:pt x="31862" y="2637"/>
                    <a:pt x="31558" y="3043"/>
                    <a:pt x="31270" y="3459"/>
                  </a:cubicBezTo>
                  <a:cubicBezTo>
                    <a:pt x="30875" y="3576"/>
                    <a:pt x="30456" y="3699"/>
                    <a:pt x="30047" y="3699"/>
                  </a:cubicBezTo>
                  <a:cubicBezTo>
                    <a:pt x="29791" y="3699"/>
                    <a:pt x="29539" y="3651"/>
                    <a:pt x="29299" y="3522"/>
                  </a:cubicBezTo>
                  <a:cubicBezTo>
                    <a:pt x="28387" y="3032"/>
                    <a:pt x="28849" y="1812"/>
                    <a:pt x="29631" y="1812"/>
                  </a:cubicBezTo>
                  <a:cubicBezTo>
                    <a:pt x="29816" y="1812"/>
                    <a:pt x="30018" y="1880"/>
                    <a:pt x="30224" y="2041"/>
                  </a:cubicBezTo>
                  <a:cubicBezTo>
                    <a:pt x="30265" y="2074"/>
                    <a:pt x="30310" y="2088"/>
                    <a:pt x="30353" y="2088"/>
                  </a:cubicBezTo>
                  <a:cubicBezTo>
                    <a:pt x="30503" y="2088"/>
                    <a:pt x="30629" y="1914"/>
                    <a:pt x="30492" y="1774"/>
                  </a:cubicBezTo>
                  <a:cubicBezTo>
                    <a:pt x="29983" y="1255"/>
                    <a:pt x="30483" y="532"/>
                    <a:pt x="31092" y="532"/>
                  </a:cubicBezTo>
                  <a:close/>
                  <a:moveTo>
                    <a:pt x="26444" y="435"/>
                  </a:moveTo>
                  <a:lnTo>
                    <a:pt x="26444" y="435"/>
                  </a:lnTo>
                  <a:cubicBezTo>
                    <a:pt x="26436" y="451"/>
                    <a:pt x="26426" y="469"/>
                    <a:pt x="26422" y="492"/>
                  </a:cubicBezTo>
                  <a:cubicBezTo>
                    <a:pt x="26267" y="1263"/>
                    <a:pt x="26089" y="2044"/>
                    <a:pt x="25794" y="2774"/>
                  </a:cubicBezTo>
                  <a:cubicBezTo>
                    <a:pt x="25653" y="3120"/>
                    <a:pt x="25480" y="3503"/>
                    <a:pt x="25166" y="3727"/>
                  </a:cubicBezTo>
                  <a:cubicBezTo>
                    <a:pt x="24989" y="3852"/>
                    <a:pt x="24808" y="3905"/>
                    <a:pt x="24636" y="3905"/>
                  </a:cubicBezTo>
                  <a:cubicBezTo>
                    <a:pt x="23897" y="3905"/>
                    <a:pt x="23349" y="2906"/>
                    <a:pt x="24212" y="2339"/>
                  </a:cubicBezTo>
                  <a:cubicBezTo>
                    <a:pt x="24369" y="2236"/>
                    <a:pt x="24297" y="2021"/>
                    <a:pt x="24120" y="2003"/>
                  </a:cubicBezTo>
                  <a:cubicBezTo>
                    <a:pt x="23941" y="1989"/>
                    <a:pt x="23768" y="1958"/>
                    <a:pt x="23598" y="1910"/>
                  </a:cubicBezTo>
                  <a:cubicBezTo>
                    <a:pt x="23275" y="1887"/>
                    <a:pt x="23134" y="1703"/>
                    <a:pt x="23176" y="1353"/>
                  </a:cubicBezTo>
                  <a:cubicBezTo>
                    <a:pt x="22958" y="1039"/>
                    <a:pt x="23013" y="820"/>
                    <a:pt x="23346" y="697"/>
                  </a:cubicBezTo>
                  <a:cubicBezTo>
                    <a:pt x="23506" y="598"/>
                    <a:pt x="23674" y="518"/>
                    <a:pt x="23852" y="453"/>
                  </a:cubicBezTo>
                  <a:cubicBezTo>
                    <a:pt x="24715" y="448"/>
                    <a:pt x="25581" y="442"/>
                    <a:pt x="26444" y="435"/>
                  </a:cubicBezTo>
                  <a:close/>
                  <a:moveTo>
                    <a:pt x="30289" y="405"/>
                  </a:moveTo>
                  <a:lnTo>
                    <a:pt x="30289" y="405"/>
                  </a:lnTo>
                  <a:cubicBezTo>
                    <a:pt x="29973" y="673"/>
                    <a:pt x="29830" y="1104"/>
                    <a:pt x="29927" y="1508"/>
                  </a:cubicBezTo>
                  <a:cubicBezTo>
                    <a:pt x="29825" y="1486"/>
                    <a:pt x="29722" y="1475"/>
                    <a:pt x="29621" y="1475"/>
                  </a:cubicBezTo>
                  <a:cubicBezTo>
                    <a:pt x="28941" y="1475"/>
                    <a:pt x="28313" y="1967"/>
                    <a:pt x="28389" y="2803"/>
                  </a:cubicBezTo>
                  <a:cubicBezTo>
                    <a:pt x="28469" y="3698"/>
                    <a:pt x="29119" y="3984"/>
                    <a:pt x="29850" y="3984"/>
                  </a:cubicBezTo>
                  <a:cubicBezTo>
                    <a:pt x="30252" y="3984"/>
                    <a:pt x="30680" y="3898"/>
                    <a:pt x="31051" y="3778"/>
                  </a:cubicBezTo>
                  <a:lnTo>
                    <a:pt x="31051" y="3778"/>
                  </a:lnTo>
                  <a:cubicBezTo>
                    <a:pt x="30774" y="4191"/>
                    <a:pt x="30512" y="4616"/>
                    <a:pt x="30280" y="5047"/>
                  </a:cubicBezTo>
                  <a:cubicBezTo>
                    <a:pt x="30150" y="5085"/>
                    <a:pt x="30053" y="5214"/>
                    <a:pt x="30150" y="5361"/>
                  </a:cubicBezTo>
                  <a:cubicBezTo>
                    <a:pt x="31127" y="6840"/>
                    <a:pt x="32129" y="8373"/>
                    <a:pt x="33272" y="9733"/>
                  </a:cubicBezTo>
                  <a:cubicBezTo>
                    <a:pt x="28348" y="9573"/>
                    <a:pt x="23417" y="9516"/>
                    <a:pt x="18488" y="9516"/>
                  </a:cubicBezTo>
                  <a:cubicBezTo>
                    <a:pt x="17922" y="9516"/>
                    <a:pt x="17355" y="9517"/>
                    <a:pt x="16789" y="9518"/>
                  </a:cubicBezTo>
                  <a:cubicBezTo>
                    <a:pt x="14050" y="9525"/>
                    <a:pt x="11312" y="9552"/>
                    <a:pt x="8574" y="9598"/>
                  </a:cubicBezTo>
                  <a:cubicBezTo>
                    <a:pt x="8007" y="9608"/>
                    <a:pt x="7434" y="9609"/>
                    <a:pt x="6858" y="9609"/>
                  </a:cubicBezTo>
                  <a:cubicBezTo>
                    <a:pt x="6633" y="9609"/>
                    <a:pt x="6408" y="9609"/>
                    <a:pt x="6182" y="9609"/>
                  </a:cubicBezTo>
                  <a:cubicBezTo>
                    <a:pt x="4331" y="9609"/>
                    <a:pt x="2462" y="9623"/>
                    <a:pt x="657" y="9876"/>
                  </a:cubicBezTo>
                  <a:cubicBezTo>
                    <a:pt x="715" y="6791"/>
                    <a:pt x="562" y="3703"/>
                    <a:pt x="643" y="614"/>
                  </a:cubicBezTo>
                  <a:cubicBezTo>
                    <a:pt x="645" y="592"/>
                    <a:pt x="638" y="576"/>
                    <a:pt x="634" y="554"/>
                  </a:cubicBezTo>
                  <a:lnTo>
                    <a:pt x="634" y="554"/>
                  </a:lnTo>
                  <a:cubicBezTo>
                    <a:pt x="1181" y="600"/>
                    <a:pt x="1737" y="624"/>
                    <a:pt x="2294" y="635"/>
                  </a:cubicBezTo>
                  <a:cubicBezTo>
                    <a:pt x="1869" y="942"/>
                    <a:pt x="1650" y="1526"/>
                    <a:pt x="2024" y="2004"/>
                  </a:cubicBezTo>
                  <a:cubicBezTo>
                    <a:pt x="2216" y="2249"/>
                    <a:pt x="2490" y="2357"/>
                    <a:pt x="2768" y="2357"/>
                  </a:cubicBezTo>
                  <a:cubicBezTo>
                    <a:pt x="3023" y="2357"/>
                    <a:pt x="3283" y="2266"/>
                    <a:pt x="3487" y="2109"/>
                  </a:cubicBezTo>
                  <a:cubicBezTo>
                    <a:pt x="3574" y="2641"/>
                    <a:pt x="4010" y="3072"/>
                    <a:pt x="4556" y="3072"/>
                  </a:cubicBezTo>
                  <a:cubicBezTo>
                    <a:pt x="4693" y="3072"/>
                    <a:pt x="4837" y="3045"/>
                    <a:pt x="4984" y="2986"/>
                  </a:cubicBezTo>
                  <a:cubicBezTo>
                    <a:pt x="5942" y="2602"/>
                    <a:pt x="5780" y="1391"/>
                    <a:pt x="5439" y="605"/>
                  </a:cubicBezTo>
                  <a:cubicBezTo>
                    <a:pt x="6526" y="572"/>
                    <a:pt x="7611" y="534"/>
                    <a:pt x="8678" y="532"/>
                  </a:cubicBezTo>
                  <a:cubicBezTo>
                    <a:pt x="11517" y="524"/>
                    <a:pt x="14360" y="515"/>
                    <a:pt x="17200" y="496"/>
                  </a:cubicBezTo>
                  <a:cubicBezTo>
                    <a:pt x="19207" y="485"/>
                    <a:pt x="21213" y="471"/>
                    <a:pt x="23217" y="457"/>
                  </a:cubicBezTo>
                  <a:lnTo>
                    <a:pt x="23217" y="457"/>
                  </a:lnTo>
                  <a:cubicBezTo>
                    <a:pt x="22802" y="647"/>
                    <a:pt x="22456" y="965"/>
                    <a:pt x="22577" y="1482"/>
                  </a:cubicBezTo>
                  <a:cubicBezTo>
                    <a:pt x="22697" y="1997"/>
                    <a:pt x="23226" y="2206"/>
                    <a:pt x="23720" y="2304"/>
                  </a:cubicBezTo>
                  <a:cubicBezTo>
                    <a:pt x="23107" y="3051"/>
                    <a:pt x="23451" y="4313"/>
                    <a:pt x="24583" y="4313"/>
                  </a:cubicBezTo>
                  <a:cubicBezTo>
                    <a:pt x="24603" y="4313"/>
                    <a:pt x="24623" y="4312"/>
                    <a:pt x="24643" y="4311"/>
                  </a:cubicBezTo>
                  <a:cubicBezTo>
                    <a:pt x="26188" y="4252"/>
                    <a:pt x="26560" y="1695"/>
                    <a:pt x="26752" y="582"/>
                  </a:cubicBezTo>
                  <a:cubicBezTo>
                    <a:pt x="26761" y="520"/>
                    <a:pt x="26740" y="469"/>
                    <a:pt x="26705" y="432"/>
                  </a:cubicBezTo>
                  <a:cubicBezTo>
                    <a:pt x="27899" y="423"/>
                    <a:pt x="29095" y="413"/>
                    <a:pt x="30289" y="405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3" y="1"/>
                  </a:cubicBezTo>
                  <a:cubicBezTo>
                    <a:pt x="28410" y="51"/>
                    <a:pt x="22806" y="116"/>
                    <a:pt x="17200" y="169"/>
                  </a:cubicBezTo>
                  <a:cubicBezTo>
                    <a:pt x="14436" y="196"/>
                    <a:pt x="11672" y="226"/>
                    <a:pt x="8909" y="256"/>
                  </a:cubicBezTo>
                  <a:cubicBezTo>
                    <a:pt x="8715" y="258"/>
                    <a:pt x="8520" y="259"/>
                    <a:pt x="8326" y="259"/>
                  </a:cubicBezTo>
                  <a:cubicBezTo>
                    <a:pt x="6814" y="259"/>
                    <a:pt x="5272" y="198"/>
                    <a:pt x="3741" y="198"/>
                  </a:cubicBezTo>
                  <a:cubicBezTo>
                    <a:pt x="2612" y="198"/>
                    <a:pt x="1488" y="232"/>
                    <a:pt x="387" y="347"/>
                  </a:cubicBezTo>
                  <a:cubicBezTo>
                    <a:pt x="334" y="351"/>
                    <a:pt x="304" y="385"/>
                    <a:pt x="296" y="423"/>
                  </a:cubicBezTo>
                  <a:cubicBezTo>
                    <a:pt x="232" y="457"/>
                    <a:pt x="181" y="520"/>
                    <a:pt x="179" y="614"/>
                  </a:cubicBezTo>
                  <a:cubicBezTo>
                    <a:pt x="97" y="3690"/>
                    <a:pt x="0" y="6862"/>
                    <a:pt x="324" y="9926"/>
                  </a:cubicBezTo>
                  <a:cubicBezTo>
                    <a:pt x="335" y="10031"/>
                    <a:pt x="420" y="10083"/>
                    <a:pt x="502" y="10083"/>
                  </a:cubicBezTo>
                  <a:cubicBezTo>
                    <a:pt x="503" y="10083"/>
                    <a:pt x="505" y="10083"/>
                    <a:pt x="507" y="10083"/>
                  </a:cubicBezTo>
                  <a:cubicBezTo>
                    <a:pt x="527" y="10107"/>
                    <a:pt x="555" y="10125"/>
                    <a:pt x="587" y="10127"/>
                  </a:cubicBezTo>
                  <a:cubicBezTo>
                    <a:pt x="1322" y="10188"/>
                    <a:pt x="2065" y="10210"/>
                    <a:pt x="2811" y="10210"/>
                  </a:cubicBezTo>
                  <a:cubicBezTo>
                    <a:pt x="4807" y="10210"/>
                    <a:pt x="6827" y="10048"/>
                    <a:pt x="8802" y="10014"/>
                  </a:cubicBezTo>
                  <a:cubicBezTo>
                    <a:pt x="11541" y="9968"/>
                    <a:pt x="14279" y="9945"/>
                    <a:pt x="17018" y="9940"/>
                  </a:cubicBezTo>
                  <a:cubicBezTo>
                    <a:pt x="17245" y="9940"/>
                    <a:pt x="17472" y="9940"/>
                    <a:pt x="17699" y="9940"/>
                  </a:cubicBezTo>
                  <a:cubicBezTo>
                    <a:pt x="22950" y="9940"/>
                    <a:pt x="28198" y="10033"/>
                    <a:pt x="33448" y="10153"/>
                  </a:cubicBezTo>
                  <a:cubicBezTo>
                    <a:pt x="33451" y="10153"/>
                    <a:pt x="33454" y="10153"/>
                    <a:pt x="33456" y="10153"/>
                  </a:cubicBezTo>
                  <a:cubicBezTo>
                    <a:pt x="33586" y="10153"/>
                    <a:pt x="33649" y="10051"/>
                    <a:pt x="33649" y="9948"/>
                  </a:cubicBezTo>
                  <a:cubicBezTo>
                    <a:pt x="33703" y="9901"/>
                    <a:pt x="33731" y="9823"/>
                    <a:pt x="33690" y="9749"/>
                  </a:cubicBezTo>
                  <a:cubicBezTo>
                    <a:pt x="32796" y="8155"/>
                    <a:pt x="31656" y="6634"/>
                    <a:pt x="30566" y="5168"/>
                  </a:cubicBezTo>
                  <a:cubicBezTo>
                    <a:pt x="31804" y="3690"/>
                    <a:pt x="32858" y="2041"/>
                    <a:pt x="34071" y="540"/>
                  </a:cubicBezTo>
                  <a:cubicBezTo>
                    <a:pt x="34121" y="478"/>
                    <a:pt x="34129" y="407"/>
                    <a:pt x="34110" y="345"/>
                  </a:cubicBezTo>
                  <a:cubicBezTo>
                    <a:pt x="34246" y="258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929;p71"/>
            <p:cNvSpPr/>
            <p:nvPr/>
          </p:nvSpPr>
          <p:spPr>
            <a:xfrm>
              <a:off x="1668750" y="2725807"/>
              <a:ext cx="817750" cy="236825"/>
            </a:xfrm>
            <a:custGeom>
              <a:avLst/>
              <a:gdLst/>
              <a:ahLst/>
              <a:cxnLst/>
              <a:rect l="l" t="t" r="r" b="b"/>
              <a:pathLst>
                <a:path w="32710" h="9473" extrusionOk="0">
                  <a:moveTo>
                    <a:pt x="14955" y="295"/>
                  </a:moveTo>
                  <a:cubicBezTo>
                    <a:pt x="15160" y="295"/>
                    <a:pt x="15379" y="361"/>
                    <a:pt x="15596" y="516"/>
                  </a:cubicBezTo>
                  <a:cubicBezTo>
                    <a:pt x="16717" y="1309"/>
                    <a:pt x="16146" y="3289"/>
                    <a:pt x="15315" y="4059"/>
                  </a:cubicBezTo>
                  <a:cubicBezTo>
                    <a:pt x="15282" y="4090"/>
                    <a:pt x="15243" y="4103"/>
                    <a:pt x="15204" y="4103"/>
                  </a:cubicBezTo>
                  <a:cubicBezTo>
                    <a:pt x="15138" y="4103"/>
                    <a:pt x="15074" y="4064"/>
                    <a:pt x="15045" y="4009"/>
                  </a:cubicBezTo>
                  <a:cubicBezTo>
                    <a:pt x="14061" y="3840"/>
                    <a:pt x="12198" y="3681"/>
                    <a:pt x="12071" y="2397"/>
                  </a:cubicBezTo>
                  <a:cubicBezTo>
                    <a:pt x="12029" y="1987"/>
                    <a:pt x="12202" y="1494"/>
                    <a:pt x="12609" y="1326"/>
                  </a:cubicBezTo>
                  <a:cubicBezTo>
                    <a:pt x="12711" y="1284"/>
                    <a:pt x="12809" y="1266"/>
                    <a:pt x="12905" y="1266"/>
                  </a:cubicBezTo>
                  <a:cubicBezTo>
                    <a:pt x="13263" y="1266"/>
                    <a:pt x="13579" y="1518"/>
                    <a:pt x="13920" y="1661"/>
                  </a:cubicBezTo>
                  <a:cubicBezTo>
                    <a:pt x="13785" y="970"/>
                    <a:pt x="14302" y="295"/>
                    <a:pt x="14955" y="295"/>
                  </a:cubicBezTo>
                  <a:close/>
                  <a:moveTo>
                    <a:pt x="8284" y="1790"/>
                  </a:moveTo>
                  <a:cubicBezTo>
                    <a:pt x="8535" y="1790"/>
                    <a:pt x="8787" y="1840"/>
                    <a:pt x="9035" y="1953"/>
                  </a:cubicBezTo>
                  <a:cubicBezTo>
                    <a:pt x="10216" y="2494"/>
                    <a:pt x="9633" y="3693"/>
                    <a:pt x="8778" y="4196"/>
                  </a:cubicBezTo>
                  <a:cubicBezTo>
                    <a:pt x="9344" y="4653"/>
                    <a:pt x="9247" y="5701"/>
                    <a:pt x="8545" y="6066"/>
                  </a:cubicBezTo>
                  <a:cubicBezTo>
                    <a:pt x="8293" y="6198"/>
                    <a:pt x="8052" y="6256"/>
                    <a:pt x="7824" y="6256"/>
                  </a:cubicBezTo>
                  <a:cubicBezTo>
                    <a:pt x="6780" y="6256"/>
                    <a:pt x="6004" y="5044"/>
                    <a:pt x="5597" y="4156"/>
                  </a:cubicBezTo>
                  <a:cubicBezTo>
                    <a:pt x="5506" y="4108"/>
                    <a:pt x="5444" y="3999"/>
                    <a:pt x="5500" y="3884"/>
                  </a:cubicBezTo>
                  <a:cubicBezTo>
                    <a:pt x="5962" y="2911"/>
                    <a:pt x="7104" y="1790"/>
                    <a:pt x="8284" y="1790"/>
                  </a:cubicBezTo>
                  <a:close/>
                  <a:moveTo>
                    <a:pt x="2896" y="3808"/>
                  </a:moveTo>
                  <a:cubicBezTo>
                    <a:pt x="3051" y="3808"/>
                    <a:pt x="3206" y="3843"/>
                    <a:pt x="3348" y="3919"/>
                  </a:cubicBezTo>
                  <a:cubicBezTo>
                    <a:pt x="4474" y="4524"/>
                    <a:pt x="4054" y="6683"/>
                    <a:pt x="3507" y="7615"/>
                  </a:cubicBezTo>
                  <a:cubicBezTo>
                    <a:pt x="3574" y="7663"/>
                    <a:pt x="3571" y="7784"/>
                    <a:pt x="3472" y="7826"/>
                  </a:cubicBezTo>
                  <a:cubicBezTo>
                    <a:pt x="3185" y="7942"/>
                    <a:pt x="2872" y="7999"/>
                    <a:pt x="2558" y="7999"/>
                  </a:cubicBezTo>
                  <a:cubicBezTo>
                    <a:pt x="1658" y="7999"/>
                    <a:pt x="741" y="7537"/>
                    <a:pt x="351" y="6701"/>
                  </a:cubicBezTo>
                  <a:cubicBezTo>
                    <a:pt x="168" y="6309"/>
                    <a:pt x="129" y="5784"/>
                    <a:pt x="499" y="5484"/>
                  </a:cubicBezTo>
                  <a:cubicBezTo>
                    <a:pt x="655" y="5357"/>
                    <a:pt x="828" y="5307"/>
                    <a:pt x="1006" y="5307"/>
                  </a:cubicBezTo>
                  <a:cubicBezTo>
                    <a:pt x="1239" y="5307"/>
                    <a:pt x="1479" y="5393"/>
                    <a:pt x="1699" y="5502"/>
                  </a:cubicBezTo>
                  <a:cubicBezTo>
                    <a:pt x="1639" y="5029"/>
                    <a:pt x="1699" y="4535"/>
                    <a:pt x="2048" y="4175"/>
                  </a:cubicBezTo>
                  <a:cubicBezTo>
                    <a:pt x="2267" y="3949"/>
                    <a:pt x="2583" y="3808"/>
                    <a:pt x="2896" y="3808"/>
                  </a:cubicBezTo>
                  <a:close/>
                  <a:moveTo>
                    <a:pt x="19943" y="3581"/>
                  </a:moveTo>
                  <a:cubicBezTo>
                    <a:pt x="20206" y="3581"/>
                    <a:pt x="20468" y="3636"/>
                    <a:pt x="20721" y="3760"/>
                  </a:cubicBezTo>
                  <a:cubicBezTo>
                    <a:pt x="21582" y="4184"/>
                    <a:pt x="21419" y="5269"/>
                    <a:pt x="20737" y="5671"/>
                  </a:cubicBezTo>
                  <a:cubicBezTo>
                    <a:pt x="21196" y="5914"/>
                    <a:pt x="21618" y="6244"/>
                    <a:pt x="21725" y="6784"/>
                  </a:cubicBezTo>
                  <a:cubicBezTo>
                    <a:pt x="21826" y="7309"/>
                    <a:pt x="21538" y="7749"/>
                    <a:pt x="21078" y="7975"/>
                  </a:cubicBezTo>
                  <a:cubicBezTo>
                    <a:pt x="20786" y="8119"/>
                    <a:pt x="20502" y="8182"/>
                    <a:pt x="20228" y="8182"/>
                  </a:cubicBezTo>
                  <a:cubicBezTo>
                    <a:pt x="18961" y="8182"/>
                    <a:pt x="17911" y="6836"/>
                    <a:pt x="17264" y="5854"/>
                  </a:cubicBezTo>
                  <a:cubicBezTo>
                    <a:pt x="17182" y="5838"/>
                    <a:pt x="17111" y="5745"/>
                    <a:pt x="17155" y="5643"/>
                  </a:cubicBezTo>
                  <a:cubicBezTo>
                    <a:pt x="17578" y="4676"/>
                    <a:pt x="18770" y="3581"/>
                    <a:pt x="19943" y="3581"/>
                  </a:cubicBezTo>
                  <a:close/>
                  <a:moveTo>
                    <a:pt x="27388" y="4551"/>
                  </a:moveTo>
                  <a:cubicBezTo>
                    <a:pt x="27446" y="4551"/>
                    <a:pt x="27502" y="4553"/>
                    <a:pt x="27556" y="4558"/>
                  </a:cubicBezTo>
                  <a:cubicBezTo>
                    <a:pt x="27636" y="4565"/>
                    <a:pt x="27679" y="4655"/>
                    <a:pt x="27658" y="4718"/>
                  </a:cubicBezTo>
                  <a:cubicBezTo>
                    <a:pt x="27711" y="4718"/>
                    <a:pt x="27763" y="4741"/>
                    <a:pt x="27790" y="4796"/>
                  </a:cubicBezTo>
                  <a:cubicBezTo>
                    <a:pt x="28254" y="5692"/>
                    <a:pt x="29783" y="7306"/>
                    <a:pt x="28584" y="8292"/>
                  </a:cubicBezTo>
                  <a:cubicBezTo>
                    <a:pt x="28400" y="8442"/>
                    <a:pt x="28186" y="8510"/>
                    <a:pt x="27970" y="8510"/>
                  </a:cubicBezTo>
                  <a:cubicBezTo>
                    <a:pt x="27712" y="8510"/>
                    <a:pt x="27453" y="8414"/>
                    <a:pt x="27238" y="8246"/>
                  </a:cubicBezTo>
                  <a:cubicBezTo>
                    <a:pt x="26871" y="7957"/>
                    <a:pt x="26725" y="7537"/>
                    <a:pt x="26679" y="7096"/>
                  </a:cubicBezTo>
                  <a:cubicBezTo>
                    <a:pt x="26455" y="7398"/>
                    <a:pt x="26167" y="7647"/>
                    <a:pt x="25785" y="7677"/>
                  </a:cubicBezTo>
                  <a:cubicBezTo>
                    <a:pt x="25763" y="7679"/>
                    <a:pt x="25741" y="7680"/>
                    <a:pt x="25719" y="7680"/>
                  </a:cubicBezTo>
                  <a:cubicBezTo>
                    <a:pt x="25233" y="7680"/>
                    <a:pt x="24849" y="7269"/>
                    <a:pt x="24765" y="6802"/>
                  </a:cubicBezTo>
                  <a:cubicBezTo>
                    <a:pt x="24523" y="5447"/>
                    <a:pt x="26223" y="4551"/>
                    <a:pt x="27388" y="4551"/>
                  </a:cubicBezTo>
                  <a:close/>
                  <a:moveTo>
                    <a:pt x="12235" y="5464"/>
                  </a:moveTo>
                  <a:cubicBezTo>
                    <a:pt x="12237" y="5464"/>
                    <a:pt x="12238" y="5464"/>
                    <a:pt x="12239" y="5464"/>
                  </a:cubicBezTo>
                  <a:cubicBezTo>
                    <a:pt x="12321" y="5464"/>
                    <a:pt x="12364" y="5549"/>
                    <a:pt x="12351" y="5616"/>
                  </a:cubicBezTo>
                  <a:cubicBezTo>
                    <a:pt x="12353" y="5618"/>
                    <a:pt x="12355" y="5618"/>
                    <a:pt x="12359" y="5623"/>
                  </a:cubicBezTo>
                  <a:cubicBezTo>
                    <a:pt x="13025" y="6223"/>
                    <a:pt x="14647" y="7854"/>
                    <a:pt x="13592" y="8784"/>
                  </a:cubicBezTo>
                  <a:cubicBezTo>
                    <a:pt x="13367" y="8982"/>
                    <a:pt x="13143" y="9066"/>
                    <a:pt x="12928" y="9066"/>
                  </a:cubicBezTo>
                  <a:cubicBezTo>
                    <a:pt x="12368" y="9066"/>
                    <a:pt x="11876" y="8500"/>
                    <a:pt x="11637" y="7934"/>
                  </a:cubicBezTo>
                  <a:cubicBezTo>
                    <a:pt x="11360" y="8368"/>
                    <a:pt x="10990" y="8760"/>
                    <a:pt x="10448" y="8760"/>
                  </a:cubicBezTo>
                  <a:cubicBezTo>
                    <a:pt x="10420" y="8760"/>
                    <a:pt x="10392" y="8758"/>
                    <a:pt x="10362" y="8756"/>
                  </a:cubicBezTo>
                  <a:cubicBezTo>
                    <a:pt x="9868" y="8719"/>
                    <a:pt x="9556" y="8355"/>
                    <a:pt x="9510" y="7874"/>
                  </a:cubicBezTo>
                  <a:cubicBezTo>
                    <a:pt x="9374" y="6442"/>
                    <a:pt x="10982" y="5464"/>
                    <a:pt x="12235" y="5464"/>
                  </a:cubicBezTo>
                  <a:close/>
                  <a:moveTo>
                    <a:pt x="29727" y="1"/>
                  </a:moveTo>
                  <a:lnTo>
                    <a:pt x="29727" y="1"/>
                  </a:lnTo>
                  <a:cubicBezTo>
                    <a:pt x="28533" y="9"/>
                    <a:pt x="27337" y="19"/>
                    <a:pt x="26143" y="28"/>
                  </a:cubicBezTo>
                  <a:cubicBezTo>
                    <a:pt x="26178" y="65"/>
                    <a:pt x="26199" y="116"/>
                    <a:pt x="26189" y="178"/>
                  </a:cubicBezTo>
                  <a:cubicBezTo>
                    <a:pt x="25998" y="1291"/>
                    <a:pt x="25626" y="3846"/>
                    <a:pt x="24081" y="3907"/>
                  </a:cubicBezTo>
                  <a:cubicBezTo>
                    <a:pt x="24061" y="3908"/>
                    <a:pt x="24041" y="3909"/>
                    <a:pt x="24021" y="3909"/>
                  </a:cubicBezTo>
                  <a:cubicBezTo>
                    <a:pt x="22889" y="3909"/>
                    <a:pt x="22545" y="2647"/>
                    <a:pt x="23158" y="1900"/>
                  </a:cubicBezTo>
                  <a:cubicBezTo>
                    <a:pt x="22664" y="1802"/>
                    <a:pt x="22135" y="1593"/>
                    <a:pt x="22015" y="1078"/>
                  </a:cubicBezTo>
                  <a:cubicBezTo>
                    <a:pt x="21892" y="561"/>
                    <a:pt x="22240" y="243"/>
                    <a:pt x="22655" y="53"/>
                  </a:cubicBezTo>
                  <a:lnTo>
                    <a:pt x="22655" y="53"/>
                  </a:lnTo>
                  <a:cubicBezTo>
                    <a:pt x="20651" y="67"/>
                    <a:pt x="18644" y="81"/>
                    <a:pt x="16638" y="92"/>
                  </a:cubicBezTo>
                  <a:cubicBezTo>
                    <a:pt x="13798" y="111"/>
                    <a:pt x="10955" y="120"/>
                    <a:pt x="8116" y="128"/>
                  </a:cubicBezTo>
                  <a:cubicBezTo>
                    <a:pt x="7049" y="130"/>
                    <a:pt x="5963" y="168"/>
                    <a:pt x="4876" y="201"/>
                  </a:cubicBezTo>
                  <a:cubicBezTo>
                    <a:pt x="5218" y="987"/>
                    <a:pt x="5380" y="2198"/>
                    <a:pt x="4422" y="2582"/>
                  </a:cubicBezTo>
                  <a:cubicBezTo>
                    <a:pt x="4274" y="2641"/>
                    <a:pt x="4130" y="2668"/>
                    <a:pt x="3993" y="2668"/>
                  </a:cubicBezTo>
                  <a:cubicBezTo>
                    <a:pt x="3447" y="2668"/>
                    <a:pt x="3012" y="2237"/>
                    <a:pt x="2925" y="1705"/>
                  </a:cubicBezTo>
                  <a:cubicBezTo>
                    <a:pt x="2721" y="1862"/>
                    <a:pt x="2461" y="1953"/>
                    <a:pt x="2206" y="1953"/>
                  </a:cubicBezTo>
                  <a:cubicBezTo>
                    <a:pt x="1928" y="1953"/>
                    <a:pt x="1654" y="1845"/>
                    <a:pt x="1462" y="1600"/>
                  </a:cubicBezTo>
                  <a:cubicBezTo>
                    <a:pt x="1088" y="1122"/>
                    <a:pt x="1307" y="538"/>
                    <a:pt x="1732" y="231"/>
                  </a:cubicBezTo>
                  <a:cubicBezTo>
                    <a:pt x="1175" y="220"/>
                    <a:pt x="619" y="196"/>
                    <a:pt x="72" y="150"/>
                  </a:cubicBezTo>
                  <a:lnTo>
                    <a:pt x="72" y="150"/>
                  </a:lnTo>
                  <a:cubicBezTo>
                    <a:pt x="76" y="172"/>
                    <a:pt x="82" y="188"/>
                    <a:pt x="80" y="210"/>
                  </a:cubicBezTo>
                  <a:cubicBezTo>
                    <a:pt x="0" y="3299"/>
                    <a:pt x="152" y="6387"/>
                    <a:pt x="94" y="9472"/>
                  </a:cubicBezTo>
                  <a:cubicBezTo>
                    <a:pt x="1899" y="9219"/>
                    <a:pt x="3769" y="9205"/>
                    <a:pt x="5620" y="9205"/>
                  </a:cubicBezTo>
                  <a:cubicBezTo>
                    <a:pt x="5846" y="9205"/>
                    <a:pt x="6071" y="9205"/>
                    <a:pt x="6296" y="9205"/>
                  </a:cubicBezTo>
                  <a:cubicBezTo>
                    <a:pt x="6872" y="9205"/>
                    <a:pt x="7445" y="9204"/>
                    <a:pt x="8012" y="9194"/>
                  </a:cubicBezTo>
                  <a:cubicBezTo>
                    <a:pt x="10750" y="9148"/>
                    <a:pt x="13488" y="9121"/>
                    <a:pt x="16227" y="9114"/>
                  </a:cubicBezTo>
                  <a:cubicBezTo>
                    <a:pt x="16793" y="9113"/>
                    <a:pt x="17360" y="9112"/>
                    <a:pt x="17926" y="9112"/>
                  </a:cubicBezTo>
                  <a:cubicBezTo>
                    <a:pt x="22855" y="9112"/>
                    <a:pt x="27786" y="9169"/>
                    <a:pt x="32710" y="9329"/>
                  </a:cubicBezTo>
                  <a:cubicBezTo>
                    <a:pt x="31567" y="7969"/>
                    <a:pt x="30565" y="6436"/>
                    <a:pt x="29588" y="4957"/>
                  </a:cubicBezTo>
                  <a:cubicBezTo>
                    <a:pt x="29491" y="4810"/>
                    <a:pt x="29588" y="4681"/>
                    <a:pt x="29718" y="4643"/>
                  </a:cubicBezTo>
                  <a:cubicBezTo>
                    <a:pt x="29950" y="4212"/>
                    <a:pt x="30211" y="3787"/>
                    <a:pt x="30489" y="3374"/>
                  </a:cubicBezTo>
                  <a:lnTo>
                    <a:pt x="30489" y="3374"/>
                  </a:lnTo>
                  <a:cubicBezTo>
                    <a:pt x="30118" y="3494"/>
                    <a:pt x="29690" y="3580"/>
                    <a:pt x="29288" y="3580"/>
                  </a:cubicBezTo>
                  <a:cubicBezTo>
                    <a:pt x="28556" y="3580"/>
                    <a:pt x="27907" y="3294"/>
                    <a:pt x="27827" y="2399"/>
                  </a:cubicBezTo>
                  <a:cubicBezTo>
                    <a:pt x="27751" y="1563"/>
                    <a:pt x="28378" y="1071"/>
                    <a:pt x="29058" y="1071"/>
                  </a:cubicBezTo>
                  <a:cubicBezTo>
                    <a:pt x="29159" y="1071"/>
                    <a:pt x="29262" y="1082"/>
                    <a:pt x="29364" y="1104"/>
                  </a:cubicBezTo>
                  <a:cubicBezTo>
                    <a:pt x="29267" y="700"/>
                    <a:pt x="29410" y="269"/>
                    <a:pt x="29727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930;p71"/>
            <p:cNvSpPr/>
            <p:nvPr/>
          </p:nvSpPr>
          <p:spPr>
            <a:xfrm>
              <a:off x="2281800" y="2839582"/>
              <a:ext cx="131525" cy="99000"/>
            </a:xfrm>
            <a:custGeom>
              <a:avLst/>
              <a:gdLst/>
              <a:ahLst/>
              <a:cxnLst/>
              <a:rect l="l" t="t" r="r" b="b"/>
              <a:pathLst>
                <a:path w="5261" h="3960" extrusionOk="0">
                  <a:moveTo>
                    <a:pt x="2984" y="236"/>
                  </a:moveTo>
                  <a:cubicBezTo>
                    <a:pt x="2954" y="273"/>
                    <a:pt x="2940" y="319"/>
                    <a:pt x="2961" y="374"/>
                  </a:cubicBezTo>
                  <a:cubicBezTo>
                    <a:pt x="3210" y="1058"/>
                    <a:pt x="3820" y="1557"/>
                    <a:pt x="4037" y="2249"/>
                  </a:cubicBezTo>
                  <a:cubicBezTo>
                    <a:pt x="4086" y="2408"/>
                    <a:pt x="4118" y="2587"/>
                    <a:pt x="4113" y="2755"/>
                  </a:cubicBezTo>
                  <a:cubicBezTo>
                    <a:pt x="4102" y="3256"/>
                    <a:pt x="3935" y="3427"/>
                    <a:pt x="3466" y="3462"/>
                  </a:cubicBezTo>
                  <a:cubicBezTo>
                    <a:pt x="3426" y="3465"/>
                    <a:pt x="3387" y="3467"/>
                    <a:pt x="3350" y="3467"/>
                  </a:cubicBezTo>
                  <a:cubicBezTo>
                    <a:pt x="2906" y="3467"/>
                    <a:pt x="2678" y="3236"/>
                    <a:pt x="2553" y="2776"/>
                  </a:cubicBezTo>
                  <a:cubicBezTo>
                    <a:pt x="2478" y="2496"/>
                    <a:pt x="2492" y="2196"/>
                    <a:pt x="2513" y="1912"/>
                  </a:cubicBezTo>
                  <a:cubicBezTo>
                    <a:pt x="2520" y="1801"/>
                    <a:pt x="2422" y="1733"/>
                    <a:pt x="2325" y="1733"/>
                  </a:cubicBezTo>
                  <a:cubicBezTo>
                    <a:pt x="2265" y="1733"/>
                    <a:pt x="2206" y="1760"/>
                    <a:pt x="2173" y="1820"/>
                  </a:cubicBezTo>
                  <a:cubicBezTo>
                    <a:pt x="2016" y="2114"/>
                    <a:pt x="1823" y="2515"/>
                    <a:pt x="1504" y="2661"/>
                  </a:cubicBezTo>
                  <a:cubicBezTo>
                    <a:pt x="675" y="2490"/>
                    <a:pt x="426" y="2116"/>
                    <a:pt x="752" y="1540"/>
                  </a:cubicBezTo>
                  <a:cubicBezTo>
                    <a:pt x="841" y="1374"/>
                    <a:pt x="957" y="1224"/>
                    <a:pt x="1096" y="1090"/>
                  </a:cubicBezTo>
                  <a:cubicBezTo>
                    <a:pt x="1605" y="571"/>
                    <a:pt x="2282" y="342"/>
                    <a:pt x="2984" y="236"/>
                  </a:cubicBezTo>
                  <a:close/>
                  <a:moveTo>
                    <a:pt x="2866" y="0"/>
                  </a:moveTo>
                  <a:cubicBezTo>
                    <a:pt x="1701" y="0"/>
                    <a:pt x="1" y="896"/>
                    <a:pt x="243" y="2251"/>
                  </a:cubicBezTo>
                  <a:cubicBezTo>
                    <a:pt x="327" y="2718"/>
                    <a:pt x="711" y="3129"/>
                    <a:pt x="1197" y="3129"/>
                  </a:cubicBezTo>
                  <a:cubicBezTo>
                    <a:pt x="1219" y="3129"/>
                    <a:pt x="1241" y="3128"/>
                    <a:pt x="1263" y="3126"/>
                  </a:cubicBezTo>
                  <a:cubicBezTo>
                    <a:pt x="1645" y="3096"/>
                    <a:pt x="1933" y="2847"/>
                    <a:pt x="2157" y="2545"/>
                  </a:cubicBezTo>
                  <a:cubicBezTo>
                    <a:pt x="2203" y="2986"/>
                    <a:pt x="2349" y="3406"/>
                    <a:pt x="2716" y="3695"/>
                  </a:cubicBezTo>
                  <a:cubicBezTo>
                    <a:pt x="2930" y="3863"/>
                    <a:pt x="3190" y="3959"/>
                    <a:pt x="3447" y="3959"/>
                  </a:cubicBezTo>
                  <a:cubicBezTo>
                    <a:pt x="3663" y="3959"/>
                    <a:pt x="3878" y="3891"/>
                    <a:pt x="4062" y="3741"/>
                  </a:cubicBezTo>
                  <a:cubicBezTo>
                    <a:pt x="5261" y="2755"/>
                    <a:pt x="3732" y="1141"/>
                    <a:pt x="3267" y="245"/>
                  </a:cubicBezTo>
                  <a:cubicBezTo>
                    <a:pt x="3241" y="190"/>
                    <a:pt x="3189" y="167"/>
                    <a:pt x="3136" y="166"/>
                  </a:cubicBezTo>
                  <a:cubicBezTo>
                    <a:pt x="3157" y="104"/>
                    <a:pt x="3114" y="14"/>
                    <a:pt x="3034" y="7"/>
                  </a:cubicBezTo>
                  <a:cubicBezTo>
                    <a:pt x="2980" y="2"/>
                    <a:pt x="2924" y="0"/>
                    <a:pt x="28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931;p71"/>
            <p:cNvSpPr/>
            <p:nvPr/>
          </p:nvSpPr>
          <p:spPr>
            <a:xfrm>
              <a:off x="2096500" y="2815307"/>
              <a:ext cx="117925" cy="115050"/>
            </a:xfrm>
            <a:custGeom>
              <a:avLst/>
              <a:gdLst/>
              <a:ahLst/>
              <a:cxnLst/>
              <a:rect l="l" t="t" r="r" b="b"/>
              <a:pathLst>
                <a:path w="4717" h="4602" extrusionOk="0">
                  <a:moveTo>
                    <a:pt x="2867" y="424"/>
                  </a:moveTo>
                  <a:cubicBezTo>
                    <a:pt x="2885" y="424"/>
                    <a:pt x="2904" y="424"/>
                    <a:pt x="2923" y="425"/>
                  </a:cubicBezTo>
                  <a:cubicBezTo>
                    <a:pt x="3830" y="447"/>
                    <a:pt x="4192" y="1826"/>
                    <a:pt x="3088" y="1856"/>
                  </a:cubicBezTo>
                  <a:cubicBezTo>
                    <a:pt x="2911" y="1860"/>
                    <a:pt x="2802" y="2135"/>
                    <a:pt x="2989" y="2216"/>
                  </a:cubicBezTo>
                  <a:cubicBezTo>
                    <a:pt x="3303" y="2352"/>
                    <a:pt x="3734" y="2504"/>
                    <a:pt x="3955" y="2779"/>
                  </a:cubicBezTo>
                  <a:cubicBezTo>
                    <a:pt x="4154" y="3718"/>
                    <a:pt x="3921" y="4187"/>
                    <a:pt x="3251" y="4187"/>
                  </a:cubicBezTo>
                  <a:cubicBezTo>
                    <a:pt x="3224" y="4187"/>
                    <a:pt x="3196" y="4186"/>
                    <a:pt x="3167" y="4185"/>
                  </a:cubicBezTo>
                  <a:cubicBezTo>
                    <a:pt x="2834" y="4179"/>
                    <a:pt x="2518" y="4097"/>
                    <a:pt x="2223" y="3942"/>
                  </a:cubicBezTo>
                  <a:cubicBezTo>
                    <a:pt x="1430" y="3546"/>
                    <a:pt x="934" y="2759"/>
                    <a:pt x="463" y="2041"/>
                  </a:cubicBezTo>
                  <a:cubicBezTo>
                    <a:pt x="449" y="2017"/>
                    <a:pt x="428" y="1999"/>
                    <a:pt x="410" y="1985"/>
                  </a:cubicBezTo>
                  <a:cubicBezTo>
                    <a:pt x="766" y="1401"/>
                    <a:pt x="1243" y="942"/>
                    <a:pt x="1887" y="662"/>
                  </a:cubicBezTo>
                  <a:cubicBezTo>
                    <a:pt x="2199" y="526"/>
                    <a:pt x="2522" y="424"/>
                    <a:pt x="2867" y="424"/>
                  </a:cubicBezTo>
                  <a:close/>
                  <a:moveTo>
                    <a:pt x="2833" y="1"/>
                  </a:moveTo>
                  <a:cubicBezTo>
                    <a:pt x="1660" y="1"/>
                    <a:pt x="468" y="1096"/>
                    <a:pt x="45" y="2063"/>
                  </a:cubicBezTo>
                  <a:cubicBezTo>
                    <a:pt x="1" y="2165"/>
                    <a:pt x="72" y="2258"/>
                    <a:pt x="154" y="2274"/>
                  </a:cubicBezTo>
                  <a:cubicBezTo>
                    <a:pt x="801" y="3257"/>
                    <a:pt x="1851" y="4602"/>
                    <a:pt x="3117" y="4602"/>
                  </a:cubicBezTo>
                  <a:cubicBezTo>
                    <a:pt x="3391" y="4602"/>
                    <a:pt x="3676" y="4539"/>
                    <a:pt x="3968" y="4395"/>
                  </a:cubicBezTo>
                  <a:cubicBezTo>
                    <a:pt x="4428" y="4169"/>
                    <a:pt x="4716" y="3729"/>
                    <a:pt x="4615" y="3204"/>
                  </a:cubicBezTo>
                  <a:cubicBezTo>
                    <a:pt x="4508" y="2664"/>
                    <a:pt x="4086" y="2334"/>
                    <a:pt x="3627" y="2091"/>
                  </a:cubicBezTo>
                  <a:cubicBezTo>
                    <a:pt x="4309" y="1689"/>
                    <a:pt x="4472" y="604"/>
                    <a:pt x="3611" y="180"/>
                  </a:cubicBezTo>
                  <a:cubicBezTo>
                    <a:pt x="3358" y="56"/>
                    <a:pt x="3096" y="1"/>
                    <a:pt x="2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932;p71"/>
            <p:cNvSpPr/>
            <p:nvPr/>
          </p:nvSpPr>
          <p:spPr>
            <a:xfrm>
              <a:off x="1969450" y="2733157"/>
              <a:ext cx="117225" cy="95225"/>
            </a:xfrm>
            <a:custGeom>
              <a:avLst/>
              <a:gdLst/>
              <a:ahLst/>
              <a:cxnLst/>
              <a:rect l="l" t="t" r="r" b="b"/>
              <a:pathLst>
                <a:path w="4689" h="3809" extrusionOk="0">
                  <a:moveTo>
                    <a:pt x="2970" y="433"/>
                  </a:moveTo>
                  <a:cubicBezTo>
                    <a:pt x="3207" y="433"/>
                    <a:pt x="3451" y="557"/>
                    <a:pt x="3613" y="858"/>
                  </a:cubicBezTo>
                  <a:cubicBezTo>
                    <a:pt x="3778" y="1168"/>
                    <a:pt x="3792" y="1519"/>
                    <a:pt x="3760" y="1860"/>
                  </a:cubicBezTo>
                  <a:cubicBezTo>
                    <a:pt x="3700" y="2482"/>
                    <a:pt x="3426" y="2969"/>
                    <a:pt x="3088" y="3468"/>
                  </a:cubicBezTo>
                  <a:cubicBezTo>
                    <a:pt x="2341" y="3253"/>
                    <a:pt x="1202" y="3168"/>
                    <a:pt x="661" y="2565"/>
                  </a:cubicBezTo>
                  <a:cubicBezTo>
                    <a:pt x="462" y="2343"/>
                    <a:pt x="361" y="2045"/>
                    <a:pt x="470" y="1762"/>
                  </a:cubicBezTo>
                  <a:cubicBezTo>
                    <a:pt x="557" y="1528"/>
                    <a:pt x="734" y="1449"/>
                    <a:pt x="935" y="1449"/>
                  </a:cubicBezTo>
                  <a:cubicBezTo>
                    <a:pt x="1091" y="1449"/>
                    <a:pt x="1262" y="1497"/>
                    <a:pt x="1416" y="1556"/>
                  </a:cubicBezTo>
                  <a:cubicBezTo>
                    <a:pt x="1705" y="1665"/>
                    <a:pt x="1888" y="1798"/>
                    <a:pt x="2202" y="1838"/>
                  </a:cubicBezTo>
                  <a:cubicBezTo>
                    <a:pt x="2209" y="1839"/>
                    <a:pt x="2216" y="1839"/>
                    <a:pt x="2223" y="1839"/>
                  </a:cubicBezTo>
                  <a:cubicBezTo>
                    <a:pt x="2359" y="1839"/>
                    <a:pt x="2429" y="1656"/>
                    <a:pt x="2368" y="1549"/>
                  </a:cubicBezTo>
                  <a:cubicBezTo>
                    <a:pt x="2024" y="956"/>
                    <a:pt x="2482" y="433"/>
                    <a:pt x="2970" y="433"/>
                  </a:cubicBezTo>
                  <a:close/>
                  <a:moveTo>
                    <a:pt x="2928" y="1"/>
                  </a:moveTo>
                  <a:cubicBezTo>
                    <a:pt x="2274" y="1"/>
                    <a:pt x="1757" y="677"/>
                    <a:pt x="1893" y="1367"/>
                  </a:cubicBezTo>
                  <a:cubicBezTo>
                    <a:pt x="1551" y="1224"/>
                    <a:pt x="1235" y="972"/>
                    <a:pt x="877" y="972"/>
                  </a:cubicBezTo>
                  <a:cubicBezTo>
                    <a:pt x="781" y="972"/>
                    <a:pt x="683" y="990"/>
                    <a:pt x="581" y="1032"/>
                  </a:cubicBezTo>
                  <a:cubicBezTo>
                    <a:pt x="175" y="1200"/>
                    <a:pt x="1" y="1693"/>
                    <a:pt x="43" y="2103"/>
                  </a:cubicBezTo>
                  <a:cubicBezTo>
                    <a:pt x="170" y="3387"/>
                    <a:pt x="2033" y="3546"/>
                    <a:pt x="3017" y="3715"/>
                  </a:cubicBezTo>
                  <a:cubicBezTo>
                    <a:pt x="3046" y="3770"/>
                    <a:pt x="3110" y="3809"/>
                    <a:pt x="3176" y="3809"/>
                  </a:cubicBezTo>
                  <a:cubicBezTo>
                    <a:pt x="3215" y="3809"/>
                    <a:pt x="3254" y="3796"/>
                    <a:pt x="3287" y="3765"/>
                  </a:cubicBezTo>
                  <a:cubicBezTo>
                    <a:pt x="4118" y="2995"/>
                    <a:pt x="4689" y="1015"/>
                    <a:pt x="3569" y="222"/>
                  </a:cubicBezTo>
                  <a:cubicBezTo>
                    <a:pt x="3352" y="67"/>
                    <a:pt x="3133" y="1"/>
                    <a:pt x="29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933;p71"/>
            <p:cNvSpPr/>
            <p:nvPr/>
          </p:nvSpPr>
          <p:spPr>
            <a:xfrm>
              <a:off x="1903100" y="2862382"/>
              <a:ext cx="131850" cy="90075"/>
            </a:xfrm>
            <a:custGeom>
              <a:avLst/>
              <a:gdLst/>
              <a:ahLst/>
              <a:cxnLst/>
              <a:rect l="l" t="t" r="r" b="b"/>
              <a:pathLst>
                <a:path w="5274" h="3603" extrusionOk="0">
                  <a:moveTo>
                    <a:pt x="2655" y="268"/>
                  </a:moveTo>
                  <a:lnTo>
                    <a:pt x="2655" y="268"/>
                  </a:lnTo>
                  <a:cubicBezTo>
                    <a:pt x="2641" y="323"/>
                    <a:pt x="2653" y="383"/>
                    <a:pt x="2708" y="435"/>
                  </a:cubicBezTo>
                  <a:cubicBezTo>
                    <a:pt x="3202" y="880"/>
                    <a:pt x="3814" y="1437"/>
                    <a:pt x="4027" y="2085"/>
                  </a:cubicBezTo>
                  <a:cubicBezTo>
                    <a:pt x="4224" y="2676"/>
                    <a:pt x="3915" y="3168"/>
                    <a:pt x="3479" y="3168"/>
                  </a:cubicBezTo>
                  <a:cubicBezTo>
                    <a:pt x="3312" y="3168"/>
                    <a:pt x="3126" y="3096"/>
                    <a:pt x="2943" y="2930"/>
                  </a:cubicBezTo>
                  <a:cubicBezTo>
                    <a:pt x="2662" y="2677"/>
                    <a:pt x="2565" y="2298"/>
                    <a:pt x="2500" y="1940"/>
                  </a:cubicBezTo>
                  <a:cubicBezTo>
                    <a:pt x="2483" y="1848"/>
                    <a:pt x="2399" y="1801"/>
                    <a:pt x="2315" y="1801"/>
                  </a:cubicBezTo>
                  <a:cubicBezTo>
                    <a:pt x="2248" y="1801"/>
                    <a:pt x="2180" y="1831"/>
                    <a:pt x="2148" y="1894"/>
                  </a:cubicBezTo>
                  <a:cubicBezTo>
                    <a:pt x="2080" y="2020"/>
                    <a:pt x="2013" y="2152"/>
                    <a:pt x="1937" y="2274"/>
                  </a:cubicBezTo>
                  <a:cubicBezTo>
                    <a:pt x="1838" y="2482"/>
                    <a:pt x="1688" y="2634"/>
                    <a:pt x="1482" y="2731"/>
                  </a:cubicBezTo>
                  <a:cubicBezTo>
                    <a:pt x="1394" y="2833"/>
                    <a:pt x="1307" y="2883"/>
                    <a:pt x="1222" y="2883"/>
                  </a:cubicBezTo>
                  <a:cubicBezTo>
                    <a:pt x="1107" y="2883"/>
                    <a:pt x="994" y="2790"/>
                    <a:pt x="884" y="2604"/>
                  </a:cubicBezTo>
                  <a:cubicBezTo>
                    <a:pt x="515" y="2328"/>
                    <a:pt x="460" y="2337"/>
                    <a:pt x="563" y="1942"/>
                  </a:cubicBezTo>
                  <a:cubicBezTo>
                    <a:pt x="615" y="1749"/>
                    <a:pt x="714" y="1564"/>
                    <a:pt x="826" y="1399"/>
                  </a:cubicBezTo>
                  <a:cubicBezTo>
                    <a:pt x="1251" y="781"/>
                    <a:pt x="1937" y="416"/>
                    <a:pt x="2655" y="268"/>
                  </a:cubicBezTo>
                  <a:close/>
                  <a:moveTo>
                    <a:pt x="2859" y="1"/>
                  </a:moveTo>
                  <a:cubicBezTo>
                    <a:pt x="1606" y="1"/>
                    <a:pt x="1" y="980"/>
                    <a:pt x="136" y="2411"/>
                  </a:cubicBezTo>
                  <a:cubicBezTo>
                    <a:pt x="183" y="2892"/>
                    <a:pt x="494" y="3256"/>
                    <a:pt x="988" y="3293"/>
                  </a:cubicBezTo>
                  <a:cubicBezTo>
                    <a:pt x="1018" y="3295"/>
                    <a:pt x="1046" y="3297"/>
                    <a:pt x="1074" y="3297"/>
                  </a:cubicBezTo>
                  <a:cubicBezTo>
                    <a:pt x="1616" y="3297"/>
                    <a:pt x="1986" y="2905"/>
                    <a:pt x="2263" y="2471"/>
                  </a:cubicBezTo>
                  <a:cubicBezTo>
                    <a:pt x="2502" y="3037"/>
                    <a:pt x="2994" y="3603"/>
                    <a:pt x="3554" y="3603"/>
                  </a:cubicBezTo>
                  <a:cubicBezTo>
                    <a:pt x="3769" y="3603"/>
                    <a:pt x="3993" y="3519"/>
                    <a:pt x="4218" y="3321"/>
                  </a:cubicBezTo>
                  <a:cubicBezTo>
                    <a:pt x="5273" y="2391"/>
                    <a:pt x="3651" y="760"/>
                    <a:pt x="2985" y="160"/>
                  </a:cubicBezTo>
                  <a:cubicBezTo>
                    <a:pt x="2981" y="155"/>
                    <a:pt x="2979" y="155"/>
                    <a:pt x="2977" y="153"/>
                  </a:cubicBezTo>
                  <a:cubicBezTo>
                    <a:pt x="2990" y="86"/>
                    <a:pt x="2947" y="1"/>
                    <a:pt x="2865" y="1"/>
                  </a:cubicBezTo>
                  <a:cubicBezTo>
                    <a:pt x="2863" y="1"/>
                    <a:pt x="2861" y="1"/>
                    <a:pt x="28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934;p71"/>
            <p:cNvSpPr/>
            <p:nvPr/>
          </p:nvSpPr>
          <p:spPr>
            <a:xfrm>
              <a:off x="1804850" y="2770532"/>
              <a:ext cx="119350" cy="111675"/>
            </a:xfrm>
            <a:custGeom>
              <a:avLst/>
              <a:gdLst/>
              <a:ahLst/>
              <a:cxnLst/>
              <a:rect l="l" t="t" r="r" b="b"/>
              <a:pathLst>
                <a:path w="4774" h="4467" extrusionOk="0">
                  <a:moveTo>
                    <a:pt x="2876" y="421"/>
                  </a:moveTo>
                  <a:cubicBezTo>
                    <a:pt x="3094" y="421"/>
                    <a:pt x="3309" y="467"/>
                    <a:pt x="3499" y="585"/>
                  </a:cubicBezTo>
                  <a:cubicBezTo>
                    <a:pt x="4440" y="1166"/>
                    <a:pt x="3408" y="2045"/>
                    <a:pt x="2797" y="2208"/>
                  </a:cubicBezTo>
                  <a:cubicBezTo>
                    <a:pt x="2616" y="2257"/>
                    <a:pt x="2598" y="2557"/>
                    <a:pt x="2796" y="2594"/>
                  </a:cubicBezTo>
                  <a:cubicBezTo>
                    <a:pt x="3187" y="2665"/>
                    <a:pt x="3408" y="3125"/>
                    <a:pt x="3288" y="3502"/>
                  </a:cubicBezTo>
                  <a:cubicBezTo>
                    <a:pt x="3166" y="3888"/>
                    <a:pt x="2806" y="4030"/>
                    <a:pt x="2439" y="4030"/>
                  </a:cubicBezTo>
                  <a:cubicBezTo>
                    <a:pt x="2218" y="4030"/>
                    <a:pt x="1994" y="3979"/>
                    <a:pt x="1817" y="3898"/>
                  </a:cubicBezTo>
                  <a:cubicBezTo>
                    <a:pt x="1129" y="3584"/>
                    <a:pt x="760" y="2887"/>
                    <a:pt x="423" y="2240"/>
                  </a:cubicBezTo>
                  <a:cubicBezTo>
                    <a:pt x="811" y="1453"/>
                    <a:pt x="1483" y="735"/>
                    <a:pt x="2354" y="498"/>
                  </a:cubicBezTo>
                  <a:cubicBezTo>
                    <a:pt x="2522" y="451"/>
                    <a:pt x="2700" y="421"/>
                    <a:pt x="2876" y="421"/>
                  </a:cubicBezTo>
                  <a:close/>
                  <a:moveTo>
                    <a:pt x="2840" y="1"/>
                  </a:moveTo>
                  <a:cubicBezTo>
                    <a:pt x="1660" y="1"/>
                    <a:pt x="518" y="1122"/>
                    <a:pt x="56" y="2095"/>
                  </a:cubicBezTo>
                  <a:cubicBezTo>
                    <a:pt x="0" y="2210"/>
                    <a:pt x="63" y="2319"/>
                    <a:pt x="153" y="2367"/>
                  </a:cubicBezTo>
                  <a:cubicBezTo>
                    <a:pt x="561" y="3255"/>
                    <a:pt x="1337" y="4467"/>
                    <a:pt x="2381" y="4467"/>
                  </a:cubicBezTo>
                  <a:cubicBezTo>
                    <a:pt x="2608" y="4467"/>
                    <a:pt x="2849" y="4409"/>
                    <a:pt x="3101" y="4277"/>
                  </a:cubicBezTo>
                  <a:cubicBezTo>
                    <a:pt x="3803" y="3912"/>
                    <a:pt x="3900" y="2864"/>
                    <a:pt x="3334" y="2407"/>
                  </a:cubicBezTo>
                  <a:cubicBezTo>
                    <a:pt x="4189" y="1904"/>
                    <a:pt x="4773" y="705"/>
                    <a:pt x="3591" y="164"/>
                  </a:cubicBezTo>
                  <a:cubicBezTo>
                    <a:pt x="3343" y="51"/>
                    <a:pt x="3091" y="1"/>
                    <a:pt x="28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935;p71"/>
            <p:cNvSpPr/>
            <p:nvPr/>
          </p:nvSpPr>
          <p:spPr>
            <a:xfrm>
              <a:off x="1671975" y="2821007"/>
              <a:ext cx="108650" cy="104775"/>
            </a:xfrm>
            <a:custGeom>
              <a:avLst/>
              <a:gdLst/>
              <a:ahLst/>
              <a:cxnLst/>
              <a:rect l="l" t="t" r="r" b="b"/>
              <a:pathLst>
                <a:path w="4346" h="4191" extrusionOk="0">
                  <a:moveTo>
                    <a:pt x="2645" y="451"/>
                  </a:moveTo>
                  <a:cubicBezTo>
                    <a:pt x="2924" y="451"/>
                    <a:pt x="3224" y="619"/>
                    <a:pt x="3357" y="851"/>
                  </a:cubicBezTo>
                  <a:cubicBezTo>
                    <a:pt x="3470" y="1052"/>
                    <a:pt x="3496" y="1418"/>
                    <a:pt x="3508" y="1616"/>
                  </a:cubicBezTo>
                  <a:cubicBezTo>
                    <a:pt x="3551" y="2408"/>
                    <a:pt x="3305" y="3082"/>
                    <a:pt x="3004" y="3798"/>
                  </a:cubicBezTo>
                  <a:cubicBezTo>
                    <a:pt x="2997" y="3812"/>
                    <a:pt x="2997" y="3826"/>
                    <a:pt x="2995" y="3839"/>
                  </a:cubicBezTo>
                  <a:cubicBezTo>
                    <a:pt x="2864" y="3857"/>
                    <a:pt x="2732" y="3866"/>
                    <a:pt x="2602" y="3866"/>
                  </a:cubicBezTo>
                  <a:cubicBezTo>
                    <a:pt x="2165" y="3866"/>
                    <a:pt x="1735" y="3764"/>
                    <a:pt x="1344" y="3533"/>
                  </a:cubicBezTo>
                  <a:cubicBezTo>
                    <a:pt x="1046" y="3360"/>
                    <a:pt x="748" y="3105"/>
                    <a:pt x="589" y="2791"/>
                  </a:cubicBezTo>
                  <a:cubicBezTo>
                    <a:pt x="287" y="2295"/>
                    <a:pt x="485" y="2006"/>
                    <a:pt x="1184" y="1925"/>
                  </a:cubicBezTo>
                  <a:cubicBezTo>
                    <a:pt x="1378" y="2000"/>
                    <a:pt x="1561" y="2094"/>
                    <a:pt x="1734" y="2211"/>
                  </a:cubicBezTo>
                  <a:cubicBezTo>
                    <a:pt x="1764" y="2230"/>
                    <a:pt x="1794" y="2239"/>
                    <a:pt x="1824" y="2239"/>
                  </a:cubicBezTo>
                  <a:cubicBezTo>
                    <a:pt x="1935" y="2239"/>
                    <a:pt x="2035" y="2124"/>
                    <a:pt x="2004" y="2004"/>
                  </a:cubicBezTo>
                  <a:cubicBezTo>
                    <a:pt x="1870" y="1496"/>
                    <a:pt x="1836" y="792"/>
                    <a:pt x="2376" y="513"/>
                  </a:cubicBezTo>
                  <a:cubicBezTo>
                    <a:pt x="2458" y="470"/>
                    <a:pt x="2550" y="451"/>
                    <a:pt x="2645" y="451"/>
                  </a:cubicBezTo>
                  <a:close/>
                  <a:moveTo>
                    <a:pt x="2766" y="0"/>
                  </a:moveTo>
                  <a:cubicBezTo>
                    <a:pt x="2454" y="0"/>
                    <a:pt x="2138" y="140"/>
                    <a:pt x="1919" y="366"/>
                  </a:cubicBezTo>
                  <a:cubicBezTo>
                    <a:pt x="1571" y="727"/>
                    <a:pt x="1510" y="1221"/>
                    <a:pt x="1571" y="1694"/>
                  </a:cubicBezTo>
                  <a:cubicBezTo>
                    <a:pt x="1350" y="1585"/>
                    <a:pt x="1110" y="1499"/>
                    <a:pt x="877" y="1499"/>
                  </a:cubicBezTo>
                  <a:cubicBezTo>
                    <a:pt x="699" y="1499"/>
                    <a:pt x="526" y="1549"/>
                    <a:pt x="370" y="1676"/>
                  </a:cubicBezTo>
                  <a:cubicBezTo>
                    <a:pt x="0" y="1976"/>
                    <a:pt x="40" y="2501"/>
                    <a:pt x="222" y="2893"/>
                  </a:cubicBezTo>
                  <a:cubicBezTo>
                    <a:pt x="612" y="3729"/>
                    <a:pt x="1529" y="4191"/>
                    <a:pt x="2429" y="4191"/>
                  </a:cubicBezTo>
                  <a:cubicBezTo>
                    <a:pt x="2743" y="4191"/>
                    <a:pt x="3056" y="4134"/>
                    <a:pt x="3343" y="4018"/>
                  </a:cubicBezTo>
                  <a:cubicBezTo>
                    <a:pt x="3442" y="3976"/>
                    <a:pt x="3445" y="3855"/>
                    <a:pt x="3378" y="3807"/>
                  </a:cubicBezTo>
                  <a:cubicBezTo>
                    <a:pt x="3925" y="2875"/>
                    <a:pt x="4345" y="716"/>
                    <a:pt x="3219" y="111"/>
                  </a:cubicBezTo>
                  <a:cubicBezTo>
                    <a:pt x="3077" y="35"/>
                    <a:pt x="2922" y="0"/>
                    <a:pt x="27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7" name="Google Shape;2917;p71"/>
          <p:cNvGrpSpPr/>
          <p:nvPr/>
        </p:nvGrpSpPr>
        <p:grpSpPr>
          <a:xfrm rot="2206275" flipH="1">
            <a:off x="1640685" y="8805629"/>
            <a:ext cx="1743890" cy="757144"/>
            <a:chOff x="1654700" y="2715707"/>
            <a:chExt cx="856150" cy="255275"/>
          </a:xfrm>
        </p:grpSpPr>
        <p:sp>
          <p:nvSpPr>
            <p:cNvPr id="106" name="Google Shape;2918;p71"/>
            <p:cNvSpPr/>
            <p:nvPr/>
          </p:nvSpPr>
          <p:spPr>
            <a:xfrm>
              <a:off x="1679125" y="2832257"/>
              <a:ext cx="81650" cy="85425"/>
            </a:xfrm>
            <a:custGeom>
              <a:avLst/>
              <a:gdLst/>
              <a:ahLst/>
              <a:cxnLst/>
              <a:rect l="l" t="t" r="r" b="b"/>
              <a:pathLst>
                <a:path w="3266" h="3417" extrusionOk="0">
                  <a:moveTo>
                    <a:pt x="2359" y="1"/>
                  </a:moveTo>
                  <a:cubicBezTo>
                    <a:pt x="2265" y="1"/>
                    <a:pt x="2173" y="20"/>
                    <a:pt x="2090" y="63"/>
                  </a:cubicBezTo>
                  <a:cubicBezTo>
                    <a:pt x="1550" y="342"/>
                    <a:pt x="1584" y="1047"/>
                    <a:pt x="1718" y="1554"/>
                  </a:cubicBezTo>
                  <a:cubicBezTo>
                    <a:pt x="1750" y="1675"/>
                    <a:pt x="1650" y="1789"/>
                    <a:pt x="1538" y="1789"/>
                  </a:cubicBezTo>
                  <a:cubicBezTo>
                    <a:pt x="1508" y="1789"/>
                    <a:pt x="1478" y="1781"/>
                    <a:pt x="1448" y="1762"/>
                  </a:cubicBezTo>
                  <a:cubicBezTo>
                    <a:pt x="1275" y="1644"/>
                    <a:pt x="1092" y="1550"/>
                    <a:pt x="899" y="1476"/>
                  </a:cubicBezTo>
                  <a:cubicBezTo>
                    <a:pt x="199" y="1556"/>
                    <a:pt x="1" y="1845"/>
                    <a:pt x="303" y="2341"/>
                  </a:cubicBezTo>
                  <a:cubicBezTo>
                    <a:pt x="462" y="2655"/>
                    <a:pt x="760" y="2910"/>
                    <a:pt x="1058" y="3083"/>
                  </a:cubicBezTo>
                  <a:cubicBezTo>
                    <a:pt x="1449" y="3314"/>
                    <a:pt x="1878" y="3416"/>
                    <a:pt x="2315" y="3416"/>
                  </a:cubicBezTo>
                  <a:cubicBezTo>
                    <a:pt x="2446" y="3416"/>
                    <a:pt x="2577" y="3407"/>
                    <a:pt x="2709" y="3389"/>
                  </a:cubicBezTo>
                  <a:cubicBezTo>
                    <a:pt x="2711" y="3376"/>
                    <a:pt x="2711" y="3362"/>
                    <a:pt x="2718" y="3348"/>
                  </a:cubicBezTo>
                  <a:cubicBezTo>
                    <a:pt x="3019" y="2632"/>
                    <a:pt x="3265" y="1958"/>
                    <a:pt x="3222" y="1166"/>
                  </a:cubicBezTo>
                  <a:cubicBezTo>
                    <a:pt x="3210" y="968"/>
                    <a:pt x="3184" y="602"/>
                    <a:pt x="3071" y="402"/>
                  </a:cubicBezTo>
                  <a:cubicBezTo>
                    <a:pt x="2938" y="169"/>
                    <a:pt x="2638" y="1"/>
                    <a:pt x="23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2919;p71"/>
            <p:cNvSpPr/>
            <p:nvPr/>
          </p:nvSpPr>
          <p:spPr>
            <a:xfrm>
              <a:off x="1700275" y="2731082"/>
              <a:ext cx="92175" cy="52750"/>
            </a:xfrm>
            <a:custGeom>
              <a:avLst/>
              <a:gdLst/>
              <a:ahLst/>
              <a:cxnLst/>
              <a:rect l="l" t="t" r="r" b="b"/>
              <a:pathLst>
                <a:path w="3687" h="2110" extrusionOk="0">
                  <a:moveTo>
                    <a:pt x="3276" y="0"/>
                  </a:moveTo>
                  <a:cubicBezTo>
                    <a:pt x="2636" y="18"/>
                    <a:pt x="1994" y="30"/>
                    <a:pt x="1356" y="30"/>
                  </a:cubicBezTo>
                  <a:cubicBezTo>
                    <a:pt x="1335" y="54"/>
                    <a:pt x="1306" y="71"/>
                    <a:pt x="1270" y="71"/>
                  </a:cubicBezTo>
                  <a:cubicBezTo>
                    <a:pt x="1261" y="71"/>
                    <a:pt x="1253" y="70"/>
                    <a:pt x="1244" y="68"/>
                  </a:cubicBezTo>
                  <a:cubicBezTo>
                    <a:pt x="1208" y="63"/>
                    <a:pt x="1171" y="60"/>
                    <a:pt x="1136" y="60"/>
                  </a:cubicBezTo>
                  <a:cubicBezTo>
                    <a:pt x="462" y="60"/>
                    <a:pt x="0" y="1007"/>
                    <a:pt x="680" y="1357"/>
                  </a:cubicBezTo>
                  <a:cubicBezTo>
                    <a:pt x="775" y="1406"/>
                    <a:pt x="879" y="1429"/>
                    <a:pt x="984" y="1429"/>
                  </a:cubicBezTo>
                  <a:cubicBezTo>
                    <a:pt x="1284" y="1429"/>
                    <a:pt x="1589" y="1243"/>
                    <a:pt x="1694" y="963"/>
                  </a:cubicBezTo>
                  <a:cubicBezTo>
                    <a:pt x="1723" y="887"/>
                    <a:pt x="1787" y="853"/>
                    <a:pt x="1850" y="853"/>
                  </a:cubicBezTo>
                  <a:cubicBezTo>
                    <a:pt x="1943" y="853"/>
                    <a:pt x="2034" y="928"/>
                    <a:pt x="2002" y="1048"/>
                  </a:cubicBezTo>
                  <a:cubicBezTo>
                    <a:pt x="1828" y="1672"/>
                    <a:pt x="2301" y="2110"/>
                    <a:pt x="2774" y="2110"/>
                  </a:cubicBezTo>
                  <a:cubicBezTo>
                    <a:pt x="3063" y="2110"/>
                    <a:pt x="3351" y="1948"/>
                    <a:pt x="3493" y="1567"/>
                  </a:cubicBezTo>
                  <a:cubicBezTo>
                    <a:pt x="3686" y="1048"/>
                    <a:pt x="3440" y="494"/>
                    <a:pt x="327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2920;p71"/>
            <p:cNvSpPr/>
            <p:nvPr/>
          </p:nvSpPr>
          <p:spPr>
            <a:xfrm>
              <a:off x="1815425" y="2781057"/>
              <a:ext cx="100425" cy="90250"/>
            </a:xfrm>
            <a:custGeom>
              <a:avLst/>
              <a:gdLst/>
              <a:ahLst/>
              <a:cxnLst/>
              <a:rect l="l" t="t" r="r" b="b"/>
              <a:pathLst>
                <a:path w="4017" h="3610" extrusionOk="0">
                  <a:moveTo>
                    <a:pt x="2453" y="0"/>
                  </a:moveTo>
                  <a:cubicBezTo>
                    <a:pt x="2277" y="0"/>
                    <a:pt x="2099" y="30"/>
                    <a:pt x="1931" y="77"/>
                  </a:cubicBezTo>
                  <a:cubicBezTo>
                    <a:pt x="1060" y="314"/>
                    <a:pt x="388" y="1032"/>
                    <a:pt x="0" y="1819"/>
                  </a:cubicBezTo>
                  <a:cubicBezTo>
                    <a:pt x="337" y="2466"/>
                    <a:pt x="706" y="3163"/>
                    <a:pt x="1394" y="3477"/>
                  </a:cubicBezTo>
                  <a:cubicBezTo>
                    <a:pt x="1571" y="3558"/>
                    <a:pt x="1795" y="3609"/>
                    <a:pt x="2015" y="3609"/>
                  </a:cubicBezTo>
                  <a:cubicBezTo>
                    <a:pt x="2383" y="3609"/>
                    <a:pt x="2742" y="3467"/>
                    <a:pt x="2865" y="3080"/>
                  </a:cubicBezTo>
                  <a:cubicBezTo>
                    <a:pt x="2985" y="2704"/>
                    <a:pt x="2764" y="2244"/>
                    <a:pt x="2374" y="2173"/>
                  </a:cubicBezTo>
                  <a:cubicBezTo>
                    <a:pt x="2175" y="2136"/>
                    <a:pt x="2193" y="1835"/>
                    <a:pt x="2374" y="1787"/>
                  </a:cubicBezTo>
                  <a:cubicBezTo>
                    <a:pt x="2985" y="1624"/>
                    <a:pt x="4017" y="745"/>
                    <a:pt x="3076" y="164"/>
                  </a:cubicBezTo>
                  <a:cubicBezTo>
                    <a:pt x="2886" y="46"/>
                    <a:pt x="2671" y="0"/>
                    <a:pt x="2453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2921;p71"/>
            <p:cNvSpPr/>
            <p:nvPr/>
          </p:nvSpPr>
          <p:spPr>
            <a:xfrm>
              <a:off x="1914575" y="2869057"/>
              <a:ext cx="94125" cy="72550"/>
            </a:xfrm>
            <a:custGeom>
              <a:avLst/>
              <a:gdLst/>
              <a:ahLst/>
              <a:cxnLst/>
              <a:rect l="l" t="t" r="r" b="b"/>
              <a:pathLst>
                <a:path w="3765" h="2902" extrusionOk="0">
                  <a:moveTo>
                    <a:pt x="2196" y="1"/>
                  </a:moveTo>
                  <a:lnTo>
                    <a:pt x="2196" y="1"/>
                  </a:lnTo>
                  <a:cubicBezTo>
                    <a:pt x="1478" y="149"/>
                    <a:pt x="792" y="514"/>
                    <a:pt x="368" y="1132"/>
                  </a:cubicBezTo>
                  <a:cubicBezTo>
                    <a:pt x="255" y="1297"/>
                    <a:pt x="156" y="1482"/>
                    <a:pt x="104" y="1675"/>
                  </a:cubicBezTo>
                  <a:cubicBezTo>
                    <a:pt x="1" y="2070"/>
                    <a:pt x="56" y="2061"/>
                    <a:pt x="426" y="2338"/>
                  </a:cubicBezTo>
                  <a:cubicBezTo>
                    <a:pt x="536" y="2524"/>
                    <a:pt x="648" y="2616"/>
                    <a:pt x="763" y="2616"/>
                  </a:cubicBezTo>
                  <a:cubicBezTo>
                    <a:pt x="848" y="2616"/>
                    <a:pt x="935" y="2566"/>
                    <a:pt x="1023" y="2464"/>
                  </a:cubicBezTo>
                  <a:cubicBezTo>
                    <a:pt x="1229" y="2368"/>
                    <a:pt x="1379" y="2215"/>
                    <a:pt x="1478" y="2007"/>
                  </a:cubicBezTo>
                  <a:cubicBezTo>
                    <a:pt x="1554" y="1885"/>
                    <a:pt x="1621" y="1754"/>
                    <a:pt x="1689" y="1627"/>
                  </a:cubicBezTo>
                  <a:cubicBezTo>
                    <a:pt x="1721" y="1564"/>
                    <a:pt x="1789" y="1534"/>
                    <a:pt x="1856" y="1534"/>
                  </a:cubicBezTo>
                  <a:cubicBezTo>
                    <a:pt x="1940" y="1534"/>
                    <a:pt x="2024" y="1581"/>
                    <a:pt x="2041" y="1673"/>
                  </a:cubicBezTo>
                  <a:cubicBezTo>
                    <a:pt x="2106" y="2031"/>
                    <a:pt x="2203" y="2410"/>
                    <a:pt x="2484" y="2663"/>
                  </a:cubicBezTo>
                  <a:cubicBezTo>
                    <a:pt x="2667" y="2829"/>
                    <a:pt x="2853" y="2901"/>
                    <a:pt x="3020" y="2901"/>
                  </a:cubicBezTo>
                  <a:cubicBezTo>
                    <a:pt x="3456" y="2901"/>
                    <a:pt x="3765" y="2409"/>
                    <a:pt x="3568" y="1818"/>
                  </a:cubicBezTo>
                  <a:cubicBezTo>
                    <a:pt x="3355" y="1170"/>
                    <a:pt x="2743" y="613"/>
                    <a:pt x="2249" y="168"/>
                  </a:cubicBezTo>
                  <a:cubicBezTo>
                    <a:pt x="2194" y="117"/>
                    <a:pt x="2182" y="56"/>
                    <a:pt x="219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2922;p71"/>
            <p:cNvSpPr/>
            <p:nvPr/>
          </p:nvSpPr>
          <p:spPr>
            <a:xfrm>
              <a:off x="1978450" y="2743957"/>
              <a:ext cx="85825" cy="75925"/>
            </a:xfrm>
            <a:custGeom>
              <a:avLst/>
              <a:gdLst/>
              <a:ahLst/>
              <a:cxnLst/>
              <a:rect l="l" t="t" r="r" b="b"/>
              <a:pathLst>
                <a:path w="3433" h="3037" extrusionOk="0">
                  <a:moveTo>
                    <a:pt x="2610" y="1"/>
                  </a:moveTo>
                  <a:cubicBezTo>
                    <a:pt x="2122" y="1"/>
                    <a:pt x="1664" y="524"/>
                    <a:pt x="2008" y="1117"/>
                  </a:cubicBezTo>
                  <a:cubicBezTo>
                    <a:pt x="2069" y="1224"/>
                    <a:pt x="2000" y="1407"/>
                    <a:pt x="1863" y="1407"/>
                  </a:cubicBezTo>
                  <a:cubicBezTo>
                    <a:pt x="1856" y="1407"/>
                    <a:pt x="1849" y="1407"/>
                    <a:pt x="1842" y="1406"/>
                  </a:cubicBezTo>
                  <a:cubicBezTo>
                    <a:pt x="1528" y="1366"/>
                    <a:pt x="1345" y="1233"/>
                    <a:pt x="1056" y="1124"/>
                  </a:cubicBezTo>
                  <a:cubicBezTo>
                    <a:pt x="902" y="1064"/>
                    <a:pt x="731" y="1017"/>
                    <a:pt x="575" y="1017"/>
                  </a:cubicBezTo>
                  <a:cubicBezTo>
                    <a:pt x="374" y="1017"/>
                    <a:pt x="197" y="1095"/>
                    <a:pt x="110" y="1329"/>
                  </a:cubicBezTo>
                  <a:cubicBezTo>
                    <a:pt x="1" y="1613"/>
                    <a:pt x="104" y="1911"/>
                    <a:pt x="301" y="2133"/>
                  </a:cubicBezTo>
                  <a:cubicBezTo>
                    <a:pt x="842" y="2736"/>
                    <a:pt x="1981" y="2821"/>
                    <a:pt x="2728" y="3036"/>
                  </a:cubicBezTo>
                  <a:cubicBezTo>
                    <a:pt x="3066" y="2537"/>
                    <a:pt x="3340" y="2050"/>
                    <a:pt x="3400" y="1428"/>
                  </a:cubicBezTo>
                  <a:cubicBezTo>
                    <a:pt x="3432" y="1087"/>
                    <a:pt x="3418" y="736"/>
                    <a:pt x="3253" y="426"/>
                  </a:cubicBezTo>
                  <a:cubicBezTo>
                    <a:pt x="3091" y="125"/>
                    <a:pt x="2847" y="1"/>
                    <a:pt x="2610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2923;p71"/>
            <p:cNvSpPr/>
            <p:nvPr/>
          </p:nvSpPr>
          <p:spPr>
            <a:xfrm>
              <a:off x="2106725" y="2825882"/>
              <a:ext cx="94575" cy="94125"/>
            </a:xfrm>
            <a:custGeom>
              <a:avLst/>
              <a:gdLst/>
              <a:ahLst/>
              <a:cxnLst/>
              <a:rect l="l" t="t" r="r" b="b"/>
              <a:pathLst>
                <a:path w="3783" h="3765" extrusionOk="0">
                  <a:moveTo>
                    <a:pt x="2457" y="1"/>
                  </a:moveTo>
                  <a:cubicBezTo>
                    <a:pt x="2113" y="1"/>
                    <a:pt x="1790" y="103"/>
                    <a:pt x="1478" y="239"/>
                  </a:cubicBezTo>
                  <a:cubicBezTo>
                    <a:pt x="834" y="519"/>
                    <a:pt x="357" y="978"/>
                    <a:pt x="1" y="1562"/>
                  </a:cubicBezTo>
                  <a:cubicBezTo>
                    <a:pt x="19" y="1576"/>
                    <a:pt x="40" y="1594"/>
                    <a:pt x="54" y="1618"/>
                  </a:cubicBezTo>
                  <a:cubicBezTo>
                    <a:pt x="525" y="2336"/>
                    <a:pt x="1021" y="3123"/>
                    <a:pt x="1814" y="3519"/>
                  </a:cubicBezTo>
                  <a:cubicBezTo>
                    <a:pt x="2109" y="3674"/>
                    <a:pt x="2425" y="3756"/>
                    <a:pt x="2758" y="3762"/>
                  </a:cubicBezTo>
                  <a:cubicBezTo>
                    <a:pt x="2787" y="3763"/>
                    <a:pt x="2815" y="3764"/>
                    <a:pt x="2842" y="3764"/>
                  </a:cubicBezTo>
                  <a:cubicBezTo>
                    <a:pt x="3512" y="3764"/>
                    <a:pt x="3745" y="3295"/>
                    <a:pt x="3546" y="2356"/>
                  </a:cubicBezTo>
                  <a:cubicBezTo>
                    <a:pt x="3325" y="2081"/>
                    <a:pt x="2894" y="1929"/>
                    <a:pt x="2580" y="1793"/>
                  </a:cubicBezTo>
                  <a:cubicBezTo>
                    <a:pt x="2393" y="1712"/>
                    <a:pt x="2502" y="1437"/>
                    <a:pt x="2679" y="1433"/>
                  </a:cubicBezTo>
                  <a:cubicBezTo>
                    <a:pt x="3783" y="1403"/>
                    <a:pt x="3421" y="24"/>
                    <a:pt x="2512" y="2"/>
                  </a:cubicBezTo>
                  <a:cubicBezTo>
                    <a:pt x="2494" y="1"/>
                    <a:pt x="2475" y="1"/>
                    <a:pt x="2457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2924;p71"/>
            <p:cNvSpPr/>
            <p:nvPr/>
          </p:nvSpPr>
          <p:spPr>
            <a:xfrm>
              <a:off x="2228650" y="2726557"/>
              <a:ext cx="87175" cy="86800"/>
            </a:xfrm>
            <a:custGeom>
              <a:avLst/>
              <a:gdLst/>
              <a:ahLst/>
              <a:cxnLst/>
              <a:rect l="l" t="t" r="r" b="b"/>
              <a:pathLst>
                <a:path w="3487" h="3472" extrusionOk="0">
                  <a:moveTo>
                    <a:pt x="3486" y="1"/>
                  </a:moveTo>
                  <a:lnTo>
                    <a:pt x="3486" y="1"/>
                  </a:lnTo>
                  <a:cubicBezTo>
                    <a:pt x="2623" y="7"/>
                    <a:pt x="1757" y="14"/>
                    <a:pt x="894" y="19"/>
                  </a:cubicBezTo>
                  <a:cubicBezTo>
                    <a:pt x="716" y="84"/>
                    <a:pt x="548" y="164"/>
                    <a:pt x="388" y="263"/>
                  </a:cubicBezTo>
                  <a:cubicBezTo>
                    <a:pt x="55" y="386"/>
                    <a:pt x="1" y="605"/>
                    <a:pt x="218" y="919"/>
                  </a:cubicBezTo>
                  <a:cubicBezTo>
                    <a:pt x="176" y="1269"/>
                    <a:pt x="317" y="1452"/>
                    <a:pt x="640" y="1476"/>
                  </a:cubicBezTo>
                  <a:cubicBezTo>
                    <a:pt x="810" y="1524"/>
                    <a:pt x="983" y="1554"/>
                    <a:pt x="1162" y="1569"/>
                  </a:cubicBezTo>
                  <a:cubicBezTo>
                    <a:pt x="1339" y="1587"/>
                    <a:pt x="1411" y="1802"/>
                    <a:pt x="1254" y="1905"/>
                  </a:cubicBezTo>
                  <a:cubicBezTo>
                    <a:pt x="391" y="2472"/>
                    <a:pt x="939" y="3471"/>
                    <a:pt x="1678" y="3471"/>
                  </a:cubicBezTo>
                  <a:cubicBezTo>
                    <a:pt x="1850" y="3471"/>
                    <a:pt x="2031" y="3418"/>
                    <a:pt x="2208" y="3293"/>
                  </a:cubicBezTo>
                  <a:cubicBezTo>
                    <a:pt x="2522" y="3069"/>
                    <a:pt x="2695" y="2686"/>
                    <a:pt x="2836" y="2339"/>
                  </a:cubicBezTo>
                  <a:cubicBezTo>
                    <a:pt x="3131" y="1609"/>
                    <a:pt x="3309" y="829"/>
                    <a:pt x="3464" y="58"/>
                  </a:cubicBezTo>
                  <a:cubicBezTo>
                    <a:pt x="3468" y="35"/>
                    <a:pt x="3478" y="17"/>
                    <a:pt x="348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2925;p71"/>
            <p:cNvSpPr/>
            <p:nvPr/>
          </p:nvSpPr>
          <p:spPr>
            <a:xfrm>
              <a:off x="2292425" y="2845457"/>
              <a:ext cx="92325" cy="80800"/>
            </a:xfrm>
            <a:custGeom>
              <a:avLst/>
              <a:gdLst/>
              <a:ahLst/>
              <a:cxnLst/>
              <a:rect l="l" t="t" r="r" b="b"/>
              <a:pathLst>
                <a:path w="3693" h="3232" extrusionOk="0">
                  <a:moveTo>
                    <a:pt x="2559" y="1"/>
                  </a:moveTo>
                  <a:cubicBezTo>
                    <a:pt x="1857" y="107"/>
                    <a:pt x="1180" y="336"/>
                    <a:pt x="671" y="855"/>
                  </a:cubicBezTo>
                  <a:cubicBezTo>
                    <a:pt x="532" y="989"/>
                    <a:pt x="416" y="1139"/>
                    <a:pt x="327" y="1305"/>
                  </a:cubicBezTo>
                  <a:cubicBezTo>
                    <a:pt x="1" y="1881"/>
                    <a:pt x="250" y="2255"/>
                    <a:pt x="1079" y="2426"/>
                  </a:cubicBezTo>
                  <a:cubicBezTo>
                    <a:pt x="1398" y="2280"/>
                    <a:pt x="1591" y="1878"/>
                    <a:pt x="1748" y="1585"/>
                  </a:cubicBezTo>
                  <a:cubicBezTo>
                    <a:pt x="1781" y="1525"/>
                    <a:pt x="1840" y="1498"/>
                    <a:pt x="1900" y="1498"/>
                  </a:cubicBezTo>
                  <a:cubicBezTo>
                    <a:pt x="1997" y="1498"/>
                    <a:pt x="2095" y="1566"/>
                    <a:pt x="2088" y="1677"/>
                  </a:cubicBezTo>
                  <a:cubicBezTo>
                    <a:pt x="2067" y="1961"/>
                    <a:pt x="2053" y="2261"/>
                    <a:pt x="2128" y="2541"/>
                  </a:cubicBezTo>
                  <a:cubicBezTo>
                    <a:pt x="2253" y="3001"/>
                    <a:pt x="2481" y="3232"/>
                    <a:pt x="2925" y="3232"/>
                  </a:cubicBezTo>
                  <a:cubicBezTo>
                    <a:pt x="2962" y="3232"/>
                    <a:pt x="3001" y="3230"/>
                    <a:pt x="3041" y="3227"/>
                  </a:cubicBezTo>
                  <a:cubicBezTo>
                    <a:pt x="3510" y="3192"/>
                    <a:pt x="3677" y="3021"/>
                    <a:pt x="3688" y="2520"/>
                  </a:cubicBezTo>
                  <a:cubicBezTo>
                    <a:pt x="3693" y="2351"/>
                    <a:pt x="3661" y="2173"/>
                    <a:pt x="3612" y="2014"/>
                  </a:cubicBezTo>
                  <a:cubicBezTo>
                    <a:pt x="3395" y="1322"/>
                    <a:pt x="2785" y="823"/>
                    <a:pt x="2536" y="139"/>
                  </a:cubicBezTo>
                  <a:cubicBezTo>
                    <a:pt x="2515" y="84"/>
                    <a:pt x="2529" y="38"/>
                    <a:pt x="25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2926;p71"/>
            <p:cNvSpPr/>
            <p:nvPr/>
          </p:nvSpPr>
          <p:spPr>
            <a:xfrm>
              <a:off x="2450750" y="2725107"/>
              <a:ext cx="45450" cy="37675"/>
            </a:xfrm>
            <a:custGeom>
              <a:avLst/>
              <a:gdLst/>
              <a:ahLst/>
              <a:cxnLst/>
              <a:rect l="l" t="t" r="r" b="b"/>
              <a:pathLst>
                <a:path w="1818" h="1507" extrusionOk="0">
                  <a:moveTo>
                    <a:pt x="1818" y="1"/>
                  </a:moveTo>
                  <a:lnTo>
                    <a:pt x="1818" y="1"/>
                  </a:lnTo>
                  <a:cubicBezTo>
                    <a:pt x="1211" y="5"/>
                    <a:pt x="606" y="9"/>
                    <a:pt x="1" y="15"/>
                  </a:cubicBezTo>
                  <a:cubicBezTo>
                    <a:pt x="421" y="343"/>
                    <a:pt x="631" y="933"/>
                    <a:pt x="606" y="1506"/>
                  </a:cubicBezTo>
                  <a:cubicBezTo>
                    <a:pt x="1008" y="995"/>
                    <a:pt x="1419" y="494"/>
                    <a:pt x="1818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2927;p71"/>
            <p:cNvSpPr/>
            <p:nvPr/>
          </p:nvSpPr>
          <p:spPr>
            <a:xfrm>
              <a:off x="2364350" y="2729007"/>
              <a:ext cx="94625" cy="79200"/>
            </a:xfrm>
            <a:custGeom>
              <a:avLst/>
              <a:gdLst/>
              <a:ahLst/>
              <a:cxnLst/>
              <a:rect l="l" t="t" r="r" b="b"/>
              <a:pathLst>
                <a:path w="3785" h="3168" extrusionOk="0">
                  <a:moveTo>
                    <a:pt x="2706" y="0"/>
                  </a:moveTo>
                  <a:cubicBezTo>
                    <a:pt x="2097" y="0"/>
                    <a:pt x="1597" y="723"/>
                    <a:pt x="2106" y="1242"/>
                  </a:cubicBezTo>
                  <a:cubicBezTo>
                    <a:pt x="2243" y="1382"/>
                    <a:pt x="2117" y="1556"/>
                    <a:pt x="1967" y="1556"/>
                  </a:cubicBezTo>
                  <a:cubicBezTo>
                    <a:pt x="1924" y="1556"/>
                    <a:pt x="1879" y="1542"/>
                    <a:pt x="1838" y="1509"/>
                  </a:cubicBezTo>
                  <a:cubicBezTo>
                    <a:pt x="1632" y="1348"/>
                    <a:pt x="1430" y="1280"/>
                    <a:pt x="1245" y="1280"/>
                  </a:cubicBezTo>
                  <a:cubicBezTo>
                    <a:pt x="463" y="1280"/>
                    <a:pt x="1" y="2500"/>
                    <a:pt x="913" y="2990"/>
                  </a:cubicBezTo>
                  <a:cubicBezTo>
                    <a:pt x="1153" y="3119"/>
                    <a:pt x="1405" y="3167"/>
                    <a:pt x="1661" y="3167"/>
                  </a:cubicBezTo>
                  <a:cubicBezTo>
                    <a:pt x="2070" y="3167"/>
                    <a:pt x="2489" y="3044"/>
                    <a:pt x="2884" y="2927"/>
                  </a:cubicBezTo>
                  <a:cubicBezTo>
                    <a:pt x="3172" y="2511"/>
                    <a:pt x="3476" y="2105"/>
                    <a:pt x="3784" y="1704"/>
                  </a:cubicBezTo>
                  <a:cubicBezTo>
                    <a:pt x="3709" y="1666"/>
                    <a:pt x="3651" y="1590"/>
                    <a:pt x="3667" y="1487"/>
                  </a:cubicBezTo>
                  <a:cubicBezTo>
                    <a:pt x="3759" y="918"/>
                    <a:pt x="3586" y="334"/>
                    <a:pt x="3039" y="76"/>
                  </a:cubicBezTo>
                  <a:cubicBezTo>
                    <a:pt x="2928" y="24"/>
                    <a:pt x="2815" y="0"/>
                    <a:pt x="270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2928;p71"/>
            <p:cNvSpPr/>
            <p:nvPr/>
          </p:nvSpPr>
          <p:spPr>
            <a:xfrm>
              <a:off x="1654700" y="2715707"/>
              <a:ext cx="856150" cy="255275"/>
            </a:xfrm>
            <a:custGeom>
              <a:avLst/>
              <a:gdLst/>
              <a:ahLst/>
              <a:cxnLst/>
              <a:rect l="l" t="t" r="r" b="b"/>
              <a:pathLst>
                <a:path w="34246" h="10211" extrusionOk="0">
                  <a:moveTo>
                    <a:pt x="33660" y="377"/>
                  </a:moveTo>
                  <a:lnTo>
                    <a:pt x="33660" y="377"/>
                  </a:lnTo>
                  <a:cubicBezTo>
                    <a:pt x="33260" y="871"/>
                    <a:pt x="32850" y="1372"/>
                    <a:pt x="32448" y="1882"/>
                  </a:cubicBezTo>
                  <a:cubicBezTo>
                    <a:pt x="32473" y="1309"/>
                    <a:pt x="32263" y="719"/>
                    <a:pt x="31843" y="391"/>
                  </a:cubicBezTo>
                  <a:cubicBezTo>
                    <a:pt x="32448" y="386"/>
                    <a:pt x="33053" y="381"/>
                    <a:pt x="33660" y="377"/>
                  </a:cubicBezTo>
                  <a:close/>
                  <a:moveTo>
                    <a:pt x="5099" y="615"/>
                  </a:moveTo>
                  <a:cubicBezTo>
                    <a:pt x="5263" y="1109"/>
                    <a:pt x="5509" y="1663"/>
                    <a:pt x="5316" y="2182"/>
                  </a:cubicBezTo>
                  <a:cubicBezTo>
                    <a:pt x="5174" y="2563"/>
                    <a:pt x="4886" y="2725"/>
                    <a:pt x="4598" y="2725"/>
                  </a:cubicBezTo>
                  <a:cubicBezTo>
                    <a:pt x="4124" y="2725"/>
                    <a:pt x="3651" y="2287"/>
                    <a:pt x="3825" y="1663"/>
                  </a:cubicBezTo>
                  <a:cubicBezTo>
                    <a:pt x="3858" y="1543"/>
                    <a:pt x="3767" y="1468"/>
                    <a:pt x="3673" y="1468"/>
                  </a:cubicBezTo>
                  <a:cubicBezTo>
                    <a:pt x="3610" y="1468"/>
                    <a:pt x="3546" y="1502"/>
                    <a:pt x="3517" y="1578"/>
                  </a:cubicBezTo>
                  <a:cubicBezTo>
                    <a:pt x="3412" y="1858"/>
                    <a:pt x="3106" y="2044"/>
                    <a:pt x="2806" y="2044"/>
                  </a:cubicBezTo>
                  <a:cubicBezTo>
                    <a:pt x="2701" y="2044"/>
                    <a:pt x="2597" y="2022"/>
                    <a:pt x="2503" y="1973"/>
                  </a:cubicBezTo>
                  <a:cubicBezTo>
                    <a:pt x="1824" y="1622"/>
                    <a:pt x="2285" y="676"/>
                    <a:pt x="2958" y="676"/>
                  </a:cubicBezTo>
                  <a:cubicBezTo>
                    <a:pt x="2994" y="676"/>
                    <a:pt x="3030" y="679"/>
                    <a:pt x="3067" y="684"/>
                  </a:cubicBezTo>
                  <a:cubicBezTo>
                    <a:pt x="3075" y="686"/>
                    <a:pt x="3083" y="687"/>
                    <a:pt x="3091" y="687"/>
                  </a:cubicBezTo>
                  <a:cubicBezTo>
                    <a:pt x="3128" y="687"/>
                    <a:pt x="3157" y="670"/>
                    <a:pt x="3180" y="645"/>
                  </a:cubicBezTo>
                  <a:cubicBezTo>
                    <a:pt x="3817" y="645"/>
                    <a:pt x="4459" y="633"/>
                    <a:pt x="5099" y="615"/>
                  </a:cubicBezTo>
                  <a:close/>
                  <a:moveTo>
                    <a:pt x="31092" y="532"/>
                  </a:moveTo>
                  <a:cubicBezTo>
                    <a:pt x="31201" y="532"/>
                    <a:pt x="31314" y="556"/>
                    <a:pt x="31425" y="608"/>
                  </a:cubicBezTo>
                  <a:cubicBezTo>
                    <a:pt x="31972" y="866"/>
                    <a:pt x="32146" y="1450"/>
                    <a:pt x="32053" y="2019"/>
                  </a:cubicBezTo>
                  <a:cubicBezTo>
                    <a:pt x="32037" y="2122"/>
                    <a:pt x="32095" y="2198"/>
                    <a:pt x="32170" y="2236"/>
                  </a:cubicBezTo>
                  <a:cubicBezTo>
                    <a:pt x="31862" y="2637"/>
                    <a:pt x="31558" y="3043"/>
                    <a:pt x="31270" y="3459"/>
                  </a:cubicBezTo>
                  <a:cubicBezTo>
                    <a:pt x="30875" y="3576"/>
                    <a:pt x="30456" y="3699"/>
                    <a:pt x="30047" y="3699"/>
                  </a:cubicBezTo>
                  <a:cubicBezTo>
                    <a:pt x="29791" y="3699"/>
                    <a:pt x="29539" y="3651"/>
                    <a:pt x="29299" y="3522"/>
                  </a:cubicBezTo>
                  <a:cubicBezTo>
                    <a:pt x="28387" y="3032"/>
                    <a:pt x="28849" y="1812"/>
                    <a:pt x="29631" y="1812"/>
                  </a:cubicBezTo>
                  <a:cubicBezTo>
                    <a:pt x="29816" y="1812"/>
                    <a:pt x="30018" y="1880"/>
                    <a:pt x="30224" y="2041"/>
                  </a:cubicBezTo>
                  <a:cubicBezTo>
                    <a:pt x="30265" y="2074"/>
                    <a:pt x="30310" y="2088"/>
                    <a:pt x="30353" y="2088"/>
                  </a:cubicBezTo>
                  <a:cubicBezTo>
                    <a:pt x="30503" y="2088"/>
                    <a:pt x="30629" y="1914"/>
                    <a:pt x="30492" y="1774"/>
                  </a:cubicBezTo>
                  <a:cubicBezTo>
                    <a:pt x="29983" y="1255"/>
                    <a:pt x="30483" y="532"/>
                    <a:pt x="31092" y="532"/>
                  </a:cubicBezTo>
                  <a:close/>
                  <a:moveTo>
                    <a:pt x="26444" y="435"/>
                  </a:moveTo>
                  <a:lnTo>
                    <a:pt x="26444" y="435"/>
                  </a:lnTo>
                  <a:cubicBezTo>
                    <a:pt x="26436" y="451"/>
                    <a:pt x="26426" y="469"/>
                    <a:pt x="26422" y="492"/>
                  </a:cubicBezTo>
                  <a:cubicBezTo>
                    <a:pt x="26267" y="1263"/>
                    <a:pt x="26089" y="2044"/>
                    <a:pt x="25794" y="2774"/>
                  </a:cubicBezTo>
                  <a:cubicBezTo>
                    <a:pt x="25653" y="3120"/>
                    <a:pt x="25480" y="3503"/>
                    <a:pt x="25166" y="3727"/>
                  </a:cubicBezTo>
                  <a:cubicBezTo>
                    <a:pt x="24989" y="3852"/>
                    <a:pt x="24808" y="3905"/>
                    <a:pt x="24636" y="3905"/>
                  </a:cubicBezTo>
                  <a:cubicBezTo>
                    <a:pt x="23897" y="3905"/>
                    <a:pt x="23349" y="2906"/>
                    <a:pt x="24212" y="2339"/>
                  </a:cubicBezTo>
                  <a:cubicBezTo>
                    <a:pt x="24369" y="2236"/>
                    <a:pt x="24297" y="2021"/>
                    <a:pt x="24120" y="2003"/>
                  </a:cubicBezTo>
                  <a:cubicBezTo>
                    <a:pt x="23941" y="1989"/>
                    <a:pt x="23768" y="1958"/>
                    <a:pt x="23598" y="1910"/>
                  </a:cubicBezTo>
                  <a:cubicBezTo>
                    <a:pt x="23275" y="1887"/>
                    <a:pt x="23134" y="1703"/>
                    <a:pt x="23176" y="1353"/>
                  </a:cubicBezTo>
                  <a:cubicBezTo>
                    <a:pt x="22958" y="1039"/>
                    <a:pt x="23013" y="820"/>
                    <a:pt x="23346" y="697"/>
                  </a:cubicBezTo>
                  <a:cubicBezTo>
                    <a:pt x="23506" y="598"/>
                    <a:pt x="23674" y="518"/>
                    <a:pt x="23852" y="453"/>
                  </a:cubicBezTo>
                  <a:cubicBezTo>
                    <a:pt x="24715" y="448"/>
                    <a:pt x="25581" y="442"/>
                    <a:pt x="26444" y="435"/>
                  </a:cubicBezTo>
                  <a:close/>
                  <a:moveTo>
                    <a:pt x="30289" y="405"/>
                  </a:moveTo>
                  <a:lnTo>
                    <a:pt x="30289" y="405"/>
                  </a:lnTo>
                  <a:cubicBezTo>
                    <a:pt x="29973" y="673"/>
                    <a:pt x="29830" y="1104"/>
                    <a:pt x="29927" y="1508"/>
                  </a:cubicBezTo>
                  <a:cubicBezTo>
                    <a:pt x="29825" y="1486"/>
                    <a:pt x="29722" y="1475"/>
                    <a:pt x="29621" y="1475"/>
                  </a:cubicBezTo>
                  <a:cubicBezTo>
                    <a:pt x="28941" y="1475"/>
                    <a:pt x="28313" y="1967"/>
                    <a:pt x="28389" y="2803"/>
                  </a:cubicBezTo>
                  <a:cubicBezTo>
                    <a:pt x="28469" y="3698"/>
                    <a:pt x="29119" y="3984"/>
                    <a:pt x="29850" y="3984"/>
                  </a:cubicBezTo>
                  <a:cubicBezTo>
                    <a:pt x="30252" y="3984"/>
                    <a:pt x="30680" y="3898"/>
                    <a:pt x="31051" y="3778"/>
                  </a:cubicBezTo>
                  <a:lnTo>
                    <a:pt x="31051" y="3778"/>
                  </a:lnTo>
                  <a:cubicBezTo>
                    <a:pt x="30774" y="4191"/>
                    <a:pt x="30512" y="4616"/>
                    <a:pt x="30280" y="5047"/>
                  </a:cubicBezTo>
                  <a:cubicBezTo>
                    <a:pt x="30150" y="5085"/>
                    <a:pt x="30053" y="5214"/>
                    <a:pt x="30150" y="5361"/>
                  </a:cubicBezTo>
                  <a:cubicBezTo>
                    <a:pt x="31127" y="6840"/>
                    <a:pt x="32129" y="8373"/>
                    <a:pt x="33272" y="9733"/>
                  </a:cubicBezTo>
                  <a:cubicBezTo>
                    <a:pt x="28348" y="9573"/>
                    <a:pt x="23417" y="9516"/>
                    <a:pt x="18488" y="9516"/>
                  </a:cubicBezTo>
                  <a:cubicBezTo>
                    <a:pt x="17922" y="9516"/>
                    <a:pt x="17355" y="9517"/>
                    <a:pt x="16789" y="9518"/>
                  </a:cubicBezTo>
                  <a:cubicBezTo>
                    <a:pt x="14050" y="9525"/>
                    <a:pt x="11312" y="9552"/>
                    <a:pt x="8574" y="9598"/>
                  </a:cubicBezTo>
                  <a:cubicBezTo>
                    <a:pt x="8007" y="9608"/>
                    <a:pt x="7434" y="9609"/>
                    <a:pt x="6858" y="9609"/>
                  </a:cubicBezTo>
                  <a:cubicBezTo>
                    <a:pt x="6633" y="9609"/>
                    <a:pt x="6408" y="9609"/>
                    <a:pt x="6182" y="9609"/>
                  </a:cubicBezTo>
                  <a:cubicBezTo>
                    <a:pt x="4331" y="9609"/>
                    <a:pt x="2462" y="9623"/>
                    <a:pt x="657" y="9876"/>
                  </a:cubicBezTo>
                  <a:cubicBezTo>
                    <a:pt x="715" y="6791"/>
                    <a:pt x="562" y="3703"/>
                    <a:pt x="643" y="614"/>
                  </a:cubicBezTo>
                  <a:cubicBezTo>
                    <a:pt x="645" y="592"/>
                    <a:pt x="638" y="576"/>
                    <a:pt x="634" y="554"/>
                  </a:cubicBezTo>
                  <a:lnTo>
                    <a:pt x="634" y="554"/>
                  </a:lnTo>
                  <a:cubicBezTo>
                    <a:pt x="1181" y="600"/>
                    <a:pt x="1737" y="624"/>
                    <a:pt x="2294" y="635"/>
                  </a:cubicBezTo>
                  <a:cubicBezTo>
                    <a:pt x="1869" y="942"/>
                    <a:pt x="1650" y="1526"/>
                    <a:pt x="2024" y="2004"/>
                  </a:cubicBezTo>
                  <a:cubicBezTo>
                    <a:pt x="2216" y="2249"/>
                    <a:pt x="2490" y="2357"/>
                    <a:pt x="2768" y="2357"/>
                  </a:cubicBezTo>
                  <a:cubicBezTo>
                    <a:pt x="3023" y="2357"/>
                    <a:pt x="3283" y="2266"/>
                    <a:pt x="3487" y="2109"/>
                  </a:cubicBezTo>
                  <a:cubicBezTo>
                    <a:pt x="3574" y="2641"/>
                    <a:pt x="4010" y="3072"/>
                    <a:pt x="4556" y="3072"/>
                  </a:cubicBezTo>
                  <a:cubicBezTo>
                    <a:pt x="4693" y="3072"/>
                    <a:pt x="4837" y="3045"/>
                    <a:pt x="4984" y="2986"/>
                  </a:cubicBezTo>
                  <a:cubicBezTo>
                    <a:pt x="5942" y="2602"/>
                    <a:pt x="5780" y="1391"/>
                    <a:pt x="5439" y="605"/>
                  </a:cubicBezTo>
                  <a:cubicBezTo>
                    <a:pt x="6526" y="572"/>
                    <a:pt x="7611" y="534"/>
                    <a:pt x="8678" y="532"/>
                  </a:cubicBezTo>
                  <a:cubicBezTo>
                    <a:pt x="11517" y="524"/>
                    <a:pt x="14360" y="515"/>
                    <a:pt x="17200" y="496"/>
                  </a:cubicBezTo>
                  <a:cubicBezTo>
                    <a:pt x="19207" y="485"/>
                    <a:pt x="21213" y="471"/>
                    <a:pt x="23217" y="457"/>
                  </a:cubicBezTo>
                  <a:lnTo>
                    <a:pt x="23217" y="457"/>
                  </a:lnTo>
                  <a:cubicBezTo>
                    <a:pt x="22802" y="647"/>
                    <a:pt x="22456" y="965"/>
                    <a:pt x="22577" y="1482"/>
                  </a:cubicBezTo>
                  <a:cubicBezTo>
                    <a:pt x="22697" y="1997"/>
                    <a:pt x="23226" y="2206"/>
                    <a:pt x="23720" y="2304"/>
                  </a:cubicBezTo>
                  <a:cubicBezTo>
                    <a:pt x="23107" y="3051"/>
                    <a:pt x="23451" y="4313"/>
                    <a:pt x="24583" y="4313"/>
                  </a:cubicBezTo>
                  <a:cubicBezTo>
                    <a:pt x="24603" y="4313"/>
                    <a:pt x="24623" y="4312"/>
                    <a:pt x="24643" y="4311"/>
                  </a:cubicBezTo>
                  <a:cubicBezTo>
                    <a:pt x="26188" y="4252"/>
                    <a:pt x="26560" y="1695"/>
                    <a:pt x="26752" y="582"/>
                  </a:cubicBezTo>
                  <a:cubicBezTo>
                    <a:pt x="26761" y="520"/>
                    <a:pt x="26740" y="469"/>
                    <a:pt x="26705" y="432"/>
                  </a:cubicBezTo>
                  <a:cubicBezTo>
                    <a:pt x="27899" y="423"/>
                    <a:pt x="29095" y="413"/>
                    <a:pt x="30289" y="405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3" y="1"/>
                  </a:cubicBezTo>
                  <a:cubicBezTo>
                    <a:pt x="28410" y="51"/>
                    <a:pt x="22806" y="116"/>
                    <a:pt x="17200" y="169"/>
                  </a:cubicBezTo>
                  <a:cubicBezTo>
                    <a:pt x="14436" y="196"/>
                    <a:pt x="11672" y="226"/>
                    <a:pt x="8909" y="256"/>
                  </a:cubicBezTo>
                  <a:cubicBezTo>
                    <a:pt x="8715" y="258"/>
                    <a:pt x="8520" y="259"/>
                    <a:pt x="8326" y="259"/>
                  </a:cubicBezTo>
                  <a:cubicBezTo>
                    <a:pt x="6814" y="259"/>
                    <a:pt x="5272" y="198"/>
                    <a:pt x="3741" y="198"/>
                  </a:cubicBezTo>
                  <a:cubicBezTo>
                    <a:pt x="2612" y="198"/>
                    <a:pt x="1488" y="232"/>
                    <a:pt x="387" y="347"/>
                  </a:cubicBezTo>
                  <a:cubicBezTo>
                    <a:pt x="334" y="351"/>
                    <a:pt x="304" y="385"/>
                    <a:pt x="296" y="423"/>
                  </a:cubicBezTo>
                  <a:cubicBezTo>
                    <a:pt x="232" y="457"/>
                    <a:pt x="181" y="520"/>
                    <a:pt x="179" y="614"/>
                  </a:cubicBezTo>
                  <a:cubicBezTo>
                    <a:pt x="97" y="3690"/>
                    <a:pt x="0" y="6862"/>
                    <a:pt x="324" y="9926"/>
                  </a:cubicBezTo>
                  <a:cubicBezTo>
                    <a:pt x="335" y="10031"/>
                    <a:pt x="420" y="10083"/>
                    <a:pt x="502" y="10083"/>
                  </a:cubicBezTo>
                  <a:cubicBezTo>
                    <a:pt x="503" y="10083"/>
                    <a:pt x="505" y="10083"/>
                    <a:pt x="507" y="10083"/>
                  </a:cubicBezTo>
                  <a:cubicBezTo>
                    <a:pt x="527" y="10107"/>
                    <a:pt x="555" y="10125"/>
                    <a:pt x="587" y="10127"/>
                  </a:cubicBezTo>
                  <a:cubicBezTo>
                    <a:pt x="1322" y="10188"/>
                    <a:pt x="2065" y="10210"/>
                    <a:pt x="2811" y="10210"/>
                  </a:cubicBezTo>
                  <a:cubicBezTo>
                    <a:pt x="4807" y="10210"/>
                    <a:pt x="6827" y="10048"/>
                    <a:pt x="8802" y="10014"/>
                  </a:cubicBezTo>
                  <a:cubicBezTo>
                    <a:pt x="11541" y="9968"/>
                    <a:pt x="14279" y="9945"/>
                    <a:pt x="17018" y="9940"/>
                  </a:cubicBezTo>
                  <a:cubicBezTo>
                    <a:pt x="17245" y="9940"/>
                    <a:pt x="17472" y="9940"/>
                    <a:pt x="17699" y="9940"/>
                  </a:cubicBezTo>
                  <a:cubicBezTo>
                    <a:pt x="22950" y="9940"/>
                    <a:pt x="28198" y="10033"/>
                    <a:pt x="33448" y="10153"/>
                  </a:cubicBezTo>
                  <a:cubicBezTo>
                    <a:pt x="33451" y="10153"/>
                    <a:pt x="33454" y="10153"/>
                    <a:pt x="33456" y="10153"/>
                  </a:cubicBezTo>
                  <a:cubicBezTo>
                    <a:pt x="33586" y="10153"/>
                    <a:pt x="33649" y="10051"/>
                    <a:pt x="33649" y="9948"/>
                  </a:cubicBezTo>
                  <a:cubicBezTo>
                    <a:pt x="33703" y="9901"/>
                    <a:pt x="33731" y="9823"/>
                    <a:pt x="33690" y="9749"/>
                  </a:cubicBezTo>
                  <a:cubicBezTo>
                    <a:pt x="32796" y="8155"/>
                    <a:pt x="31656" y="6634"/>
                    <a:pt x="30566" y="5168"/>
                  </a:cubicBezTo>
                  <a:cubicBezTo>
                    <a:pt x="31804" y="3690"/>
                    <a:pt x="32858" y="2041"/>
                    <a:pt x="34071" y="540"/>
                  </a:cubicBezTo>
                  <a:cubicBezTo>
                    <a:pt x="34121" y="478"/>
                    <a:pt x="34129" y="407"/>
                    <a:pt x="34110" y="345"/>
                  </a:cubicBezTo>
                  <a:cubicBezTo>
                    <a:pt x="34246" y="258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2929;p71"/>
            <p:cNvSpPr/>
            <p:nvPr/>
          </p:nvSpPr>
          <p:spPr>
            <a:xfrm>
              <a:off x="1668750" y="2725807"/>
              <a:ext cx="817750" cy="236825"/>
            </a:xfrm>
            <a:custGeom>
              <a:avLst/>
              <a:gdLst/>
              <a:ahLst/>
              <a:cxnLst/>
              <a:rect l="l" t="t" r="r" b="b"/>
              <a:pathLst>
                <a:path w="32710" h="9473" extrusionOk="0">
                  <a:moveTo>
                    <a:pt x="14955" y="295"/>
                  </a:moveTo>
                  <a:cubicBezTo>
                    <a:pt x="15160" y="295"/>
                    <a:pt x="15379" y="361"/>
                    <a:pt x="15596" y="516"/>
                  </a:cubicBezTo>
                  <a:cubicBezTo>
                    <a:pt x="16717" y="1309"/>
                    <a:pt x="16146" y="3289"/>
                    <a:pt x="15315" y="4059"/>
                  </a:cubicBezTo>
                  <a:cubicBezTo>
                    <a:pt x="15282" y="4090"/>
                    <a:pt x="15243" y="4103"/>
                    <a:pt x="15204" y="4103"/>
                  </a:cubicBezTo>
                  <a:cubicBezTo>
                    <a:pt x="15138" y="4103"/>
                    <a:pt x="15074" y="4064"/>
                    <a:pt x="15045" y="4009"/>
                  </a:cubicBezTo>
                  <a:cubicBezTo>
                    <a:pt x="14061" y="3840"/>
                    <a:pt x="12198" y="3681"/>
                    <a:pt x="12071" y="2397"/>
                  </a:cubicBezTo>
                  <a:cubicBezTo>
                    <a:pt x="12029" y="1987"/>
                    <a:pt x="12202" y="1494"/>
                    <a:pt x="12609" y="1326"/>
                  </a:cubicBezTo>
                  <a:cubicBezTo>
                    <a:pt x="12711" y="1284"/>
                    <a:pt x="12809" y="1266"/>
                    <a:pt x="12905" y="1266"/>
                  </a:cubicBezTo>
                  <a:cubicBezTo>
                    <a:pt x="13263" y="1266"/>
                    <a:pt x="13579" y="1518"/>
                    <a:pt x="13920" y="1661"/>
                  </a:cubicBezTo>
                  <a:cubicBezTo>
                    <a:pt x="13785" y="970"/>
                    <a:pt x="14302" y="295"/>
                    <a:pt x="14955" y="295"/>
                  </a:cubicBezTo>
                  <a:close/>
                  <a:moveTo>
                    <a:pt x="8284" y="1790"/>
                  </a:moveTo>
                  <a:cubicBezTo>
                    <a:pt x="8535" y="1790"/>
                    <a:pt x="8787" y="1840"/>
                    <a:pt x="9035" y="1953"/>
                  </a:cubicBezTo>
                  <a:cubicBezTo>
                    <a:pt x="10216" y="2494"/>
                    <a:pt x="9633" y="3693"/>
                    <a:pt x="8778" y="4196"/>
                  </a:cubicBezTo>
                  <a:cubicBezTo>
                    <a:pt x="9344" y="4653"/>
                    <a:pt x="9247" y="5701"/>
                    <a:pt x="8545" y="6066"/>
                  </a:cubicBezTo>
                  <a:cubicBezTo>
                    <a:pt x="8293" y="6198"/>
                    <a:pt x="8052" y="6256"/>
                    <a:pt x="7824" y="6256"/>
                  </a:cubicBezTo>
                  <a:cubicBezTo>
                    <a:pt x="6780" y="6256"/>
                    <a:pt x="6004" y="5044"/>
                    <a:pt x="5597" y="4156"/>
                  </a:cubicBezTo>
                  <a:cubicBezTo>
                    <a:pt x="5506" y="4108"/>
                    <a:pt x="5444" y="3999"/>
                    <a:pt x="5500" y="3884"/>
                  </a:cubicBezTo>
                  <a:cubicBezTo>
                    <a:pt x="5962" y="2911"/>
                    <a:pt x="7104" y="1790"/>
                    <a:pt x="8284" y="1790"/>
                  </a:cubicBezTo>
                  <a:close/>
                  <a:moveTo>
                    <a:pt x="2896" y="3808"/>
                  </a:moveTo>
                  <a:cubicBezTo>
                    <a:pt x="3051" y="3808"/>
                    <a:pt x="3206" y="3843"/>
                    <a:pt x="3348" y="3919"/>
                  </a:cubicBezTo>
                  <a:cubicBezTo>
                    <a:pt x="4474" y="4524"/>
                    <a:pt x="4054" y="6683"/>
                    <a:pt x="3507" y="7615"/>
                  </a:cubicBezTo>
                  <a:cubicBezTo>
                    <a:pt x="3574" y="7663"/>
                    <a:pt x="3571" y="7784"/>
                    <a:pt x="3472" y="7826"/>
                  </a:cubicBezTo>
                  <a:cubicBezTo>
                    <a:pt x="3185" y="7942"/>
                    <a:pt x="2872" y="7999"/>
                    <a:pt x="2558" y="7999"/>
                  </a:cubicBezTo>
                  <a:cubicBezTo>
                    <a:pt x="1658" y="7999"/>
                    <a:pt x="741" y="7537"/>
                    <a:pt x="351" y="6701"/>
                  </a:cubicBezTo>
                  <a:cubicBezTo>
                    <a:pt x="168" y="6309"/>
                    <a:pt x="129" y="5784"/>
                    <a:pt x="499" y="5484"/>
                  </a:cubicBezTo>
                  <a:cubicBezTo>
                    <a:pt x="655" y="5357"/>
                    <a:pt x="828" y="5307"/>
                    <a:pt x="1006" y="5307"/>
                  </a:cubicBezTo>
                  <a:cubicBezTo>
                    <a:pt x="1239" y="5307"/>
                    <a:pt x="1479" y="5393"/>
                    <a:pt x="1699" y="5502"/>
                  </a:cubicBezTo>
                  <a:cubicBezTo>
                    <a:pt x="1639" y="5029"/>
                    <a:pt x="1699" y="4535"/>
                    <a:pt x="2048" y="4175"/>
                  </a:cubicBezTo>
                  <a:cubicBezTo>
                    <a:pt x="2267" y="3949"/>
                    <a:pt x="2583" y="3808"/>
                    <a:pt x="2896" y="3808"/>
                  </a:cubicBezTo>
                  <a:close/>
                  <a:moveTo>
                    <a:pt x="19943" y="3581"/>
                  </a:moveTo>
                  <a:cubicBezTo>
                    <a:pt x="20206" y="3581"/>
                    <a:pt x="20468" y="3636"/>
                    <a:pt x="20721" y="3760"/>
                  </a:cubicBezTo>
                  <a:cubicBezTo>
                    <a:pt x="21582" y="4184"/>
                    <a:pt x="21419" y="5269"/>
                    <a:pt x="20737" y="5671"/>
                  </a:cubicBezTo>
                  <a:cubicBezTo>
                    <a:pt x="21196" y="5914"/>
                    <a:pt x="21618" y="6244"/>
                    <a:pt x="21725" y="6784"/>
                  </a:cubicBezTo>
                  <a:cubicBezTo>
                    <a:pt x="21826" y="7309"/>
                    <a:pt x="21538" y="7749"/>
                    <a:pt x="21078" y="7975"/>
                  </a:cubicBezTo>
                  <a:cubicBezTo>
                    <a:pt x="20786" y="8119"/>
                    <a:pt x="20502" y="8182"/>
                    <a:pt x="20228" y="8182"/>
                  </a:cubicBezTo>
                  <a:cubicBezTo>
                    <a:pt x="18961" y="8182"/>
                    <a:pt x="17911" y="6836"/>
                    <a:pt x="17264" y="5854"/>
                  </a:cubicBezTo>
                  <a:cubicBezTo>
                    <a:pt x="17182" y="5838"/>
                    <a:pt x="17111" y="5745"/>
                    <a:pt x="17155" y="5643"/>
                  </a:cubicBezTo>
                  <a:cubicBezTo>
                    <a:pt x="17578" y="4676"/>
                    <a:pt x="18770" y="3581"/>
                    <a:pt x="19943" y="3581"/>
                  </a:cubicBezTo>
                  <a:close/>
                  <a:moveTo>
                    <a:pt x="27388" y="4551"/>
                  </a:moveTo>
                  <a:cubicBezTo>
                    <a:pt x="27446" y="4551"/>
                    <a:pt x="27502" y="4553"/>
                    <a:pt x="27556" y="4558"/>
                  </a:cubicBezTo>
                  <a:cubicBezTo>
                    <a:pt x="27636" y="4565"/>
                    <a:pt x="27679" y="4655"/>
                    <a:pt x="27658" y="4718"/>
                  </a:cubicBezTo>
                  <a:cubicBezTo>
                    <a:pt x="27711" y="4718"/>
                    <a:pt x="27763" y="4741"/>
                    <a:pt x="27790" y="4796"/>
                  </a:cubicBezTo>
                  <a:cubicBezTo>
                    <a:pt x="28254" y="5692"/>
                    <a:pt x="29783" y="7306"/>
                    <a:pt x="28584" y="8292"/>
                  </a:cubicBezTo>
                  <a:cubicBezTo>
                    <a:pt x="28400" y="8442"/>
                    <a:pt x="28186" y="8510"/>
                    <a:pt x="27970" y="8510"/>
                  </a:cubicBezTo>
                  <a:cubicBezTo>
                    <a:pt x="27712" y="8510"/>
                    <a:pt x="27453" y="8414"/>
                    <a:pt x="27238" y="8246"/>
                  </a:cubicBezTo>
                  <a:cubicBezTo>
                    <a:pt x="26871" y="7957"/>
                    <a:pt x="26725" y="7537"/>
                    <a:pt x="26679" y="7096"/>
                  </a:cubicBezTo>
                  <a:cubicBezTo>
                    <a:pt x="26455" y="7398"/>
                    <a:pt x="26167" y="7647"/>
                    <a:pt x="25785" y="7677"/>
                  </a:cubicBezTo>
                  <a:cubicBezTo>
                    <a:pt x="25763" y="7679"/>
                    <a:pt x="25741" y="7680"/>
                    <a:pt x="25719" y="7680"/>
                  </a:cubicBezTo>
                  <a:cubicBezTo>
                    <a:pt x="25233" y="7680"/>
                    <a:pt x="24849" y="7269"/>
                    <a:pt x="24765" y="6802"/>
                  </a:cubicBezTo>
                  <a:cubicBezTo>
                    <a:pt x="24523" y="5447"/>
                    <a:pt x="26223" y="4551"/>
                    <a:pt x="27388" y="4551"/>
                  </a:cubicBezTo>
                  <a:close/>
                  <a:moveTo>
                    <a:pt x="12235" y="5464"/>
                  </a:moveTo>
                  <a:cubicBezTo>
                    <a:pt x="12237" y="5464"/>
                    <a:pt x="12238" y="5464"/>
                    <a:pt x="12239" y="5464"/>
                  </a:cubicBezTo>
                  <a:cubicBezTo>
                    <a:pt x="12321" y="5464"/>
                    <a:pt x="12364" y="5549"/>
                    <a:pt x="12351" y="5616"/>
                  </a:cubicBezTo>
                  <a:cubicBezTo>
                    <a:pt x="12353" y="5618"/>
                    <a:pt x="12355" y="5618"/>
                    <a:pt x="12359" y="5623"/>
                  </a:cubicBezTo>
                  <a:cubicBezTo>
                    <a:pt x="13025" y="6223"/>
                    <a:pt x="14647" y="7854"/>
                    <a:pt x="13592" y="8784"/>
                  </a:cubicBezTo>
                  <a:cubicBezTo>
                    <a:pt x="13367" y="8982"/>
                    <a:pt x="13143" y="9066"/>
                    <a:pt x="12928" y="9066"/>
                  </a:cubicBezTo>
                  <a:cubicBezTo>
                    <a:pt x="12368" y="9066"/>
                    <a:pt x="11876" y="8500"/>
                    <a:pt x="11637" y="7934"/>
                  </a:cubicBezTo>
                  <a:cubicBezTo>
                    <a:pt x="11360" y="8368"/>
                    <a:pt x="10990" y="8760"/>
                    <a:pt x="10448" y="8760"/>
                  </a:cubicBezTo>
                  <a:cubicBezTo>
                    <a:pt x="10420" y="8760"/>
                    <a:pt x="10392" y="8758"/>
                    <a:pt x="10362" y="8756"/>
                  </a:cubicBezTo>
                  <a:cubicBezTo>
                    <a:pt x="9868" y="8719"/>
                    <a:pt x="9556" y="8355"/>
                    <a:pt x="9510" y="7874"/>
                  </a:cubicBezTo>
                  <a:cubicBezTo>
                    <a:pt x="9374" y="6442"/>
                    <a:pt x="10982" y="5464"/>
                    <a:pt x="12235" y="5464"/>
                  </a:cubicBezTo>
                  <a:close/>
                  <a:moveTo>
                    <a:pt x="29727" y="1"/>
                  </a:moveTo>
                  <a:lnTo>
                    <a:pt x="29727" y="1"/>
                  </a:lnTo>
                  <a:cubicBezTo>
                    <a:pt x="28533" y="9"/>
                    <a:pt x="27337" y="19"/>
                    <a:pt x="26143" y="28"/>
                  </a:cubicBezTo>
                  <a:cubicBezTo>
                    <a:pt x="26178" y="65"/>
                    <a:pt x="26199" y="116"/>
                    <a:pt x="26189" y="178"/>
                  </a:cubicBezTo>
                  <a:cubicBezTo>
                    <a:pt x="25998" y="1291"/>
                    <a:pt x="25626" y="3846"/>
                    <a:pt x="24081" y="3907"/>
                  </a:cubicBezTo>
                  <a:cubicBezTo>
                    <a:pt x="24061" y="3908"/>
                    <a:pt x="24041" y="3909"/>
                    <a:pt x="24021" y="3909"/>
                  </a:cubicBezTo>
                  <a:cubicBezTo>
                    <a:pt x="22889" y="3909"/>
                    <a:pt x="22545" y="2647"/>
                    <a:pt x="23158" y="1900"/>
                  </a:cubicBezTo>
                  <a:cubicBezTo>
                    <a:pt x="22664" y="1802"/>
                    <a:pt x="22135" y="1593"/>
                    <a:pt x="22015" y="1078"/>
                  </a:cubicBezTo>
                  <a:cubicBezTo>
                    <a:pt x="21892" y="561"/>
                    <a:pt x="22240" y="243"/>
                    <a:pt x="22655" y="53"/>
                  </a:cubicBezTo>
                  <a:lnTo>
                    <a:pt x="22655" y="53"/>
                  </a:lnTo>
                  <a:cubicBezTo>
                    <a:pt x="20651" y="67"/>
                    <a:pt x="18644" y="81"/>
                    <a:pt x="16638" y="92"/>
                  </a:cubicBezTo>
                  <a:cubicBezTo>
                    <a:pt x="13798" y="111"/>
                    <a:pt x="10955" y="120"/>
                    <a:pt x="8116" y="128"/>
                  </a:cubicBezTo>
                  <a:cubicBezTo>
                    <a:pt x="7049" y="130"/>
                    <a:pt x="5963" y="168"/>
                    <a:pt x="4876" y="201"/>
                  </a:cubicBezTo>
                  <a:cubicBezTo>
                    <a:pt x="5218" y="987"/>
                    <a:pt x="5380" y="2198"/>
                    <a:pt x="4422" y="2582"/>
                  </a:cubicBezTo>
                  <a:cubicBezTo>
                    <a:pt x="4274" y="2641"/>
                    <a:pt x="4130" y="2668"/>
                    <a:pt x="3993" y="2668"/>
                  </a:cubicBezTo>
                  <a:cubicBezTo>
                    <a:pt x="3447" y="2668"/>
                    <a:pt x="3012" y="2237"/>
                    <a:pt x="2925" y="1705"/>
                  </a:cubicBezTo>
                  <a:cubicBezTo>
                    <a:pt x="2721" y="1862"/>
                    <a:pt x="2461" y="1953"/>
                    <a:pt x="2206" y="1953"/>
                  </a:cubicBezTo>
                  <a:cubicBezTo>
                    <a:pt x="1928" y="1953"/>
                    <a:pt x="1654" y="1845"/>
                    <a:pt x="1462" y="1600"/>
                  </a:cubicBezTo>
                  <a:cubicBezTo>
                    <a:pt x="1088" y="1122"/>
                    <a:pt x="1307" y="538"/>
                    <a:pt x="1732" y="231"/>
                  </a:cubicBezTo>
                  <a:cubicBezTo>
                    <a:pt x="1175" y="220"/>
                    <a:pt x="619" y="196"/>
                    <a:pt x="72" y="150"/>
                  </a:cubicBezTo>
                  <a:lnTo>
                    <a:pt x="72" y="150"/>
                  </a:lnTo>
                  <a:cubicBezTo>
                    <a:pt x="76" y="172"/>
                    <a:pt x="82" y="188"/>
                    <a:pt x="80" y="210"/>
                  </a:cubicBezTo>
                  <a:cubicBezTo>
                    <a:pt x="0" y="3299"/>
                    <a:pt x="152" y="6387"/>
                    <a:pt x="94" y="9472"/>
                  </a:cubicBezTo>
                  <a:cubicBezTo>
                    <a:pt x="1899" y="9219"/>
                    <a:pt x="3769" y="9205"/>
                    <a:pt x="5620" y="9205"/>
                  </a:cubicBezTo>
                  <a:cubicBezTo>
                    <a:pt x="5846" y="9205"/>
                    <a:pt x="6071" y="9205"/>
                    <a:pt x="6296" y="9205"/>
                  </a:cubicBezTo>
                  <a:cubicBezTo>
                    <a:pt x="6872" y="9205"/>
                    <a:pt x="7445" y="9204"/>
                    <a:pt x="8012" y="9194"/>
                  </a:cubicBezTo>
                  <a:cubicBezTo>
                    <a:pt x="10750" y="9148"/>
                    <a:pt x="13488" y="9121"/>
                    <a:pt x="16227" y="9114"/>
                  </a:cubicBezTo>
                  <a:cubicBezTo>
                    <a:pt x="16793" y="9113"/>
                    <a:pt x="17360" y="9112"/>
                    <a:pt x="17926" y="9112"/>
                  </a:cubicBezTo>
                  <a:cubicBezTo>
                    <a:pt x="22855" y="9112"/>
                    <a:pt x="27786" y="9169"/>
                    <a:pt x="32710" y="9329"/>
                  </a:cubicBezTo>
                  <a:cubicBezTo>
                    <a:pt x="31567" y="7969"/>
                    <a:pt x="30565" y="6436"/>
                    <a:pt x="29588" y="4957"/>
                  </a:cubicBezTo>
                  <a:cubicBezTo>
                    <a:pt x="29491" y="4810"/>
                    <a:pt x="29588" y="4681"/>
                    <a:pt x="29718" y="4643"/>
                  </a:cubicBezTo>
                  <a:cubicBezTo>
                    <a:pt x="29950" y="4212"/>
                    <a:pt x="30211" y="3787"/>
                    <a:pt x="30489" y="3374"/>
                  </a:cubicBezTo>
                  <a:lnTo>
                    <a:pt x="30489" y="3374"/>
                  </a:lnTo>
                  <a:cubicBezTo>
                    <a:pt x="30118" y="3494"/>
                    <a:pt x="29690" y="3580"/>
                    <a:pt x="29288" y="3580"/>
                  </a:cubicBezTo>
                  <a:cubicBezTo>
                    <a:pt x="28556" y="3580"/>
                    <a:pt x="27907" y="3294"/>
                    <a:pt x="27827" y="2399"/>
                  </a:cubicBezTo>
                  <a:cubicBezTo>
                    <a:pt x="27751" y="1563"/>
                    <a:pt x="28378" y="1071"/>
                    <a:pt x="29058" y="1071"/>
                  </a:cubicBezTo>
                  <a:cubicBezTo>
                    <a:pt x="29159" y="1071"/>
                    <a:pt x="29262" y="1082"/>
                    <a:pt x="29364" y="1104"/>
                  </a:cubicBezTo>
                  <a:cubicBezTo>
                    <a:pt x="29267" y="700"/>
                    <a:pt x="29410" y="269"/>
                    <a:pt x="29727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2930;p71"/>
            <p:cNvSpPr/>
            <p:nvPr/>
          </p:nvSpPr>
          <p:spPr>
            <a:xfrm>
              <a:off x="2281800" y="2839582"/>
              <a:ext cx="131525" cy="99000"/>
            </a:xfrm>
            <a:custGeom>
              <a:avLst/>
              <a:gdLst/>
              <a:ahLst/>
              <a:cxnLst/>
              <a:rect l="l" t="t" r="r" b="b"/>
              <a:pathLst>
                <a:path w="5261" h="3960" extrusionOk="0">
                  <a:moveTo>
                    <a:pt x="2984" y="236"/>
                  </a:moveTo>
                  <a:cubicBezTo>
                    <a:pt x="2954" y="273"/>
                    <a:pt x="2940" y="319"/>
                    <a:pt x="2961" y="374"/>
                  </a:cubicBezTo>
                  <a:cubicBezTo>
                    <a:pt x="3210" y="1058"/>
                    <a:pt x="3820" y="1557"/>
                    <a:pt x="4037" y="2249"/>
                  </a:cubicBezTo>
                  <a:cubicBezTo>
                    <a:pt x="4086" y="2408"/>
                    <a:pt x="4118" y="2587"/>
                    <a:pt x="4113" y="2755"/>
                  </a:cubicBezTo>
                  <a:cubicBezTo>
                    <a:pt x="4102" y="3256"/>
                    <a:pt x="3935" y="3427"/>
                    <a:pt x="3466" y="3462"/>
                  </a:cubicBezTo>
                  <a:cubicBezTo>
                    <a:pt x="3426" y="3465"/>
                    <a:pt x="3387" y="3467"/>
                    <a:pt x="3350" y="3467"/>
                  </a:cubicBezTo>
                  <a:cubicBezTo>
                    <a:pt x="2906" y="3467"/>
                    <a:pt x="2678" y="3236"/>
                    <a:pt x="2553" y="2776"/>
                  </a:cubicBezTo>
                  <a:cubicBezTo>
                    <a:pt x="2478" y="2496"/>
                    <a:pt x="2492" y="2196"/>
                    <a:pt x="2513" y="1912"/>
                  </a:cubicBezTo>
                  <a:cubicBezTo>
                    <a:pt x="2520" y="1801"/>
                    <a:pt x="2422" y="1733"/>
                    <a:pt x="2325" y="1733"/>
                  </a:cubicBezTo>
                  <a:cubicBezTo>
                    <a:pt x="2265" y="1733"/>
                    <a:pt x="2206" y="1760"/>
                    <a:pt x="2173" y="1820"/>
                  </a:cubicBezTo>
                  <a:cubicBezTo>
                    <a:pt x="2016" y="2114"/>
                    <a:pt x="1823" y="2515"/>
                    <a:pt x="1504" y="2661"/>
                  </a:cubicBezTo>
                  <a:cubicBezTo>
                    <a:pt x="675" y="2490"/>
                    <a:pt x="426" y="2116"/>
                    <a:pt x="752" y="1540"/>
                  </a:cubicBezTo>
                  <a:cubicBezTo>
                    <a:pt x="841" y="1374"/>
                    <a:pt x="957" y="1224"/>
                    <a:pt x="1096" y="1090"/>
                  </a:cubicBezTo>
                  <a:cubicBezTo>
                    <a:pt x="1605" y="571"/>
                    <a:pt x="2282" y="342"/>
                    <a:pt x="2984" y="236"/>
                  </a:cubicBezTo>
                  <a:close/>
                  <a:moveTo>
                    <a:pt x="2866" y="0"/>
                  </a:moveTo>
                  <a:cubicBezTo>
                    <a:pt x="1701" y="0"/>
                    <a:pt x="1" y="896"/>
                    <a:pt x="243" y="2251"/>
                  </a:cubicBezTo>
                  <a:cubicBezTo>
                    <a:pt x="327" y="2718"/>
                    <a:pt x="711" y="3129"/>
                    <a:pt x="1197" y="3129"/>
                  </a:cubicBezTo>
                  <a:cubicBezTo>
                    <a:pt x="1219" y="3129"/>
                    <a:pt x="1241" y="3128"/>
                    <a:pt x="1263" y="3126"/>
                  </a:cubicBezTo>
                  <a:cubicBezTo>
                    <a:pt x="1645" y="3096"/>
                    <a:pt x="1933" y="2847"/>
                    <a:pt x="2157" y="2545"/>
                  </a:cubicBezTo>
                  <a:cubicBezTo>
                    <a:pt x="2203" y="2986"/>
                    <a:pt x="2349" y="3406"/>
                    <a:pt x="2716" y="3695"/>
                  </a:cubicBezTo>
                  <a:cubicBezTo>
                    <a:pt x="2930" y="3863"/>
                    <a:pt x="3190" y="3959"/>
                    <a:pt x="3447" y="3959"/>
                  </a:cubicBezTo>
                  <a:cubicBezTo>
                    <a:pt x="3663" y="3959"/>
                    <a:pt x="3878" y="3891"/>
                    <a:pt x="4062" y="3741"/>
                  </a:cubicBezTo>
                  <a:cubicBezTo>
                    <a:pt x="5261" y="2755"/>
                    <a:pt x="3732" y="1141"/>
                    <a:pt x="3267" y="245"/>
                  </a:cubicBezTo>
                  <a:cubicBezTo>
                    <a:pt x="3241" y="190"/>
                    <a:pt x="3189" y="167"/>
                    <a:pt x="3136" y="166"/>
                  </a:cubicBezTo>
                  <a:cubicBezTo>
                    <a:pt x="3157" y="104"/>
                    <a:pt x="3114" y="14"/>
                    <a:pt x="3034" y="7"/>
                  </a:cubicBezTo>
                  <a:cubicBezTo>
                    <a:pt x="2980" y="2"/>
                    <a:pt x="2924" y="0"/>
                    <a:pt x="28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2931;p71"/>
            <p:cNvSpPr/>
            <p:nvPr/>
          </p:nvSpPr>
          <p:spPr>
            <a:xfrm>
              <a:off x="2096500" y="2815307"/>
              <a:ext cx="117925" cy="115050"/>
            </a:xfrm>
            <a:custGeom>
              <a:avLst/>
              <a:gdLst/>
              <a:ahLst/>
              <a:cxnLst/>
              <a:rect l="l" t="t" r="r" b="b"/>
              <a:pathLst>
                <a:path w="4717" h="4602" extrusionOk="0">
                  <a:moveTo>
                    <a:pt x="2867" y="424"/>
                  </a:moveTo>
                  <a:cubicBezTo>
                    <a:pt x="2885" y="424"/>
                    <a:pt x="2904" y="424"/>
                    <a:pt x="2923" y="425"/>
                  </a:cubicBezTo>
                  <a:cubicBezTo>
                    <a:pt x="3830" y="447"/>
                    <a:pt x="4192" y="1826"/>
                    <a:pt x="3088" y="1856"/>
                  </a:cubicBezTo>
                  <a:cubicBezTo>
                    <a:pt x="2911" y="1860"/>
                    <a:pt x="2802" y="2135"/>
                    <a:pt x="2989" y="2216"/>
                  </a:cubicBezTo>
                  <a:cubicBezTo>
                    <a:pt x="3303" y="2352"/>
                    <a:pt x="3734" y="2504"/>
                    <a:pt x="3955" y="2779"/>
                  </a:cubicBezTo>
                  <a:cubicBezTo>
                    <a:pt x="4154" y="3718"/>
                    <a:pt x="3921" y="4187"/>
                    <a:pt x="3251" y="4187"/>
                  </a:cubicBezTo>
                  <a:cubicBezTo>
                    <a:pt x="3224" y="4187"/>
                    <a:pt x="3196" y="4186"/>
                    <a:pt x="3167" y="4185"/>
                  </a:cubicBezTo>
                  <a:cubicBezTo>
                    <a:pt x="2834" y="4179"/>
                    <a:pt x="2518" y="4097"/>
                    <a:pt x="2223" y="3942"/>
                  </a:cubicBezTo>
                  <a:cubicBezTo>
                    <a:pt x="1430" y="3546"/>
                    <a:pt x="934" y="2759"/>
                    <a:pt x="463" y="2041"/>
                  </a:cubicBezTo>
                  <a:cubicBezTo>
                    <a:pt x="449" y="2017"/>
                    <a:pt x="428" y="1999"/>
                    <a:pt x="410" y="1985"/>
                  </a:cubicBezTo>
                  <a:cubicBezTo>
                    <a:pt x="766" y="1401"/>
                    <a:pt x="1243" y="942"/>
                    <a:pt x="1887" y="662"/>
                  </a:cubicBezTo>
                  <a:cubicBezTo>
                    <a:pt x="2199" y="526"/>
                    <a:pt x="2522" y="424"/>
                    <a:pt x="2867" y="424"/>
                  </a:cubicBezTo>
                  <a:close/>
                  <a:moveTo>
                    <a:pt x="2833" y="1"/>
                  </a:moveTo>
                  <a:cubicBezTo>
                    <a:pt x="1660" y="1"/>
                    <a:pt x="468" y="1096"/>
                    <a:pt x="45" y="2063"/>
                  </a:cubicBezTo>
                  <a:cubicBezTo>
                    <a:pt x="1" y="2165"/>
                    <a:pt x="72" y="2258"/>
                    <a:pt x="154" y="2274"/>
                  </a:cubicBezTo>
                  <a:cubicBezTo>
                    <a:pt x="801" y="3257"/>
                    <a:pt x="1851" y="4602"/>
                    <a:pt x="3117" y="4602"/>
                  </a:cubicBezTo>
                  <a:cubicBezTo>
                    <a:pt x="3391" y="4602"/>
                    <a:pt x="3676" y="4539"/>
                    <a:pt x="3968" y="4395"/>
                  </a:cubicBezTo>
                  <a:cubicBezTo>
                    <a:pt x="4428" y="4169"/>
                    <a:pt x="4716" y="3729"/>
                    <a:pt x="4615" y="3204"/>
                  </a:cubicBezTo>
                  <a:cubicBezTo>
                    <a:pt x="4508" y="2664"/>
                    <a:pt x="4086" y="2334"/>
                    <a:pt x="3627" y="2091"/>
                  </a:cubicBezTo>
                  <a:cubicBezTo>
                    <a:pt x="4309" y="1689"/>
                    <a:pt x="4472" y="604"/>
                    <a:pt x="3611" y="180"/>
                  </a:cubicBezTo>
                  <a:cubicBezTo>
                    <a:pt x="3358" y="56"/>
                    <a:pt x="3096" y="1"/>
                    <a:pt x="2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2932;p71"/>
            <p:cNvSpPr/>
            <p:nvPr/>
          </p:nvSpPr>
          <p:spPr>
            <a:xfrm>
              <a:off x="1969450" y="2733157"/>
              <a:ext cx="117225" cy="95225"/>
            </a:xfrm>
            <a:custGeom>
              <a:avLst/>
              <a:gdLst/>
              <a:ahLst/>
              <a:cxnLst/>
              <a:rect l="l" t="t" r="r" b="b"/>
              <a:pathLst>
                <a:path w="4689" h="3809" extrusionOk="0">
                  <a:moveTo>
                    <a:pt x="2970" y="433"/>
                  </a:moveTo>
                  <a:cubicBezTo>
                    <a:pt x="3207" y="433"/>
                    <a:pt x="3451" y="557"/>
                    <a:pt x="3613" y="858"/>
                  </a:cubicBezTo>
                  <a:cubicBezTo>
                    <a:pt x="3778" y="1168"/>
                    <a:pt x="3792" y="1519"/>
                    <a:pt x="3760" y="1860"/>
                  </a:cubicBezTo>
                  <a:cubicBezTo>
                    <a:pt x="3700" y="2482"/>
                    <a:pt x="3426" y="2969"/>
                    <a:pt x="3088" y="3468"/>
                  </a:cubicBezTo>
                  <a:cubicBezTo>
                    <a:pt x="2341" y="3253"/>
                    <a:pt x="1202" y="3168"/>
                    <a:pt x="661" y="2565"/>
                  </a:cubicBezTo>
                  <a:cubicBezTo>
                    <a:pt x="462" y="2343"/>
                    <a:pt x="361" y="2045"/>
                    <a:pt x="470" y="1762"/>
                  </a:cubicBezTo>
                  <a:cubicBezTo>
                    <a:pt x="557" y="1528"/>
                    <a:pt x="734" y="1449"/>
                    <a:pt x="935" y="1449"/>
                  </a:cubicBezTo>
                  <a:cubicBezTo>
                    <a:pt x="1091" y="1449"/>
                    <a:pt x="1262" y="1497"/>
                    <a:pt x="1416" y="1556"/>
                  </a:cubicBezTo>
                  <a:cubicBezTo>
                    <a:pt x="1705" y="1665"/>
                    <a:pt x="1888" y="1798"/>
                    <a:pt x="2202" y="1838"/>
                  </a:cubicBezTo>
                  <a:cubicBezTo>
                    <a:pt x="2209" y="1839"/>
                    <a:pt x="2216" y="1839"/>
                    <a:pt x="2223" y="1839"/>
                  </a:cubicBezTo>
                  <a:cubicBezTo>
                    <a:pt x="2359" y="1839"/>
                    <a:pt x="2429" y="1656"/>
                    <a:pt x="2368" y="1549"/>
                  </a:cubicBezTo>
                  <a:cubicBezTo>
                    <a:pt x="2024" y="956"/>
                    <a:pt x="2482" y="433"/>
                    <a:pt x="2970" y="433"/>
                  </a:cubicBezTo>
                  <a:close/>
                  <a:moveTo>
                    <a:pt x="2928" y="1"/>
                  </a:moveTo>
                  <a:cubicBezTo>
                    <a:pt x="2274" y="1"/>
                    <a:pt x="1757" y="677"/>
                    <a:pt x="1893" y="1367"/>
                  </a:cubicBezTo>
                  <a:cubicBezTo>
                    <a:pt x="1551" y="1224"/>
                    <a:pt x="1235" y="972"/>
                    <a:pt x="877" y="972"/>
                  </a:cubicBezTo>
                  <a:cubicBezTo>
                    <a:pt x="781" y="972"/>
                    <a:pt x="683" y="990"/>
                    <a:pt x="581" y="1032"/>
                  </a:cubicBezTo>
                  <a:cubicBezTo>
                    <a:pt x="175" y="1200"/>
                    <a:pt x="1" y="1693"/>
                    <a:pt x="43" y="2103"/>
                  </a:cubicBezTo>
                  <a:cubicBezTo>
                    <a:pt x="170" y="3387"/>
                    <a:pt x="2033" y="3546"/>
                    <a:pt x="3017" y="3715"/>
                  </a:cubicBezTo>
                  <a:cubicBezTo>
                    <a:pt x="3046" y="3770"/>
                    <a:pt x="3110" y="3809"/>
                    <a:pt x="3176" y="3809"/>
                  </a:cubicBezTo>
                  <a:cubicBezTo>
                    <a:pt x="3215" y="3809"/>
                    <a:pt x="3254" y="3796"/>
                    <a:pt x="3287" y="3765"/>
                  </a:cubicBezTo>
                  <a:cubicBezTo>
                    <a:pt x="4118" y="2995"/>
                    <a:pt x="4689" y="1015"/>
                    <a:pt x="3569" y="222"/>
                  </a:cubicBezTo>
                  <a:cubicBezTo>
                    <a:pt x="3352" y="67"/>
                    <a:pt x="3133" y="1"/>
                    <a:pt x="29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2933;p71"/>
            <p:cNvSpPr/>
            <p:nvPr/>
          </p:nvSpPr>
          <p:spPr>
            <a:xfrm>
              <a:off x="1903100" y="2862382"/>
              <a:ext cx="131850" cy="90075"/>
            </a:xfrm>
            <a:custGeom>
              <a:avLst/>
              <a:gdLst/>
              <a:ahLst/>
              <a:cxnLst/>
              <a:rect l="l" t="t" r="r" b="b"/>
              <a:pathLst>
                <a:path w="5274" h="3603" extrusionOk="0">
                  <a:moveTo>
                    <a:pt x="2655" y="268"/>
                  </a:moveTo>
                  <a:lnTo>
                    <a:pt x="2655" y="268"/>
                  </a:lnTo>
                  <a:cubicBezTo>
                    <a:pt x="2641" y="323"/>
                    <a:pt x="2653" y="383"/>
                    <a:pt x="2708" y="435"/>
                  </a:cubicBezTo>
                  <a:cubicBezTo>
                    <a:pt x="3202" y="880"/>
                    <a:pt x="3814" y="1437"/>
                    <a:pt x="4027" y="2085"/>
                  </a:cubicBezTo>
                  <a:cubicBezTo>
                    <a:pt x="4224" y="2676"/>
                    <a:pt x="3915" y="3168"/>
                    <a:pt x="3479" y="3168"/>
                  </a:cubicBezTo>
                  <a:cubicBezTo>
                    <a:pt x="3312" y="3168"/>
                    <a:pt x="3126" y="3096"/>
                    <a:pt x="2943" y="2930"/>
                  </a:cubicBezTo>
                  <a:cubicBezTo>
                    <a:pt x="2662" y="2677"/>
                    <a:pt x="2565" y="2298"/>
                    <a:pt x="2500" y="1940"/>
                  </a:cubicBezTo>
                  <a:cubicBezTo>
                    <a:pt x="2483" y="1848"/>
                    <a:pt x="2399" y="1801"/>
                    <a:pt x="2315" y="1801"/>
                  </a:cubicBezTo>
                  <a:cubicBezTo>
                    <a:pt x="2248" y="1801"/>
                    <a:pt x="2180" y="1831"/>
                    <a:pt x="2148" y="1894"/>
                  </a:cubicBezTo>
                  <a:cubicBezTo>
                    <a:pt x="2080" y="2020"/>
                    <a:pt x="2013" y="2152"/>
                    <a:pt x="1937" y="2274"/>
                  </a:cubicBezTo>
                  <a:cubicBezTo>
                    <a:pt x="1838" y="2482"/>
                    <a:pt x="1688" y="2634"/>
                    <a:pt x="1482" y="2731"/>
                  </a:cubicBezTo>
                  <a:cubicBezTo>
                    <a:pt x="1394" y="2833"/>
                    <a:pt x="1307" y="2883"/>
                    <a:pt x="1222" y="2883"/>
                  </a:cubicBezTo>
                  <a:cubicBezTo>
                    <a:pt x="1107" y="2883"/>
                    <a:pt x="994" y="2790"/>
                    <a:pt x="884" y="2604"/>
                  </a:cubicBezTo>
                  <a:cubicBezTo>
                    <a:pt x="515" y="2328"/>
                    <a:pt x="460" y="2337"/>
                    <a:pt x="563" y="1942"/>
                  </a:cubicBezTo>
                  <a:cubicBezTo>
                    <a:pt x="615" y="1749"/>
                    <a:pt x="714" y="1564"/>
                    <a:pt x="826" y="1399"/>
                  </a:cubicBezTo>
                  <a:cubicBezTo>
                    <a:pt x="1251" y="781"/>
                    <a:pt x="1937" y="416"/>
                    <a:pt x="2655" y="268"/>
                  </a:cubicBezTo>
                  <a:close/>
                  <a:moveTo>
                    <a:pt x="2859" y="1"/>
                  </a:moveTo>
                  <a:cubicBezTo>
                    <a:pt x="1606" y="1"/>
                    <a:pt x="1" y="980"/>
                    <a:pt x="136" y="2411"/>
                  </a:cubicBezTo>
                  <a:cubicBezTo>
                    <a:pt x="183" y="2892"/>
                    <a:pt x="494" y="3256"/>
                    <a:pt x="988" y="3293"/>
                  </a:cubicBezTo>
                  <a:cubicBezTo>
                    <a:pt x="1018" y="3295"/>
                    <a:pt x="1046" y="3297"/>
                    <a:pt x="1074" y="3297"/>
                  </a:cubicBezTo>
                  <a:cubicBezTo>
                    <a:pt x="1616" y="3297"/>
                    <a:pt x="1986" y="2905"/>
                    <a:pt x="2263" y="2471"/>
                  </a:cubicBezTo>
                  <a:cubicBezTo>
                    <a:pt x="2502" y="3037"/>
                    <a:pt x="2994" y="3603"/>
                    <a:pt x="3554" y="3603"/>
                  </a:cubicBezTo>
                  <a:cubicBezTo>
                    <a:pt x="3769" y="3603"/>
                    <a:pt x="3993" y="3519"/>
                    <a:pt x="4218" y="3321"/>
                  </a:cubicBezTo>
                  <a:cubicBezTo>
                    <a:pt x="5273" y="2391"/>
                    <a:pt x="3651" y="760"/>
                    <a:pt x="2985" y="160"/>
                  </a:cubicBezTo>
                  <a:cubicBezTo>
                    <a:pt x="2981" y="155"/>
                    <a:pt x="2979" y="155"/>
                    <a:pt x="2977" y="153"/>
                  </a:cubicBezTo>
                  <a:cubicBezTo>
                    <a:pt x="2990" y="86"/>
                    <a:pt x="2947" y="1"/>
                    <a:pt x="2865" y="1"/>
                  </a:cubicBezTo>
                  <a:cubicBezTo>
                    <a:pt x="2863" y="1"/>
                    <a:pt x="2861" y="1"/>
                    <a:pt x="28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2934;p71"/>
            <p:cNvSpPr/>
            <p:nvPr/>
          </p:nvSpPr>
          <p:spPr>
            <a:xfrm>
              <a:off x="1804850" y="2770532"/>
              <a:ext cx="119350" cy="111675"/>
            </a:xfrm>
            <a:custGeom>
              <a:avLst/>
              <a:gdLst/>
              <a:ahLst/>
              <a:cxnLst/>
              <a:rect l="l" t="t" r="r" b="b"/>
              <a:pathLst>
                <a:path w="4774" h="4467" extrusionOk="0">
                  <a:moveTo>
                    <a:pt x="2876" y="421"/>
                  </a:moveTo>
                  <a:cubicBezTo>
                    <a:pt x="3094" y="421"/>
                    <a:pt x="3309" y="467"/>
                    <a:pt x="3499" y="585"/>
                  </a:cubicBezTo>
                  <a:cubicBezTo>
                    <a:pt x="4440" y="1166"/>
                    <a:pt x="3408" y="2045"/>
                    <a:pt x="2797" y="2208"/>
                  </a:cubicBezTo>
                  <a:cubicBezTo>
                    <a:pt x="2616" y="2257"/>
                    <a:pt x="2598" y="2557"/>
                    <a:pt x="2796" y="2594"/>
                  </a:cubicBezTo>
                  <a:cubicBezTo>
                    <a:pt x="3187" y="2665"/>
                    <a:pt x="3408" y="3125"/>
                    <a:pt x="3288" y="3502"/>
                  </a:cubicBezTo>
                  <a:cubicBezTo>
                    <a:pt x="3166" y="3888"/>
                    <a:pt x="2806" y="4030"/>
                    <a:pt x="2439" y="4030"/>
                  </a:cubicBezTo>
                  <a:cubicBezTo>
                    <a:pt x="2218" y="4030"/>
                    <a:pt x="1994" y="3979"/>
                    <a:pt x="1817" y="3898"/>
                  </a:cubicBezTo>
                  <a:cubicBezTo>
                    <a:pt x="1129" y="3584"/>
                    <a:pt x="760" y="2887"/>
                    <a:pt x="423" y="2240"/>
                  </a:cubicBezTo>
                  <a:cubicBezTo>
                    <a:pt x="811" y="1453"/>
                    <a:pt x="1483" y="735"/>
                    <a:pt x="2354" y="498"/>
                  </a:cubicBezTo>
                  <a:cubicBezTo>
                    <a:pt x="2522" y="451"/>
                    <a:pt x="2700" y="421"/>
                    <a:pt x="2876" y="421"/>
                  </a:cubicBezTo>
                  <a:close/>
                  <a:moveTo>
                    <a:pt x="2840" y="1"/>
                  </a:moveTo>
                  <a:cubicBezTo>
                    <a:pt x="1660" y="1"/>
                    <a:pt x="518" y="1122"/>
                    <a:pt x="56" y="2095"/>
                  </a:cubicBezTo>
                  <a:cubicBezTo>
                    <a:pt x="0" y="2210"/>
                    <a:pt x="63" y="2319"/>
                    <a:pt x="153" y="2367"/>
                  </a:cubicBezTo>
                  <a:cubicBezTo>
                    <a:pt x="561" y="3255"/>
                    <a:pt x="1337" y="4467"/>
                    <a:pt x="2381" y="4467"/>
                  </a:cubicBezTo>
                  <a:cubicBezTo>
                    <a:pt x="2608" y="4467"/>
                    <a:pt x="2849" y="4409"/>
                    <a:pt x="3101" y="4277"/>
                  </a:cubicBezTo>
                  <a:cubicBezTo>
                    <a:pt x="3803" y="3912"/>
                    <a:pt x="3900" y="2864"/>
                    <a:pt x="3334" y="2407"/>
                  </a:cubicBezTo>
                  <a:cubicBezTo>
                    <a:pt x="4189" y="1904"/>
                    <a:pt x="4773" y="705"/>
                    <a:pt x="3591" y="164"/>
                  </a:cubicBezTo>
                  <a:cubicBezTo>
                    <a:pt x="3343" y="51"/>
                    <a:pt x="3091" y="1"/>
                    <a:pt x="28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2935;p71"/>
            <p:cNvSpPr/>
            <p:nvPr/>
          </p:nvSpPr>
          <p:spPr>
            <a:xfrm>
              <a:off x="1671975" y="2821007"/>
              <a:ext cx="108650" cy="104775"/>
            </a:xfrm>
            <a:custGeom>
              <a:avLst/>
              <a:gdLst/>
              <a:ahLst/>
              <a:cxnLst/>
              <a:rect l="l" t="t" r="r" b="b"/>
              <a:pathLst>
                <a:path w="4346" h="4191" extrusionOk="0">
                  <a:moveTo>
                    <a:pt x="2645" y="451"/>
                  </a:moveTo>
                  <a:cubicBezTo>
                    <a:pt x="2924" y="451"/>
                    <a:pt x="3224" y="619"/>
                    <a:pt x="3357" y="851"/>
                  </a:cubicBezTo>
                  <a:cubicBezTo>
                    <a:pt x="3470" y="1052"/>
                    <a:pt x="3496" y="1418"/>
                    <a:pt x="3508" y="1616"/>
                  </a:cubicBezTo>
                  <a:cubicBezTo>
                    <a:pt x="3551" y="2408"/>
                    <a:pt x="3305" y="3082"/>
                    <a:pt x="3004" y="3798"/>
                  </a:cubicBezTo>
                  <a:cubicBezTo>
                    <a:pt x="2997" y="3812"/>
                    <a:pt x="2997" y="3826"/>
                    <a:pt x="2995" y="3839"/>
                  </a:cubicBezTo>
                  <a:cubicBezTo>
                    <a:pt x="2864" y="3857"/>
                    <a:pt x="2732" y="3866"/>
                    <a:pt x="2602" y="3866"/>
                  </a:cubicBezTo>
                  <a:cubicBezTo>
                    <a:pt x="2165" y="3866"/>
                    <a:pt x="1735" y="3764"/>
                    <a:pt x="1344" y="3533"/>
                  </a:cubicBezTo>
                  <a:cubicBezTo>
                    <a:pt x="1046" y="3360"/>
                    <a:pt x="748" y="3105"/>
                    <a:pt x="589" y="2791"/>
                  </a:cubicBezTo>
                  <a:cubicBezTo>
                    <a:pt x="287" y="2295"/>
                    <a:pt x="485" y="2006"/>
                    <a:pt x="1184" y="1925"/>
                  </a:cubicBezTo>
                  <a:cubicBezTo>
                    <a:pt x="1378" y="2000"/>
                    <a:pt x="1561" y="2094"/>
                    <a:pt x="1734" y="2211"/>
                  </a:cubicBezTo>
                  <a:cubicBezTo>
                    <a:pt x="1764" y="2230"/>
                    <a:pt x="1794" y="2239"/>
                    <a:pt x="1824" y="2239"/>
                  </a:cubicBezTo>
                  <a:cubicBezTo>
                    <a:pt x="1935" y="2239"/>
                    <a:pt x="2035" y="2124"/>
                    <a:pt x="2004" y="2004"/>
                  </a:cubicBezTo>
                  <a:cubicBezTo>
                    <a:pt x="1870" y="1496"/>
                    <a:pt x="1836" y="792"/>
                    <a:pt x="2376" y="513"/>
                  </a:cubicBezTo>
                  <a:cubicBezTo>
                    <a:pt x="2458" y="470"/>
                    <a:pt x="2550" y="451"/>
                    <a:pt x="2645" y="451"/>
                  </a:cubicBezTo>
                  <a:close/>
                  <a:moveTo>
                    <a:pt x="2766" y="0"/>
                  </a:moveTo>
                  <a:cubicBezTo>
                    <a:pt x="2454" y="0"/>
                    <a:pt x="2138" y="140"/>
                    <a:pt x="1919" y="366"/>
                  </a:cubicBezTo>
                  <a:cubicBezTo>
                    <a:pt x="1571" y="727"/>
                    <a:pt x="1510" y="1221"/>
                    <a:pt x="1571" y="1694"/>
                  </a:cubicBezTo>
                  <a:cubicBezTo>
                    <a:pt x="1350" y="1585"/>
                    <a:pt x="1110" y="1499"/>
                    <a:pt x="877" y="1499"/>
                  </a:cubicBezTo>
                  <a:cubicBezTo>
                    <a:pt x="699" y="1499"/>
                    <a:pt x="526" y="1549"/>
                    <a:pt x="370" y="1676"/>
                  </a:cubicBezTo>
                  <a:cubicBezTo>
                    <a:pt x="0" y="1976"/>
                    <a:pt x="40" y="2501"/>
                    <a:pt x="222" y="2893"/>
                  </a:cubicBezTo>
                  <a:cubicBezTo>
                    <a:pt x="612" y="3729"/>
                    <a:pt x="1529" y="4191"/>
                    <a:pt x="2429" y="4191"/>
                  </a:cubicBezTo>
                  <a:cubicBezTo>
                    <a:pt x="2743" y="4191"/>
                    <a:pt x="3056" y="4134"/>
                    <a:pt x="3343" y="4018"/>
                  </a:cubicBezTo>
                  <a:cubicBezTo>
                    <a:pt x="3442" y="3976"/>
                    <a:pt x="3445" y="3855"/>
                    <a:pt x="3378" y="3807"/>
                  </a:cubicBezTo>
                  <a:cubicBezTo>
                    <a:pt x="3925" y="2875"/>
                    <a:pt x="4345" y="716"/>
                    <a:pt x="3219" y="111"/>
                  </a:cubicBezTo>
                  <a:cubicBezTo>
                    <a:pt x="3077" y="35"/>
                    <a:pt x="2922" y="0"/>
                    <a:pt x="27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83" name="مجموعة 82"/>
          <p:cNvGrpSpPr/>
          <p:nvPr/>
        </p:nvGrpSpPr>
        <p:grpSpPr>
          <a:xfrm>
            <a:off x="-973660" y="-141075"/>
            <a:ext cx="10012640" cy="2457450"/>
            <a:chOff x="153759" y="97864"/>
            <a:chExt cx="6675093" cy="1849757"/>
          </a:xfrm>
        </p:grpSpPr>
        <p:grpSp>
          <p:nvGrpSpPr>
            <p:cNvPr id="84" name="Group 7">
              <a:extLst>
                <a:ext uri="{FF2B5EF4-FFF2-40B4-BE49-F238E27FC236}">
                  <a16:creationId xmlns="" xmlns:a16="http://schemas.microsoft.com/office/drawing/2014/main" id="{8B71BD67-7582-4B62-AA8B-B08A4CC09A40}"/>
                </a:ext>
              </a:extLst>
            </p:cNvPr>
            <p:cNvGrpSpPr/>
            <p:nvPr/>
          </p:nvGrpSpPr>
          <p:grpSpPr>
            <a:xfrm>
              <a:off x="1371716" y="442005"/>
              <a:ext cx="5457136" cy="1112006"/>
              <a:chOff x="-3050628" y="481987"/>
              <a:chExt cx="8403080" cy="1710686"/>
            </a:xfrm>
          </p:grpSpPr>
          <p:sp>
            <p:nvSpPr>
              <p:cNvPr id="91" name="AutoShape 8">
                <a:extLst>
                  <a:ext uri="{FF2B5EF4-FFF2-40B4-BE49-F238E27FC236}">
                    <a16:creationId xmlns="" xmlns:a16="http://schemas.microsoft.com/office/drawing/2014/main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3050628" y="577784"/>
                <a:ext cx="8403080" cy="1402232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92" name="TextBox 9">
                <a:extLst>
                  <a:ext uri="{FF2B5EF4-FFF2-40B4-BE49-F238E27FC236}">
                    <a16:creationId xmlns="" xmlns:a16="http://schemas.microsoft.com/office/drawing/2014/main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1368345" y="481987"/>
                <a:ext cx="6177730" cy="171068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4800" spc="-84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9 </a:t>
                </a:r>
                <a:r>
                  <a:rPr lang="ar-SA" sz="4800" spc="-84" dirty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– </a:t>
                </a:r>
                <a:r>
                  <a:rPr lang="ar-SA" sz="4800" spc="-84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2: </a:t>
                </a:r>
                <a:r>
                  <a:rPr lang="ar-SA" sz="4800" spc="-84" dirty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أحل المسألة </a:t>
                </a:r>
                <a:r>
                  <a:rPr lang="ar-SA" sz="4800" spc="-84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 </a:t>
                </a:r>
              </a:p>
              <a:p>
                <a:pPr algn="ctr"/>
                <a:r>
                  <a:rPr lang="ar-SA" sz="4800" spc="-84" dirty="0" smtClean="0">
                    <a:solidFill>
                      <a:srgbClr val="0070C0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أخمن ثم أتحقق</a:t>
                </a:r>
                <a:endParaRPr lang="ar-SA" sz="4800" spc="-84" dirty="0">
                  <a:solidFill>
                    <a:srgbClr val="0070C0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pic>
          <p:nvPicPr>
            <p:cNvPr id="85" name="Google Shape;181;p29"/>
            <p:cNvPicPr preferRelativeResize="0"/>
            <p:nvPr/>
          </p:nvPicPr>
          <p:blipFill rotWithShape="1">
            <a:blip r:embed="rId9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153759" y="828694"/>
              <a:ext cx="3204893" cy="1118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182;p29"/>
            <p:cNvPicPr preferRelativeResize="0"/>
            <p:nvPr/>
          </p:nvPicPr>
          <p:blipFill rotWithShape="1">
            <a:blip r:embed="rId10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153759" y="97864"/>
              <a:ext cx="3204893" cy="11683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1100205" y="317737"/>
              <a:ext cx="1660365" cy="736184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6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60</a:t>
              </a:r>
              <a:endParaRPr lang="en-US" sz="6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88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760837" y="1088120"/>
              <a:ext cx="1999733" cy="53089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18-8-1443هـ</a:t>
              </a:r>
              <a:endParaRPr lang="en-US" sz="41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08952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9">
            <a:extLst>
              <a:ext uri="{FF2B5EF4-FFF2-40B4-BE49-F238E27FC236}">
                <a16:creationId xmlns="" xmlns:a16="http://schemas.microsoft.com/office/drawing/2014/main" id="{82C8DCC3-AB05-4212-8648-12427859D0B0}"/>
              </a:ext>
            </a:extLst>
          </p:cNvPr>
          <p:cNvSpPr/>
          <p:nvPr/>
        </p:nvSpPr>
        <p:spPr>
          <a:xfrm>
            <a:off x="2240647" y="1509005"/>
            <a:ext cx="11511869" cy="8243010"/>
          </a:xfrm>
          <a:custGeom>
            <a:avLst/>
            <a:gdLst>
              <a:gd name="connsiteX0" fmla="*/ 0 w 10441858"/>
              <a:gd name="connsiteY0" fmla="*/ 0 h 6126522"/>
              <a:gd name="connsiteX1" fmla="*/ 10441858 w 10441858"/>
              <a:gd name="connsiteY1" fmla="*/ 0 h 6126522"/>
              <a:gd name="connsiteX2" fmla="*/ 10441858 w 10441858"/>
              <a:gd name="connsiteY2" fmla="*/ 6126522 h 6126522"/>
              <a:gd name="connsiteX3" fmla="*/ 0 w 10441858"/>
              <a:gd name="connsiteY3" fmla="*/ 6126522 h 6126522"/>
              <a:gd name="connsiteX4" fmla="*/ 0 w 10441858"/>
              <a:gd name="connsiteY4" fmla="*/ 0 h 612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1858" h="6126522" fill="none" extrusionOk="0">
                <a:moveTo>
                  <a:pt x="0" y="0"/>
                </a:moveTo>
                <a:cubicBezTo>
                  <a:pt x="2630504" y="-33775"/>
                  <a:pt x="7741110" y="138873"/>
                  <a:pt x="10441858" y="0"/>
                </a:cubicBezTo>
                <a:cubicBezTo>
                  <a:pt x="10368087" y="1507050"/>
                  <a:pt x="10285975" y="4005932"/>
                  <a:pt x="10441858" y="6126522"/>
                </a:cubicBezTo>
                <a:cubicBezTo>
                  <a:pt x="7153697" y="5989192"/>
                  <a:pt x="2512228" y="5988666"/>
                  <a:pt x="0" y="6126522"/>
                </a:cubicBezTo>
                <a:cubicBezTo>
                  <a:pt x="152408" y="4380193"/>
                  <a:pt x="73868" y="2700042"/>
                  <a:pt x="0" y="0"/>
                </a:cubicBezTo>
                <a:close/>
              </a:path>
              <a:path w="10441858" h="6126522" stroke="0" extrusionOk="0">
                <a:moveTo>
                  <a:pt x="0" y="0"/>
                </a:moveTo>
                <a:cubicBezTo>
                  <a:pt x="3294397" y="-101487"/>
                  <a:pt x="7573123" y="-162162"/>
                  <a:pt x="10441858" y="0"/>
                </a:cubicBezTo>
                <a:cubicBezTo>
                  <a:pt x="10502571" y="1514944"/>
                  <a:pt x="10380786" y="5021694"/>
                  <a:pt x="10441858" y="6126522"/>
                </a:cubicBezTo>
                <a:cubicBezTo>
                  <a:pt x="5332723" y="6176587"/>
                  <a:pt x="3460585" y="5968073"/>
                  <a:pt x="0" y="6126522"/>
                </a:cubicBezTo>
                <a:cubicBezTo>
                  <a:pt x="-24452" y="3956622"/>
                  <a:pt x="-67663" y="2097690"/>
                  <a:pt x="0" y="0"/>
                </a:cubicBezTo>
                <a:close/>
              </a:path>
            </a:pathLst>
          </a:custGeom>
          <a:solidFill>
            <a:schemeClr val="bg1">
              <a:alpha val="16000"/>
            </a:schemeClr>
          </a:solidFill>
          <a:ln w="57150">
            <a:solidFill>
              <a:srgbClr val="9933FF">
                <a:alpha val="68000"/>
              </a:srgbClr>
            </a:solidFill>
            <a:extLst>
              <a:ext uri="{C807C97D-BFC1-408E-A445-0C87EB9F89A2}">
                <ask:lineSketchStyleProps xmlns=""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0643DA6-E3F4-41AA-99C8-7A24677A52D1}"/>
              </a:ext>
            </a:extLst>
          </p:cNvPr>
          <p:cNvSpPr/>
          <p:nvPr/>
        </p:nvSpPr>
        <p:spPr>
          <a:xfrm>
            <a:off x="2488345" y="1509002"/>
            <a:ext cx="12474920" cy="7869917"/>
          </a:xfrm>
          <a:custGeom>
            <a:avLst/>
            <a:gdLst>
              <a:gd name="connsiteX0" fmla="*/ 0 w 10157254"/>
              <a:gd name="connsiteY0" fmla="*/ 0 h 5962959"/>
              <a:gd name="connsiteX1" fmla="*/ 10157254 w 10157254"/>
              <a:gd name="connsiteY1" fmla="*/ 0 h 5962959"/>
              <a:gd name="connsiteX2" fmla="*/ 10157254 w 10157254"/>
              <a:gd name="connsiteY2" fmla="*/ 5962959 h 5962959"/>
              <a:gd name="connsiteX3" fmla="*/ 0 w 10157254"/>
              <a:gd name="connsiteY3" fmla="*/ 5962959 h 5962959"/>
              <a:gd name="connsiteX4" fmla="*/ 0 w 10157254"/>
              <a:gd name="connsiteY4" fmla="*/ 0 h 596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7254" h="5962959" fill="none" extrusionOk="0">
                <a:moveTo>
                  <a:pt x="0" y="0"/>
                </a:moveTo>
                <a:cubicBezTo>
                  <a:pt x="3637413" y="7654"/>
                  <a:pt x="8351953" y="-140251"/>
                  <a:pt x="10157254" y="0"/>
                </a:cubicBezTo>
                <a:cubicBezTo>
                  <a:pt x="10119890" y="2306660"/>
                  <a:pt x="10214775" y="3264376"/>
                  <a:pt x="10157254" y="5962959"/>
                </a:cubicBezTo>
                <a:cubicBezTo>
                  <a:pt x="8605645" y="6039036"/>
                  <a:pt x="2978386" y="5880087"/>
                  <a:pt x="0" y="5962959"/>
                </a:cubicBezTo>
                <a:cubicBezTo>
                  <a:pt x="61267" y="3470786"/>
                  <a:pt x="122858" y="1765668"/>
                  <a:pt x="0" y="0"/>
                </a:cubicBezTo>
                <a:close/>
              </a:path>
              <a:path w="10157254" h="5962959" stroke="0" extrusionOk="0">
                <a:moveTo>
                  <a:pt x="0" y="0"/>
                </a:moveTo>
                <a:cubicBezTo>
                  <a:pt x="1956134" y="-55538"/>
                  <a:pt x="5952139" y="50297"/>
                  <a:pt x="10157254" y="0"/>
                </a:cubicBezTo>
                <a:cubicBezTo>
                  <a:pt x="10291652" y="1391959"/>
                  <a:pt x="10183537" y="4383798"/>
                  <a:pt x="10157254" y="5962959"/>
                </a:cubicBezTo>
                <a:cubicBezTo>
                  <a:pt x="8550643" y="5800217"/>
                  <a:pt x="4054208" y="5894361"/>
                  <a:pt x="0" y="5962959"/>
                </a:cubicBezTo>
                <a:cubicBezTo>
                  <a:pt x="26497" y="4967058"/>
                  <a:pt x="121026" y="2685155"/>
                  <a:pt x="0" y="0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741492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C4A88F1-D26D-4C71-B2A4-0BAD79012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7" b="99200" l="3000" r="96000">
                        <a14:foregroundMark x1="10800" y1="59200" x2="5600" y2="59200"/>
                        <a14:foregroundMark x1="23600" y1="64267" x2="32000" y2="64800"/>
                        <a14:foregroundMark x1="52400" y1="62933" x2="47400" y2="61867"/>
                        <a14:foregroundMark x1="74600" y1="61333" x2="72600" y2="62933"/>
                        <a14:foregroundMark x1="69400" y1="60267" x2="61200" y2="57333"/>
                        <a14:foregroundMark x1="86000" y1="57067" x2="81200" y2="58400"/>
                        <a14:foregroundMark x1="94400" y1="41333" x2="94400" y2="41333"/>
                        <a14:foregroundMark x1="82400" y1="30667" x2="82400" y2="30667"/>
                        <a14:foregroundMark x1="86600" y1="28533" x2="86600" y2="28533"/>
                        <a14:foregroundMark x1="96000" y1="51467" x2="96000" y2="51467"/>
                        <a14:foregroundMark x1="52800" y1="96000" x2="52800" y2="96000"/>
                        <a14:foregroundMark x1="79000" y1="98400" x2="79000" y2="98400"/>
                        <a14:foregroundMark x1="90000" y1="98133" x2="83200" y2="93067"/>
                        <a14:foregroundMark x1="87600" y1="98400" x2="68200" y2="96267"/>
                        <a14:foregroundMark x1="64800" y1="96267" x2="50200" y2="97067"/>
                        <a14:foregroundMark x1="8400" y1="99200" x2="14000" y2="89867"/>
                        <a14:foregroundMark x1="38600" y1="94400" x2="49200" y2="93867"/>
                        <a14:foregroundMark x1="49200" y1="93867" x2="49800" y2="93867"/>
                        <a14:foregroundMark x1="40000" y1="49333" x2="42600" y2="56000"/>
                        <a14:foregroundMark x1="16800" y1="58667" x2="9800" y2="57067"/>
                        <a14:foregroundMark x1="80800" y1="29867" x2="80800" y2="29867"/>
                        <a14:foregroundMark x1="79200" y1="41867" x2="79200" y2="41867"/>
                        <a14:foregroundMark x1="96000" y1="37867" x2="96000" y2="37867"/>
                        <a14:foregroundMark x1="62400" y1="28000" x2="62400" y2="28000"/>
                        <a14:foregroundMark x1="62000" y1="28000" x2="62000" y2="28000"/>
                        <a14:foregroundMark x1="69000" y1="27467" x2="69000" y2="27467"/>
                        <a14:foregroundMark x1="49200" y1="31467" x2="49200" y2="31467"/>
                        <a14:foregroundMark x1="44400" y1="31200" x2="44400" y2="31200"/>
                        <a14:foregroundMark x1="39600" y1="27733" x2="39600" y2="27733"/>
                        <a14:foregroundMark x1="33600" y1="26667" x2="33600" y2="26667"/>
                        <a14:foregroundMark x1="34000" y1="26133" x2="34000" y2="26133"/>
                        <a14:foregroundMark x1="30600" y1="36533" x2="30600" y2="36533"/>
                        <a14:foregroundMark x1="30400" y1="36800" x2="30400" y2="38667"/>
                        <a14:foregroundMark x1="23400" y1="26400" x2="23400" y2="26400"/>
                        <a14:foregroundMark x1="24200" y1="25867" x2="24200" y2="25867"/>
                        <a14:foregroundMark x1="17200" y1="27200" x2="17200" y2="27200"/>
                        <a14:foregroundMark x1="10400" y1="29600" x2="10400" y2="29600"/>
                        <a14:foregroundMark x1="9200" y1="29600" x2="9200" y2="29600"/>
                        <a14:foregroundMark x1="3800" y1="33333" x2="3800" y2="33333"/>
                        <a14:foregroundMark x1="3800" y1="33333" x2="3800" y2="33333"/>
                        <a14:foregroundMark x1="19800" y1="26400" x2="19800" y2="26400"/>
                        <a14:foregroundMark x1="35800" y1="28800" x2="35800" y2="28800"/>
                        <a14:foregroundMark x1="50000" y1="30667" x2="50000" y2="30667"/>
                        <a14:foregroundMark x1="3200" y1="60800" x2="3200" y2="60800"/>
                        <a14:foregroundMark x1="3000" y1="60267" x2="3000" y2="60267"/>
                        <a14:backgroundMark x1="400" y1="62400" x2="4200" y2="83200"/>
                        <a14:backgroundMark x1="92800" y1="78400" x2="94600" y2="92000"/>
                        <a14:backgroundMark x1="94600" y1="92000" x2="94600" y2="92000"/>
                        <a14:backgroundMark x1="92600" y1="93600" x2="87000" y2="84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2396" y="1665401"/>
            <a:ext cx="9601200" cy="7200900"/>
          </a:xfrm>
          <a:prstGeom prst="rect">
            <a:avLst/>
          </a:prstGeom>
        </p:spPr>
      </p:pic>
      <p:grpSp>
        <p:nvGrpSpPr>
          <p:cNvPr id="7" name="Google Shape;1059;p42"/>
          <p:cNvGrpSpPr/>
          <p:nvPr/>
        </p:nvGrpSpPr>
        <p:grpSpPr>
          <a:xfrm>
            <a:off x="1943204" y="823023"/>
            <a:ext cx="13131167" cy="2109462"/>
            <a:chOff x="7728915" y="1917859"/>
            <a:chExt cx="1034486" cy="222599"/>
          </a:xfrm>
        </p:grpSpPr>
        <p:sp>
          <p:nvSpPr>
            <p:cNvPr id="9" name="Google Shape;1060;p42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061;p42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062;p42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063;p42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064;p42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065;p42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066;p42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067;p42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068;p42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069;p42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070;p42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071;p42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072;p42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073;p42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074;p42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075;p42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076;p42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077;p42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078;p42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079;p42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080;p42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081;p42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082;p42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083;p42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084;p42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085;p42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086;p42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087;p42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088;p42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089;p42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090;p42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091;p42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092;p42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093;p42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094;p42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095;p42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096;p42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097;p42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098;p42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" name="مستطيل 2"/>
          <p:cNvSpPr/>
          <p:nvPr/>
        </p:nvSpPr>
        <p:spPr>
          <a:xfrm>
            <a:off x="6518062" y="1111055"/>
            <a:ext cx="4790524" cy="1184932"/>
          </a:xfrm>
          <a:prstGeom prst="rect">
            <a:avLst/>
          </a:prstGeom>
        </p:spPr>
        <p:txBody>
          <a:bodyPr wrap="none" lIns="182871" tIns="91436" rIns="182871" bIns="91436">
            <a:spAutoFit/>
          </a:bodyPr>
          <a:lstStyle/>
          <a:p>
            <a:pPr algn="ctr"/>
            <a:r>
              <a:rPr lang="ar-SA" sz="6500" b="1" spc="-84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alid Art bold"/>
                <a:ea typeface="Khalid Art bold"/>
                <a:cs typeface="PT Bold Heading" pitchFamily="2" charset="-78"/>
                <a:sym typeface="Khalid Art bold"/>
              </a:rPr>
              <a:t>تسجيل الحضور</a:t>
            </a:r>
          </a:p>
        </p:txBody>
      </p:sp>
    </p:spTree>
    <p:extLst>
      <p:ext uri="{BB962C8B-B14F-4D97-AF65-F5344CB8AC3E}">
        <p14:creationId xmlns:p14="http://schemas.microsoft.com/office/powerpoint/2010/main" val="5672484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30">
            <a:extLst>
              <a:ext uri="{FF2B5EF4-FFF2-40B4-BE49-F238E27FC236}">
                <a16:creationId xmlns:a16="http://schemas.microsoft.com/office/drawing/2014/main" xmlns="" id="{D9CE807D-BBD4-4D86-885D-CC04505AF6FE}"/>
              </a:ext>
            </a:extLst>
          </p:cNvPr>
          <p:cNvSpPr/>
          <p:nvPr/>
        </p:nvSpPr>
        <p:spPr>
          <a:xfrm>
            <a:off x="1108271" y="465139"/>
            <a:ext cx="16018315" cy="9090270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>
              <a:alpha val="49000"/>
            </a:schemeClr>
          </a:solidFill>
          <a:ln w="28575"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85" name="صورة 5">
            <a:extLst>
              <a:ext uri="{FF2B5EF4-FFF2-40B4-BE49-F238E27FC236}">
                <a16:creationId xmlns="" xmlns:a16="http://schemas.microsoft.com/office/drawing/2014/main" id="{11BC536D-B088-2F4C-8429-B74DBC1B3AE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" t="17126" r="10328" b="3648"/>
          <a:stretch/>
        </p:blipFill>
        <p:spPr>
          <a:xfrm>
            <a:off x="7261731" y="465137"/>
            <a:ext cx="10106914" cy="9090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0" name="شكل بيضاوي 69"/>
          <p:cNvSpPr/>
          <p:nvPr/>
        </p:nvSpPr>
        <p:spPr>
          <a:xfrm>
            <a:off x="11754450" y="2019300"/>
            <a:ext cx="3028350" cy="6104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71" name="رابط مستقيم 70"/>
          <p:cNvCxnSpPr/>
          <p:nvPr/>
        </p:nvCxnSpPr>
        <p:spPr>
          <a:xfrm>
            <a:off x="12568486" y="1181100"/>
            <a:ext cx="730801" cy="15482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رابط مستقيم 41"/>
          <p:cNvCxnSpPr/>
          <p:nvPr/>
        </p:nvCxnSpPr>
        <p:spPr>
          <a:xfrm flipV="1">
            <a:off x="14097000" y="1634732"/>
            <a:ext cx="787202" cy="3568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مجموعة 28"/>
          <p:cNvGrpSpPr/>
          <p:nvPr/>
        </p:nvGrpSpPr>
        <p:grpSpPr>
          <a:xfrm>
            <a:off x="-1295400" y="3314700"/>
            <a:ext cx="10012640" cy="2457450"/>
            <a:chOff x="153759" y="97864"/>
            <a:chExt cx="6675093" cy="1849757"/>
          </a:xfrm>
        </p:grpSpPr>
        <p:grpSp>
          <p:nvGrpSpPr>
            <p:cNvPr id="30" name="Group 7">
              <a:extLst>
                <a:ext uri="{FF2B5EF4-FFF2-40B4-BE49-F238E27FC236}">
                  <a16:creationId xmlns="" xmlns:a16="http://schemas.microsoft.com/office/drawing/2014/main" id="{8B71BD67-7582-4B62-AA8B-B08A4CC09A40}"/>
                </a:ext>
              </a:extLst>
            </p:cNvPr>
            <p:cNvGrpSpPr/>
            <p:nvPr/>
          </p:nvGrpSpPr>
          <p:grpSpPr>
            <a:xfrm>
              <a:off x="1371716" y="442005"/>
              <a:ext cx="5457136" cy="1112006"/>
              <a:chOff x="-3050628" y="481987"/>
              <a:chExt cx="8403080" cy="1710686"/>
            </a:xfrm>
          </p:grpSpPr>
          <p:sp>
            <p:nvSpPr>
              <p:cNvPr id="35" name="AutoShape 8">
                <a:extLst>
                  <a:ext uri="{FF2B5EF4-FFF2-40B4-BE49-F238E27FC236}">
                    <a16:creationId xmlns="" xmlns:a16="http://schemas.microsoft.com/office/drawing/2014/main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3050628" y="577784"/>
                <a:ext cx="8403080" cy="1402232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36" name="TextBox 9">
                <a:extLst>
                  <a:ext uri="{FF2B5EF4-FFF2-40B4-BE49-F238E27FC236}">
                    <a16:creationId xmlns="" xmlns:a16="http://schemas.microsoft.com/office/drawing/2014/main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1368345" y="481987"/>
                <a:ext cx="6177730" cy="171068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4800" spc="-84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9 </a:t>
                </a:r>
                <a:r>
                  <a:rPr lang="ar-SA" sz="4800" spc="-84" dirty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– </a:t>
                </a:r>
                <a:r>
                  <a:rPr lang="ar-SA" sz="4800" spc="-84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2: </a:t>
                </a:r>
                <a:r>
                  <a:rPr lang="ar-SA" sz="4800" spc="-84" dirty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أحل المسألة </a:t>
                </a:r>
                <a:r>
                  <a:rPr lang="ar-SA" sz="4800" spc="-84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 </a:t>
                </a:r>
              </a:p>
              <a:p>
                <a:pPr algn="ctr"/>
                <a:r>
                  <a:rPr lang="ar-SA" sz="4800" spc="-84" dirty="0" smtClean="0">
                    <a:solidFill>
                      <a:srgbClr val="0070C0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أخمن ثم أتحقق</a:t>
                </a:r>
                <a:endParaRPr lang="ar-SA" sz="4800" spc="-84" dirty="0">
                  <a:solidFill>
                    <a:srgbClr val="0070C0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pic>
          <p:nvPicPr>
            <p:cNvPr id="31" name="Google Shape;181;p29"/>
            <p:cNvPicPr preferRelativeResize="0"/>
            <p:nvPr/>
          </p:nvPicPr>
          <p:blipFill rotWithShape="1">
            <a:blip r:embed="rId7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153759" y="828694"/>
              <a:ext cx="3204893" cy="1118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182;p29"/>
            <p:cNvPicPr preferRelativeResize="0"/>
            <p:nvPr/>
          </p:nvPicPr>
          <p:blipFill rotWithShape="1">
            <a:blip r:embed="rId8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153759" y="97864"/>
              <a:ext cx="3204893" cy="11683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1100205" y="317737"/>
              <a:ext cx="1660365" cy="736184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6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60</a:t>
              </a:r>
              <a:endParaRPr lang="en-US" sz="6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34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760837" y="1088120"/>
              <a:ext cx="1999733" cy="53089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18-8-1443هـ</a:t>
              </a:r>
              <a:endParaRPr lang="en-US" sz="41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1030" name="Picture 6" descr="Turnkey Websites - Get Started Your Business Instantly! - Gnosys Digital in  2021 | Good morning gif animation, Sanrio, Gif"/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541" y="2041475"/>
            <a:ext cx="1758207" cy="177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مستطيل 73"/>
          <p:cNvSpPr/>
          <p:nvPr/>
        </p:nvSpPr>
        <p:spPr>
          <a:xfrm>
            <a:off x="12649200" y="8214836"/>
            <a:ext cx="98135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ar-SA" sz="4200" dirty="0" smtClean="0">
                <a:solidFill>
                  <a:srgbClr val="0033CC"/>
                </a:solidFill>
                <a:cs typeface="PT Bold Heading" pitchFamily="2" charset="-78"/>
              </a:rPr>
              <a:t>نعم</a:t>
            </a:r>
          </a:p>
        </p:txBody>
      </p:sp>
      <p:sp>
        <p:nvSpPr>
          <p:cNvPr id="76" name="مستطيل 135"/>
          <p:cNvSpPr txBox="1"/>
          <p:nvPr/>
        </p:nvSpPr>
        <p:spPr>
          <a:xfrm>
            <a:off x="12801600" y="7200900"/>
            <a:ext cx="942724" cy="766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800" dirty="0" smtClean="0">
                <a:solidFill>
                  <a:srgbClr val="FF0000"/>
                </a:solidFill>
              </a:rPr>
              <a:t>15</a:t>
            </a:r>
            <a:endParaRPr sz="4800" dirty="0">
              <a:solidFill>
                <a:srgbClr val="FF0000"/>
              </a:solidFill>
            </a:endParaRPr>
          </a:p>
        </p:txBody>
      </p:sp>
      <p:sp>
        <p:nvSpPr>
          <p:cNvPr id="86" name="شكل بيضاوي 85"/>
          <p:cNvSpPr/>
          <p:nvPr/>
        </p:nvSpPr>
        <p:spPr>
          <a:xfrm>
            <a:off x="9372600" y="6681798"/>
            <a:ext cx="447959" cy="2461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87" name="رابط مستقيم 86"/>
          <p:cNvCxnSpPr/>
          <p:nvPr/>
        </p:nvCxnSpPr>
        <p:spPr>
          <a:xfrm flipV="1">
            <a:off x="14757598" y="6972300"/>
            <a:ext cx="787202" cy="3568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صورة 25">
            <a:extLst>
              <a:ext uri="{FF2B5EF4-FFF2-40B4-BE49-F238E27FC236}">
                <a16:creationId xmlns="" xmlns:a16="http://schemas.microsoft.com/office/drawing/2014/main" id="{CFA511B3-1131-4154-BE0D-14BA8554F2D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b="25556"/>
          <a:stretch/>
        </p:blipFill>
        <p:spPr>
          <a:xfrm>
            <a:off x="8756006" y="686971"/>
            <a:ext cx="639324" cy="30773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="" xmlns:a16="http://schemas.microsoft.com/office/drawing/2014/main" id="{A6EEA2B3-4BC3-4A78-BA6E-D82910E8FD6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47" t="74444"/>
          <a:stretch/>
        </p:blipFill>
        <p:spPr>
          <a:xfrm>
            <a:off x="7696200" y="706981"/>
            <a:ext cx="632330" cy="321719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="" xmlns:a16="http://schemas.microsoft.com/office/drawing/2014/main" id="{E2289C9D-8599-4703-A00E-A6B61F4C31B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547" b="25556"/>
          <a:stretch/>
        </p:blipFill>
        <p:spPr>
          <a:xfrm>
            <a:off x="8229599" y="706227"/>
            <a:ext cx="632331" cy="307732"/>
          </a:xfrm>
          <a:prstGeom prst="rect">
            <a:avLst/>
          </a:prstGeom>
        </p:spPr>
      </p:pic>
      <p:pic>
        <p:nvPicPr>
          <p:cNvPr id="37" name="صورة 36">
            <a:extLst>
              <a:ext uri="{FF2B5EF4-FFF2-40B4-BE49-F238E27FC236}">
                <a16:creationId xmlns="" xmlns:a16="http://schemas.microsoft.com/office/drawing/2014/main" id="{5A5CEF01-9C7D-45F7-8181-6F6FB3E6A98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55" r="52325"/>
          <a:stretch/>
        </p:blipFill>
        <p:spPr>
          <a:xfrm>
            <a:off x="9319130" y="730900"/>
            <a:ext cx="609600" cy="307732"/>
          </a:xfrm>
          <a:prstGeom prst="rect">
            <a:avLst/>
          </a:prstGeom>
        </p:spPr>
      </p:pic>
      <p:pic>
        <p:nvPicPr>
          <p:cNvPr id="47" name="صورة 46">
            <a:extLst>
              <a:ext uri="{FF2B5EF4-FFF2-40B4-BE49-F238E27FC236}">
                <a16:creationId xmlns="" xmlns:a16="http://schemas.microsoft.com/office/drawing/2014/main" id="{5A5CEF01-9C7D-45F7-8181-6F6FB3E6A98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55" r="52325"/>
          <a:stretch/>
        </p:blipFill>
        <p:spPr>
          <a:xfrm>
            <a:off x="9852530" y="723900"/>
            <a:ext cx="609600" cy="307732"/>
          </a:xfrm>
          <a:prstGeom prst="rect">
            <a:avLst/>
          </a:prstGeom>
        </p:spPr>
      </p:pic>
      <p:pic>
        <p:nvPicPr>
          <p:cNvPr id="63" name="صورة 62">
            <a:extLst>
              <a:ext uri="{FF2B5EF4-FFF2-40B4-BE49-F238E27FC236}">
                <a16:creationId xmlns="" xmlns:a16="http://schemas.microsoft.com/office/drawing/2014/main" id="{CFA511B3-1131-4154-BE0D-14BA8554F2D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b="25556"/>
          <a:stretch/>
        </p:blipFill>
        <p:spPr>
          <a:xfrm>
            <a:off x="8756006" y="1286639"/>
            <a:ext cx="639324" cy="307731"/>
          </a:xfrm>
          <a:prstGeom prst="rect">
            <a:avLst/>
          </a:prstGeom>
        </p:spPr>
      </p:pic>
      <p:pic>
        <p:nvPicPr>
          <p:cNvPr id="64" name="صورة 63">
            <a:extLst>
              <a:ext uri="{FF2B5EF4-FFF2-40B4-BE49-F238E27FC236}">
                <a16:creationId xmlns="" xmlns:a16="http://schemas.microsoft.com/office/drawing/2014/main" id="{A6EEA2B3-4BC3-4A78-BA6E-D82910E8FD6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47" t="74444"/>
          <a:stretch/>
        </p:blipFill>
        <p:spPr>
          <a:xfrm>
            <a:off x="7696200" y="1306649"/>
            <a:ext cx="632330" cy="321719"/>
          </a:xfrm>
          <a:prstGeom prst="rect">
            <a:avLst/>
          </a:prstGeom>
        </p:spPr>
      </p:pic>
      <p:pic>
        <p:nvPicPr>
          <p:cNvPr id="65" name="صورة 64">
            <a:extLst>
              <a:ext uri="{FF2B5EF4-FFF2-40B4-BE49-F238E27FC236}">
                <a16:creationId xmlns="" xmlns:a16="http://schemas.microsoft.com/office/drawing/2014/main" id="{E2289C9D-8599-4703-A00E-A6B61F4C31B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547" b="25556"/>
          <a:stretch/>
        </p:blipFill>
        <p:spPr>
          <a:xfrm>
            <a:off x="8229599" y="1305895"/>
            <a:ext cx="632331" cy="307732"/>
          </a:xfrm>
          <a:prstGeom prst="rect">
            <a:avLst/>
          </a:prstGeom>
        </p:spPr>
      </p:pic>
      <p:pic>
        <p:nvPicPr>
          <p:cNvPr id="66" name="صورة 65">
            <a:extLst>
              <a:ext uri="{FF2B5EF4-FFF2-40B4-BE49-F238E27FC236}">
                <a16:creationId xmlns="" xmlns:a16="http://schemas.microsoft.com/office/drawing/2014/main" id="{5A5CEF01-9C7D-45F7-8181-6F6FB3E6A98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55" r="52325"/>
          <a:stretch/>
        </p:blipFill>
        <p:spPr>
          <a:xfrm>
            <a:off x="9319130" y="1330568"/>
            <a:ext cx="609600" cy="307732"/>
          </a:xfrm>
          <a:prstGeom prst="rect">
            <a:avLst/>
          </a:prstGeom>
        </p:spPr>
      </p:pic>
      <p:pic>
        <p:nvPicPr>
          <p:cNvPr id="67" name="صورة 66">
            <a:extLst>
              <a:ext uri="{FF2B5EF4-FFF2-40B4-BE49-F238E27FC236}">
                <a16:creationId xmlns="" xmlns:a16="http://schemas.microsoft.com/office/drawing/2014/main" id="{5A5CEF01-9C7D-45F7-8181-6F6FB3E6A98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55" r="52325"/>
          <a:stretch/>
        </p:blipFill>
        <p:spPr>
          <a:xfrm>
            <a:off x="9852530" y="1323568"/>
            <a:ext cx="609600" cy="307732"/>
          </a:xfrm>
          <a:prstGeom prst="rect">
            <a:avLst/>
          </a:prstGeom>
        </p:spPr>
      </p:pic>
      <p:pic>
        <p:nvPicPr>
          <p:cNvPr id="68" name="صورة 67">
            <a:extLst>
              <a:ext uri="{FF2B5EF4-FFF2-40B4-BE49-F238E27FC236}">
                <a16:creationId xmlns="" xmlns:a16="http://schemas.microsoft.com/office/drawing/2014/main" id="{CFA511B3-1131-4154-BE0D-14BA8554F2D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b="25556"/>
          <a:stretch/>
        </p:blipFill>
        <p:spPr>
          <a:xfrm>
            <a:off x="8733276" y="1866900"/>
            <a:ext cx="639324" cy="307731"/>
          </a:xfrm>
          <a:prstGeom prst="rect">
            <a:avLst/>
          </a:prstGeom>
        </p:spPr>
      </p:pic>
      <p:pic>
        <p:nvPicPr>
          <p:cNvPr id="69" name="صورة 68">
            <a:extLst>
              <a:ext uri="{FF2B5EF4-FFF2-40B4-BE49-F238E27FC236}">
                <a16:creationId xmlns="" xmlns:a16="http://schemas.microsoft.com/office/drawing/2014/main" id="{A6EEA2B3-4BC3-4A78-BA6E-D82910E8FD6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47" t="74444"/>
          <a:stretch/>
        </p:blipFill>
        <p:spPr>
          <a:xfrm>
            <a:off x="7673470" y="1840049"/>
            <a:ext cx="632330" cy="321719"/>
          </a:xfrm>
          <a:prstGeom prst="rect">
            <a:avLst/>
          </a:prstGeom>
        </p:spPr>
      </p:pic>
      <p:pic>
        <p:nvPicPr>
          <p:cNvPr id="72" name="صورة 71">
            <a:extLst>
              <a:ext uri="{FF2B5EF4-FFF2-40B4-BE49-F238E27FC236}">
                <a16:creationId xmlns="" xmlns:a16="http://schemas.microsoft.com/office/drawing/2014/main" id="{E2289C9D-8599-4703-A00E-A6B61F4C31B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547" b="25556"/>
          <a:stretch/>
        </p:blipFill>
        <p:spPr>
          <a:xfrm>
            <a:off x="8206869" y="1886156"/>
            <a:ext cx="632331" cy="307732"/>
          </a:xfrm>
          <a:prstGeom prst="rect">
            <a:avLst/>
          </a:prstGeom>
        </p:spPr>
      </p:pic>
      <p:pic>
        <p:nvPicPr>
          <p:cNvPr id="73" name="صورة 72">
            <a:extLst>
              <a:ext uri="{FF2B5EF4-FFF2-40B4-BE49-F238E27FC236}">
                <a16:creationId xmlns="" xmlns:a16="http://schemas.microsoft.com/office/drawing/2014/main" id="{5A5CEF01-9C7D-45F7-8181-6F6FB3E6A98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55" r="52325"/>
          <a:stretch/>
        </p:blipFill>
        <p:spPr>
          <a:xfrm>
            <a:off x="9296400" y="1863968"/>
            <a:ext cx="609600" cy="307732"/>
          </a:xfrm>
          <a:prstGeom prst="rect">
            <a:avLst/>
          </a:prstGeom>
        </p:spPr>
      </p:pic>
      <p:pic>
        <p:nvPicPr>
          <p:cNvPr id="75" name="صورة 74">
            <a:extLst>
              <a:ext uri="{FF2B5EF4-FFF2-40B4-BE49-F238E27FC236}">
                <a16:creationId xmlns="" xmlns:a16="http://schemas.microsoft.com/office/drawing/2014/main" id="{5A5CEF01-9C7D-45F7-8181-6F6FB3E6A98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55" r="52325"/>
          <a:stretch/>
        </p:blipFill>
        <p:spPr>
          <a:xfrm>
            <a:off x="9829800" y="1856968"/>
            <a:ext cx="609600" cy="307732"/>
          </a:xfrm>
          <a:prstGeom prst="rect">
            <a:avLst/>
          </a:prstGeom>
        </p:spPr>
      </p:pic>
      <p:pic>
        <p:nvPicPr>
          <p:cNvPr id="62" name="صورة 5">
            <a:extLst>
              <a:ext uri="{FF2B5EF4-FFF2-40B4-BE49-F238E27FC236}">
                <a16:creationId xmlns="" xmlns:a16="http://schemas.microsoft.com/office/drawing/2014/main" id="{11BC536D-B088-2F4C-8429-B74DBC1B3AE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8534" b="35642" l="5214" r="35299">
                        <a14:foregroundMark x1="29231" y1="22200" x2="13333" y2="22064"/>
                        <a14:foregroundMark x1="31795" y1="28038" x2="11453" y2="271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58" t="17126" r="61478" b="61838"/>
          <a:stretch/>
        </p:blipFill>
        <p:spPr>
          <a:xfrm>
            <a:off x="4572000" y="6006538"/>
            <a:ext cx="3503650" cy="2413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صورة 47">
            <a:extLst>
              <a:ext uri="{FF2B5EF4-FFF2-40B4-BE49-F238E27FC236}">
                <a16:creationId xmlns="" xmlns:a16="http://schemas.microsoft.com/office/drawing/2014/main" id="{CFA511B3-1131-4154-BE0D-14BA8554F2D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b="25556"/>
          <a:stretch/>
        </p:blipFill>
        <p:spPr>
          <a:xfrm>
            <a:off x="6217901" y="6261990"/>
            <a:ext cx="639324" cy="307731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="" xmlns:a16="http://schemas.microsoft.com/office/drawing/2014/main" id="{A6EEA2B3-4BC3-4A78-BA6E-D82910E8FD6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47" t="74444"/>
          <a:stretch/>
        </p:blipFill>
        <p:spPr>
          <a:xfrm>
            <a:off x="5158095" y="6282000"/>
            <a:ext cx="632330" cy="321719"/>
          </a:xfrm>
          <a:prstGeom prst="rect">
            <a:avLst/>
          </a:prstGeom>
        </p:spPr>
      </p:pic>
      <p:pic>
        <p:nvPicPr>
          <p:cNvPr id="50" name="صورة 49">
            <a:extLst>
              <a:ext uri="{FF2B5EF4-FFF2-40B4-BE49-F238E27FC236}">
                <a16:creationId xmlns="" xmlns:a16="http://schemas.microsoft.com/office/drawing/2014/main" id="{E2289C9D-8599-4703-A00E-A6B61F4C31B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547" b="25556"/>
          <a:stretch/>
        </p:blipFill>
        <p:spPr>
          <a:xfrm>
            <a:off x="5691494" y="6281246"/>
            <a:ext cx="632331" cy="307732"/>
          </a:xfrm>
          <a:prstGeom prst="rect">
            <a:avLst/>
          </a:prstGeom>
        </p:spPr>
      </p:pic>
      <p:pic>
        <p:nvPicPr>
          <p:cNvPr id="51" name="صورة 50">
            <a:extLst>
              <a:ext uri="{FF2B5EF4-FFF2-40B4-BE49-F238E27FC236}">
                <a16:creationId xmlns="" xmlns:a16="http://schemas.microsoft.com/office/drawing/2014/main" id="{5A5CEF01-9C7D-45F7-8181-6F6FB3E6A98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55" r="52325"/>
          <a:stretch/>
        </p:blipFill>
        <p:spPr>
          <a:xfrm>
            <a:off x="6781025" y="6305919"/>
            <a:ext cx="609600" cy="307732"/>
          </a:xfrm>
          <a:prstGeom prst="rect">
            <a:avLst/>
          </a:prstGeom>
        </p:spPr>
      </p:pic>
      <p:pic>
        <p:nvPicPr>
          <p:cNvPr id="52" name="صورة 51">
            <a:extLst>
              <a:ext uri="{FF2B5EF4-FFF2-40B4-BE49-F238E27FC236}">
                <a16:creationId xmlns="" xmlns:a16="http://schemas.microsoft.com/office/drawing/2014/main" id="{CFA511B3-1131-4154-BE0D-14BA8554F2D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b="25556"/>
          <a:stretch/>
        </p:blipFill>
        <p:spPr>
          <a:xfrm>
            <a:off x="6164431" y="6861658"/>
            <a:ext cx="639324" cy="307731"/>
          </a:xfrm>
          <a:prstGeom prst="rect">
            <a:avLst/>
          </a:prstGeom>
        </p:spPr>
      </p:pic>
      <p:pic>
        <p:nvPicPr>
          <p:cNvPr id="53" name="صورة 52">
            <a:extLst>
              <a:ext uri="{FF2B5EF4-FFF2-40B4-BE49-F238E27FC236}">
                <a16:creationId xmlns="" xmlns:a16="http://schemas.microsoft.com/office/drawing/2014/main" id="{A6EEA2B3-4BC3-4A78-BA6E-D82910E8FD6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47" t="74444"/>
          <a:stretch/>
        </p:blipFill>
        <p:spPr>
          <a:xfrm>
            <a:off x="5104625" y="6881668"/>
            <a:ext cx="632330" cy="321719"/>
          </a:xfrm>
          <a:prstGeom prst="rect">
            <a:avLst/>
          </a:prstGeom>
        </p:spPr>
      </p:pic>
      <p:pic>
        <p:nvPicPr>
          <p:cNvPr id="54" name="صورة 53">
            <a:extLst>
              <a:ext uri="{FF2B5EF4-FFF2-40B4-BE49-F238E27FC236}">
                <a16:creationId xmlns="" xmlns:a16="http://schemas.microsoft.com/office/drawing/2014/main" id="{E2289C9D-8599-4703-A00E-A6B61F4C31B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547" b="25556"/>
          <a:stretch/>
        </p:blipFill>
        <p:spPr>
          <a:xfrm>
            <a:off x="5638024" y="6880914"/>
            <a:ext cx="632331" cy="307732"/>
          </a:xfrm>
          <a:prstGeom prst="rect">
            <a:avLst/>
          </a:prstGeom>
        </p:spPr>
      </p:pic>
      <p:pic>
        <p:nvPicPr>
          <p:cNvPr id="56" name="صورة 55">
            <a:extLst>
              <a:ext uri="{FF2B5EF4-FFF2-40B4-BE49-F238E27FC236}">
                <a16:creationId xmlns="" xmlns:a16="http://schemas.microsoft.com/office/drawing/2014/main" id="{5A5CEF01-9C7D-45F7-8181-6F6FB3E6A98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55" r="52325"/>
          <a:stretch/>
        </p:blipFill>
        <p:spPr>
          <a:xfrm>
            <a:off x="6704825" y="6905587"/>
            <a:ext cx="609600" cy="307732"/>
          </a:xfrm>
          <a:prstGeom prst="rect">
            <a:avLst/>
          </a:prstGeom>
        </p:spPr>
      </p:pic>
      <p:pic>
        <p:nvPicPr>
          <p:cNvPr id="57" name="صورة 56">
            <a:extLst>
              <a:ext uri="{FF2B5EF4-FFF2-40B4-BE49-F238E27FC236}">
                <a16:creationId xmlns="" xmlns:a16="http://schemas.microsoft.com/office/drawing/2014/main" id="{CFA511B3-1131-4154-BE0D-14BA8554F2D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b="25556"/>
          <a:stretch/>
        </p:blipFill>
        <p:spPr>
          <a:xfrm>
            <a:off x="6164431" y="7438988"/>
            <a:ext cx="639324" cy="307731"/>
          </a:xfrm>
          <a:prstGeom prst="rect">
            <a:avLst/>
          </a:prstGeom>
        </p:spPr>
      </p:pic>
      <p:pic>
        <p:nvPicPr>
          <p:cNvPr id="58" name="صورة 57">
            <a:extLst>
              <a:ext uri="{FF2B5EF4-FFF2-40B4-BE49-F238E27FC236}">
                <a16:creationId xmlns="" xmlns:a16="http://schemas.microsoft.com/office/drawing/2014/main" id="{A6EEA2B3-4BC3-4A78-BA6E-D82910E8FD6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47" t="74444"/>
          <a:stretch/>
        </p:blipFill>
        <p:spPr>
          <a:xfrm>
            <a:off x="5104625" y="7415068"/>
            <a:ext cx="632330" cy="321719"/>
          </a:xfrm>
          <a:prstGeom prst="rect">
            <a:avLst/>
          </a:prstGeom>
        </p:spPr>
      </p:pic>
      <p:pic>
        <p:nvPicPr>
          <p:cNvPr id="59" name="صورة 58">
            <a:extLst>
              <a:ext uri="{FF2B5EF4-FFF2-40B4-BE49-F238E27FC236}">
                <a16:creationId xmlns="" xmlns:a16="http://schemas.microsoft.com/office/drawing/2014/main" id="{E2289C9D-8599-4703-A00E-A6B61F4C31B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547" b="25556"/>
          <a:stretch/>
        </p:blipFill>
        <p:spPr>
          <a:xfrm>
            <a:off x="5638024" y="7438987"/>
            <a:ext cx="632331" cy="307732"/>
          </a:xfrm>
          <a:prstGeom prst="rect">
            <a:avLst/>
          </a:prstGeom>
        </p:spPr>
      </p:pic>
      <p:pic>
        <p:nvPicPr>
          <p:cNvPr id="60" name="صورة 59">
            <a:extLst>
              <a:ext uri="{FF2B5EF4-FFF2-40B4-BE49-F238E27FC236}">
                <a16:creationId xmlns="" xmlns:a16="http://schemas.microsoft.com/office/drawing/2014/main" id="{5A5CEF01-9C7D-45F7-8181-6F6FB3E6A98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55" r="52325"/>
          <a:stretch/>
        </p:blipFill>
        <p:spPr>
          <a:xfrm>
            <a:off x="6704825" y="7438987"/>
            <a:ext cx="609600" cy="307732"/>
          </a:xfrm>
          <a:prstGeom prst="rect">
            <a:avLst/>
          </a:prstGeom>
        </p:spPr>
      </p:pic>
      <p:cxnSp>
        <p:nvCxnSpPr>
          <p:cNvPr id="5" name="رابط كسهم مستقيم 4"/>
          <p:cNvCxnSpPr/>
          <p:nvPr/>
        </p:nvCxnSpPr>
        <p:spPr>
          <a:xfrm>
            <a:off x="7620000" y="7252427"/>
            <a:ext cx="2003930" cy="0"/>
          </a:xfrm>
          <a:prstGeom prst="straightConnector1">
            <a:avLst/>
          </a:prstGeom>
          <a:ln w="889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7" name="شكل بيضاوي 76"/>
          <p:cNvSpPr/>
          <p:nvPr/>
        </p:nvSpPr>
        <p:spPr>
          <a:xfrm>
            <a:off x="12810841" y="7107177"/>
            <a:ext cx="447959" cy="2461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78" name="رابط مستقيم 77"/>
          <p:cNvCxnSpPr/>
          <p:nvPr/>
        </p:nvCxnSpPr>
        <p:spPr>
          <a:xfrm flipV="1">
            <a:off x="14732965" y="7355305"/>
            <a:ext cx="787202" cy="3568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976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4" grpId="0"/>
      <p:bldP spid="76" grpId="0" animBg="1" advAuto="0"/>
      <p:bldP spid="86" grpId="0" animBg="1"/>
      <p:bldP spid="7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0">
            <a:extLst>
              <a:ext uri="{FF2B5EF4-FFF2-40B4-BE49-F238E27FC236}">
                <a16:creationId xmlns="" xmlns:a16="http://schemas.microsoft.com/office/drawing/2014/main" id="{D9CE807D-BBD4-4D86-885D-CC04505AF6FE}"/>
              </a:ext>
            </a:extLst>
          </p:cNvPr>
          <p:cNvSpPr/>
          <p:nvPr/>
        </p:nvSpPr>
        <p:spPr>
          <a:xfrm>
            <a:off x="602275" y="800101"/>
            <a:ext cx="16992600" cy="8839199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/>
          </a:p>
        </p:txBody>
      </p:sp>
      <p:pic>
        <p:nvPicPr>
          <p:cNvPr id="4098" name="Picture 2" descr="手绘盘子图片免费下载_PNG素材_编号13giej84k_图精灵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3468" y="2445129"/>
            <a:ext cx="1927732" cy="81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2" descr="手绘盘子图片免费下载_PNG素材_编号13giej84k_图精灵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2476500"/>
            <a:ext cx="1927732" cy="81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51403" y="-172998"/>
            <a:ext cx="3521799" cy="1746051"/>
          </a:xfrm>
          <a:prstGeom prst="rect">
            <a:avLst/>
          </a:prstGeom>
        </p:spPr>
      </p:pic>
      <p:pic>
        <p:nvPicPr>
          <p:cNvPr id="38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4332" y="190500"/>
            <a:ext cx="4819668" cy="2389515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1155673" y="295544"/>
            <a:ext cx="6439202" cy="1187776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  <a:alpha val="50000"/>
            </a:schemeClr>
          </a:solidFill>
          <a:ln w="762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0" name="أكمل الأعداد الناقصة"/>
          <p:cNvSpPr txBox="1"/>
          <p:nvPr/>
        </p:nvSpPr>
        <p:spPr>
          <a:xfrm>
            <a:off x="11781085" y="488209"/>
            <a:ext cx="5467876" cy="981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 fontScale="92500" lnSpcReduction="20000"/>
          </a:bodyPr>
          <a:lstStyle>
            <a:lvl1pPr algn="ctr" defTabSz="227837">
              <a:defRPr sz="5460">
                <a:solidFill>
                  <a:srgbClr val="BC1D65"/>
                </a:solidFill>
                <a:latin typeface="GE Dinar One Medium"/>
                <a:ea typeface="GE Dinar One Medium"/>
                <a:cs typeface="GE Dinar One Medium"/>
                <a:sym typeface="GE Dinar One Medium"/>
              </a:defRPr>
            </a:lvl1pPr>
          </a:lstStyle>
          <a:p>
            <a:pPr rtl="0">
              <a:defRPr/>
            </a:pPr>
            <a:r>
              <a:rPr lang="ar-SA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أكتب أخمن ثم أتحقق لأحُل المسألة</a:t>
            </a:r>
            <a:endParaRPr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3000" y="286053"/>
            <a:ext cx="8692705" cy="9967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مستطيل 15"/>
          <p:cNvSpPr/>
          <p:nvPr/>
        </p:nvSpPr>
        <p:spPr>
          <a:xfrm>
            <a:off x="2971800" y="2816304"/>
            <a:ext cx="60785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6600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6</a:t>
            </a:r>
            <a:endParaRPr lang="ar-SA" sz="6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2778949" y="4152900"/>
            <a:ext cx="103105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6600" dirty="0" smtClean="0">
                <a:solidFill>
                  <a:srgbClr val="0033CC"/>
                </a:solidFill>
                <a:cs typeface="PT Bold Heading" pitchFamily="2" charset="-78"/>
              </a:rPr>
              <a:t>30</a:t>
            </a:r>
            <a:endParaRPr lang="ar-SA" sz="6600" dirty="0"/>
          </a:p>
        </p:txBody>
      </p:sp>
      <p:sp>
        <p:nvSpPr>
          <p:cNvPr id="25" name="مستطيل 24"/>
          <p:cNvSpPr/>
          <p:nvPr/>
        </p:nvSpPr>
        <p:spPr>
          <a:xfrm>
            <a:off x="2821141" y="6623307"/>
            <a:ext cx="60785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6600" dirty="0" smtClean="0">
                <a:solidFill>
                  <a:srgbClr val="006600"/>
                </a:solidFill>
                <a:cs typeface="PT Bold Heading" pitchFamily="2" charset="-78"/>
              </a:rPr>
              <a:t>9</a:t>
            </a:r>
            <a:endParaRPr lang="ar-SA" sz="6600" dirty="0">
              <a:solidFill>
                <a:srgbClr val="006600"/>
              </a:solidFill>
            </a:endParaRPr>
          </a:p>
        </p:txBody>
      </p:sp>
      <p:sp>
        <p:nvSpPr>
          <p:cNvPr id="32" name="مستطيل 135"/>
          <p:cNvSpPr txBox="1"/>
          <p:nvPr/>
        </p:nvSpPr>
        <p:spPr>
          <a:xfrm>
            <a:off x="2133600" y="8042097"/>
            <a:ext cx="1981200" cy="1292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dirty="0" smtClean="0">
                <a:solidFill>
                  <a:srgbClr val="FF0000"/>
                </a:solidFill>
              </a:rPr>
              <a:t>20</a:t>
            </a:r>
            <a:endParaRPr sz="6600" dirty="0">
              <a:solidFill>
                <a:srgbClr val="FF0000"/>
              </a:solidFill>
            </a:endParaRPr>
          </a:p>
        </p:txBody>
      </p:sp>
      <p:pic>
        <p:nvPicPr>
          <p:cNvPr id="57" name="صورة 6">
            <a:extLst>
              <a:ext uri="{FF2B5EF4-FFF2-40B4-BE49-F238E27FC236}">
                <a16:creationId xmlns="" xmlns:a16="http://schemas.microsoft.com/office/drawing/2014/main" id="{521AEE9E-C054-7142-A127-1AD07B9C49A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5" t="1" b="-2519"/>
          <a:stretch/>
        </p:blipFill>
        <p:spPr>
          <a:xfrm>
            <a:off x="16840200" y="2167576"/>
            <a:ext cx="675390" cy="918524"/>
          </a:xfrm>
          <a:prstGeom prst="rect">
            <a:avLst/>
          </a:prstGeom>
        </p:spPr>
      </p:pic>
      <p:pic>
        <p:nvPicPr>
          <p:cNvPr id="58" name="صورة 6">
            <a:extLst>
              <a:ext uri="{FF2B5EF4-FFF2-40B4-BE49-F238E27FC236}">
                <a16:creationId xmlns="" xmlns:a16="http://schemas.microsoft.com/office/drawing/2014/main" id="{5BF9A046-988F-2342-AD45-353BE91CED9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5" b="-12864"/>
          <a:stretch/>
        </p:blipFill>
        <p:spPr>
          <a:xfrm>
            <a:off x="16459200" y="2127045"/>
            <a:ext cx="675391" cy="1011209"/>
          </a:xfrm>
          <a:prstGeom prst="rect">
            <a:avLst/>
          </a:prstGeom>
        </p:spPr>
      </p:pic>
      <p:pic>
        <p:nvPicPr>
          <p:cNvPr id="59" name="صورة 6">
            <a:extLst>
              <a:ext uri="{FF2B5EF4-FFF2-40B4-BE49-F238E27FC236}">
                <a16:creationId xmlns="" xmlns:a16="http://schemas.microsoft.com/office/drawing/2014/main" id="{B8A1B23C-9CD7-444D-BD7F-9C8981F99D0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5" b="-10305"/>
          <a:stretch/>
        </p:blipFill>
        <p:spPr>
          <a:xfrm>
            <a:off x="16002000" y="2102918"/>
            <a:ext cx="646353" cy="988274"/>
          </a:xfrm>
          <a:prstGeom prst="rect">
            <a:avLst/>
          </a:prstGeom>
        </p:spPr>
      </p:pic>
      <p:pic>
        <p:nvPicPr>
          <p:cNvPr id="60" name="صورة 6">
            <a:extLst>
              <a:ext uri="{FF2B5EF4-FFF2-40B4-BE49-F238E27FC236}">
                <a16:creationId xmlns="" xmlns:a16="http://schemas.microsoft.com/office/drawing/2014/main" id="{5211EBFC-90DA-C842-A5A5-9545B618754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6" t="1" b="-15598"/>
          <a:stretch/>
        </p:blipFill>
        <p:spPr>
          <a:xfrm>
            <a:off x="15468600" y="2068386"/>
            <a:ext cx="630460" cy="1035704"/>
          </a:xfrm>
          <a:prstGeom prst="rect">
            <a:avLst/>
          </a:prstGeom>
        </p:spPr>
      </p:pic>
      <p:pic>
        <p:nvPicPr>
          <p:cNvPr id="61" name="صورة 6">
            <a:extLst>
              <a:ext uri="{FF2B5EF4-FFF2-40B4-BE49-F238E27FC236}">
                <a16:creationId xmlns="" xmlns:a16="http://schemas.microsoft.com/office/drawing/2014/main" id="{E9757E1B-AA6E-0943-A672-66B1FB65BA2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5" b="-8371"/>
          <a:stretch/>
        </p:blipFill>
        <p:spPr>
          <a:xfrm>
            <a:off x="14899978" y="2065893"/>
            <a:ext cx="650450" cy="970955"/>
          </a:xfrm>
          <a:prstGeom prst="rect">
            <a:avLst/>
          </a:prstGeom>
        </p:spPr>
      </p:pic>
      <p:pic>
        <p:nvPicPr>
          <p:cNvPr id="62" name="صورة 6">
            <a:extLst>
              <a:ext uri="{FF2B5EF4-FFF2-40B4-BE49-F238E27FC236}">
                <a16:creationId xmlns="" xmlns:a16="http://schemas.microsoft.com/office/drawing/2014/main" id="{C510CA6F-B281-644C-B615-157D81423E1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6" b="-2333"/>
          <a:stretch/>
        </p:blipFill>
        <p:spPr>
          <a:xfrm>
            <a:off x="14401800" y="2093927"/>
            <a:ext cx="630461" cy="916861"/>
          </a:xfrm>
          <a:prstGeom prst="rect">
            <a:avLst/>
          </a:prstGeom>
        </p:spPr>
      </p:pic>
      <p:pic>
        <p:nvPicPr>
          <p:cNvPr id="63" name="صورة 6">
            <a:extLst>
              <a:ext uri="{FF2B5EF4-FFF2-40B4-BE49-F238E27FC236}">
                <a16:creationId xmlns="" xmlns:a16="http://schemas.microsoft.com/office/drawing/2014/main" id="{D166369C-33ED-E845-9A1C-D34B67A9ECA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0" b="-2333"/>
          <a:stretch/>
        </p:blipFill>
        <p:spPr>
          <a:xfrm>
            <a:off x="16840200" y="1333500"/>
            <a:ext cx="689773" cy="916861"/>
          </a:xfrm>
          <a:prstGeom prst="rect">
            <a:avLst/>
          </a:prstGeom>
        </p:spPr>
      </p:pic>
      <p:pic>
        <p:nvPicPr>
          <p:cNvPr id="64" name="صورة 6">
            <a:extLst>
              <a:ext uri="{FF2B5EF4-FFF2-40B4-BE49-F238E27FC236}">
                <a16:creationId xmlns="" xmlns:a16="http://schemas.microsoft.com/office/drawing/2014/main" id="{BD617D84-468B-6B44-9935-16420EF2137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0" b="-2333"/>
          <a:stretch/>
        </p:blipFill>
        <p:spPr>
          <a:xfrm>
            <a:off x="16383000" y="1376007"/>
            <a:ext cx="677975" cy="916861"/>
          </a:xfrm>
          <a:prstGeom prst="rect">
            <a:avLst/>
          </a:prstGeom>
        </p:spPr>
      </p:pic>
      <p:pic>
        <p:nvPicPr>
          <p:cNvPr id="65" name="صورة 6">
            <a:extLst>
              <a:ext uri="{FF2B5EF4-FFF2-40B4-BE49-F238E27FC236}">
                <a16:creationId xmlns="" xmlns:a16="http://schemas.microsoft.com/office/drawing/2014/main" id="{6730F2A0-A71C-B844-99EE-DCB0FF70296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4" b="4575"/>
          <a:stretch/>
        </p:blipFill>
        <p:spPr>
          <a:xfrm>
            <a:off x="15849601" y="1385411"/>
            <a:ext cx="659422" cy="854968"/>
          </a:xfrm>
          <a:prstGeom prst="rect">
            <a:avLst/>
          </a:prstGeom>
        </p:spPr>
      </p:pic>
      <p:pic>
        <p:nvPicPr>
          <p:cNvPr id="66" name="صورة 6">
            <a:extLst>
              <a:ext uri="{FF2B5EF4-FFF2-40B4-BE49-F238E27FC236}">
                <a16:creationId xmlns="" xmlns:a16="http://schemas.microsoft.com/office/drawing/2014/main" id="{F45ED696-2F56-5543-BBE8-60C5BA4930C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8" t="1" b="-486"/>
          <a:stretch/>
        </p:blipFill>
        <p:spPr>
          <a:xfrm>
            <a:off x="15392400" y="1345290"/>
            <a:ext cx="610264" cy="900304"/>
          </a:xfrm>
          <a:prstGeom prst="rect">
            <a:avLst/>
          </a:prstGeom>
        </p:spPr>
      </p:pic>
      <p:pic>
        <p:nvPicPr>
          <p:cNvPr id="67" name="صورة 6">
            <a:extLst>
              <a:ext uri="{FF2B5EF4-FFF2-40B4-BE49-F238E27FC236}">
                <a16:creationId xmlns="" xmlns:a16="http://schemas.microsoft.com/office/drawing/2014/main" id="{96038CEF-FB8C-E04B-8857-3AA8E9F7F4F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4" b="4575"/>
          <a:stretch/>
        </p:blipFill>
        <p:spPr>
          <a:xfrm>
            <a:off x="14834236" y="1333500"/>
            <a:ext cx="640614" cy="854968"/>
          </a:xfrm>
          <a:prstGeom prst="rect">
            <a:avLst/>
          </a:prstGeom>
        </p:spPr>
      </p:pic>
      <p:pic>
        <p:nvPicPr>
          <p:cNvPr id="68" name="صورة 6">
            <a:extLst>
              <a:ext uri="{FF2B5EF4-FFF2-40B4-BE49-F238E27FC236}">
                <a16:creationId xmlns="" xmlns:a16="http://schemas.microsoft.com/office/drawing/2014/main" id="{6F8C7538-0987-D443-823F-7465BE0977D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5" b="1240"/>
          <a:stretch/>
        </p:blipFill>
        <p:spPr>
          <a:xfrm>
            <a:off x="14371115" y="1354361"/>
            <a:ext cx="639918" cy="884838"/>
          </a:xfrm>
          <a:prstGeom prst="rect">
            <a:avLst/>
          </a:prstGeom>
        </p:spPr>
      </p:pic>
      <p:pic>
        <p:nvPicPr>
          <p:cNvPr id="71" name="صورة 6">
            <a:extLst>
              <a:ext uri="{FF2B5EF4-FFF2-40B4-BE49-F238E27FC236}">
                <a16:creationId xmlns="" xmlns:a16="http://schemas.microsoft.com/office/drawing/2014/main" id="{9D36F9D5-440D-5C4F-9326-9C68D17E454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378" y="2035438"/>
            <a:ext cx="1194422" cy="1194422"/>
          </a:xfrm>
          <a:prstGeom prst="rect">
            <a:avLst/>
          </a:prstGeom>
        </p:spPr>
      </p:pic>
      <p:pic>
        <p:nvPicPr>
          <p:cNvPr id="72" name="صورة 6">
            <a:extLst>
              <a:ext uri="{FF2B5EF4-FFF2-40B4-BE49-F238E27FC236}">
                <a16:creationId xmlns="" xmlns:a16="http://schemas.microsoft.com/office/drawing/2014/main" id="{E94CA35A-7725-5D45-97E2-55039EE63FC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200" y="2068386"/>
            <a:ext cx="1194422" cy="1194422"/>
          </a:xfrm>
          <a:prstGeom prst="rect">
            <a:avLst/>
          </a:prstGeom>
        </p:spPr>
      </p:pic>
      <p:pic>
        <p:nvPicPr>
          <p:cNvPr id="73" name="صورة 6">
            <a:extLst>
              <a:ext uri="{FF2B5EF4-FFF2-40B4-BE49-F238E27FC236}">
                <a16:creationId xmlns="" xmlns:a16="http://schemas.microsoft.com/office/drawing/2014/main" id="{B9229ED7-33B7-6946-B2BB-9512BEAF08D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578" y="2035438"/>
            <a:ext cx="1194422" cy="1194422"/>
          </a:xfrm>
          <a:prstGeom prst="rect">
            <a:avLst/>
          </a:prstGeom>
        </p:spPr>
      </p:pic>
      <p:pic>
        <p:nvPicPr>
          <p:cNvPr id="74" name="صورة 6">
            <a:extLst>
              <a:ext uri="{FF2B5EF4-FFF2-40B4-BE49-F238E27FC236}">
                <a16:creationId xmlns="" xmlns:a16="http://schemas.microsoft.com/office/drawing/2014/main" id="{3BC7C898-D2D8-E545-B2A5-744E5F2A2A1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0" y="2123949"/>
            <a:ext cx="1194422" cy="1194422"/>
          </a:xfrm>
          <a:prstGeom prst="rect">
            <a:avLst/>
          </a:prstGeom>
        </p:spPr>
      </p:pic>
      <p:pic>
        <p:nvPicPr>
          <p:cNvPr id="75" name="صورة 6">
            <a:extLst>
              <a:ext uri="{FF2B5EF4-FFF2-40B4-BE49-F238E27FC236}">
                <a16:creationId xmlns="" xmlns:a16="http://schemas.microsoft.com/office/drawing/2014/main" id="{0E72EFC4-8A5E-8C42-9322-C8974A35C03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778" y="2068386"/>
            <a:ext cx="1194422" cy="1194422"/>
          </a:xfrm>
          <a:prstGeom prst="rect">
            <a:avLst/>
          </a:prstGeom>
        </p:spPr>
      </p:pic>
      <p:pic>
        <p:nvPicPr>
          <p:cNvPr id="76" name="صورة 6">
            <a:extLst>
              <a:ext uri="{FF2B5EF4-FFF2-40B4-BE49-F238E27FC236}">
                <a16:creationId xmlns="" xmlns:a16="http://schemas.microsoft.com/office/drawing/2014/main" id="{C6597CBB-445C-954E-8404-9C5F5913EEB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3720" y="2065893"/>
            <a:ext cx="1194422" cy="1194422"/>
          </a:xfrm>
          <a:prstGeom prst="rect">
            <a:avLst/>
          </a:prstGeom>
        </p:spPr>
      </p:pic>
      <p:pic>
        <p:nvPicPr>
          <p:cNvPr id="77" name="صورة 6">
            <a:extLst>
              <a:ext uri="{FF2B5EF4-FFF2-40B4-BE49-F238E27FC236}">
                <a16:creationId xmlns="" xmlns:a16="http://schemas.microsoft.com/office/drawing/2014/main" id="{0D1D6476-14B4-FC44-9EB3-4D842FDB8A0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658" y="1526738"/>
            <a:ext cx="1194422" cy="1194422"/>
          </a:xfrm>
          <a:prstGeom prst="rect">
            <a:avLst/>
          </a:prstGeom>
        </p:spPr>
      </p:pic>
      <p:pic>
        <p:nvPicPr>
          <p:cNvPr id="78" name="صورة 6">
            <a:extLst>
              <a:ext uri="{FF2B5EF4-FFF2-40B4-BE49-F238E27FC236}">
                <a16:creationId xmlns="" xmlns:a16="http://schemas.microsoft.com/office/drawing/2014/main" id="{5D9F8C04-D31E-DC40-BC67-ED6EBEB790E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600" y="1605417"/>
            <a:ext cx="1194422" cy="1194422"/>
          </a:xfrm>
          <a:prstGeom prst="rect">
            <a:avLst/>
          </a:prstGeom>
        </p:spPr>
      </p:pic>
      <p:pic>
        <p:nvPicPr>
          <p:cNvPr id="79" name="صورة 6">
            <a:extLst>
              <a:ext uri="{FF2B5EF4-FFF2-40B4-BE49-F238E27FC236}">
                <a16:creationId xmlns="" xmlns:a16="http://schemas.microsoft.com/office/drawing/2014/main" id="{D5730DBA-4865-D146-815B-A0151E02172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461" y="1505707"/>
            <a:ext cx="1194422" cy="1194422"/>
          </a:xfrm>
          <a:prstGeom prst="rect">
            <a:avLst/>
          </a:prstGeom>
        </p:spPr>
      </p:pic>
      <p:pic>
        <p:nvPicPr>
          <p:cNvPr id="80" name="صورة 6">
            <a:extLst>
              <a:ext uri="{FF2B5EF4-FFF2-40B4-BE49-F238E27FC236}">
                <a16:creationId xmlns="" xmlns:a16="http://schemas.microsoft.com/office/drawing/2014/main" id="{2557635C-4558-C84E-B29D-A4D89D4A74C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0240" y="1559749"/>
            <a:ext cx="1194422" cy="1194422"/>
          </a:xfrm>
          <a:prstGeom prst="rect">
            <a:avLst/>
          </a:prstGeom>
        </p:spPr>
      </p:pic>
      <p:pic>
        <p:nvPicPr>
          <p:cNvPr id="81" name="صورة 6">
            <a:extLst>
              <a:ext uri="{FF2B5EF4-FFF2-40B4-BE49-F238E27FC236}">
                <a16:creationId xmlns="" xmlns:a16="http://schemas.microsoft.com/office/drawing/2014/main" id="{6673E773-6892-5946-A8A8-51F2D39EFC8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705" y="1042895"/>
            <a:ext cx="1194422" cy="1194422"/>
          </a:xfrm>
          <a:prstGeom prst="rect">
            <a:avLst/>
          </a:prstGeom>
        </p:spPr>
      </p:pic>
      <p:pic>
        <p:nvPicPr>
          <p:cNvPr id="82" name="صورة 6">
            <a:extLst>
              <a:ext uri="{FF2B5EF4-FFF2-40B4-BE49-F238E27FC236}">
                <a16:creationId xmlns="" xmlns:a16="http://schemas.microsoft.com/office/drawing/2014/main" id="{2B8F135D-0373-5A4C-890C-2764C7F30B1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0123" y="1064795"/>
            <a:ext cx="1194422" cy="1194422"/>
          </a:xfrm>
          <a:prstGeom prst="rect">
            <a:avLst/>
          </a:prstGeom>
        </p:spPr>
      </p:pic>
      <p:pic>
        <p:nvPicPr>
          <p:cNvPr id="86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5369" b="70872" l="8462" r="280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42" t="53619" r="74432" b="29384"/>
          <a:stretch/>
        </p:blipFill>
        <p:spPr>
          <a:xfrm>
            <a:off x="9613336" y="5158042"/>
            <a:ext cx="671517" cy="111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450" b="70872" l="8462" r="76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37429" r="74662" b="52931"/>
          <a:stretch/>
        </p:blipFill>
        <p:spPr>
          <a:xfrm>
            <a:off x="9760290" y="4020422"/>
            <a:ext cx="602910" cy="66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IMG_7479.png" descr="IMG_7479.png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458" l="0" r="76424">
                        <a14:foregroundMark x1="43784" y1="26033" x2="48745" y2="18657"/>
                        <a14:backgroundMark x1="74005" y1="63245" x2="74005" y2="63245"/>
                        <a14:backgroundMark x1="66565" y1="55463" x2="73484" y2="44385"/>
                        <a14:backgroundMark x1="69045" y1="77592" x2="72015" y2="67351"/>
                        <a14:backgroundMark x1="67055" y1="76375" x2="67544" y2="743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71533" y="5143500"/>
            <a:ext cx="1930267" cy="281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IMG_7491.png" descr="IMG_7491.png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12344400" y="5829904"/>
            <a:ext cx="1138259" cy="1767364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IMG_6704.png" descr="IMG_6704.png"/>
          <p:cNvPicPr>
            <a:picLocks noChangeAspect="1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13618748" y="5832338"/>
            <a:ext cx="955165" cy="1776769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3" name="رابط كسهم مستقيم 2"/>
          <p:cNvCxnSpPr/>
          <p:nvPr/>
        </p:nvCxnSpPr>
        <p:spPr>
          <a:xfrm flipH="1" flipV="1">
            <a:off x="9405495" y="3661536"/>
            <a:ext cx="8044305" cy="34164"/>
          </a:xfrm>
          <a:prstGeom prst="straightConnector1">
            <a:avLst/>
          </a:prstGeom>
          <a:ln w="635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450" b="70872" l="8462" r="76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37429" r="74662" b="52931"/>
          <a:stretch/>
        </p:blipFill>
        <p:spPr>
          <a:xfrm>
            <a:off x="10134600" y="4020422"/>
            <a:ext cx="602910" cy="66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450" b="70872" l="8462" r="76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37429" r="74662" b="52931"/>
          <a:stretch/>
        </p:blipFill>
        <p:spPr>
          <a:xfrm>
            <a:off x="11055690" y="4020422"/>
            <a:ext cx="602910" cy="66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450" b="70872" l="8462" r="76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37429" r="74662" b="52931"/>
          <a:stretch/>
        </p:blipFill>
        <p:spPr>
          <a:xfrm>
            <a:off x="11436690" y="4020422"/>
            <a:ext cx="602910" cy="66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450" b="70872" l="8462" r="76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37429" r="74662" b="52931"/>
          <a:stretch/>
        </p:blipFill>
        <p:spPr>
          <a:xfrm>
            <a:off x="9906000" y="4477622"/>
            <a:ext cx="602910" cy="66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450" b="70872" l="8462" r="76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37429" r="74662" b="52931"/>
          <a:stretch/>
        </p:blipFill>
        <p:spPr>
          <a:xfrm>
            <a:off x="10287000" y="4477622"/>
            <a:ext cx="602910" cy="66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450" b="70872" l="8462" r="76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37429" r="74662" b="52931"/>
          <a:stretch/>
        </p:blipFill>
        <p:spPr>
          <a:xfrm>
            <a:off x="9525000" y="4477622"/>
            <a:ext cx="602910" cy="66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450" b="70872" l="8462" r="76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37429" r="74662" b="52931"/>
          <a:stretch/>
        </p:blipFill>
        <p:spPr>
          <a:xfrm>
            <a:off x="10896600" y="4477622"/>
            <a:ext cx="602910" cy="66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450" b="70872" l="8462" r="76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37429" r="74662" b="52931"/>
          <a:stretch/>
        </p:blipFill>
        <p:spPr>
          <a:xfrm>
            <a:off x="11658600" y="4457700"/>
            <a:ext cx="602910" cy="66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450" b="70872" l="8462" r="76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37429" r="74662" b="52931"/>
          <a:stretch/>
        </p:blipFill>
        <p:spPr>
          <a:xfrm>
            <a:off x="11277600" y="4457700"/>
            <a:ext cx="602910" cy="66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450" b="70872" l="8462" r="76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37429" r="74662" b="52931"/>
          <a:stretch/>
        </p:blipFill>
        <p:spPr>
          <a:xfrm>
            <a:off x="12586380" y="4000500"/>
            <a:ext cx="602910" cy="66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450" b="70872" l="8462" r="76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37429" r="74662" b="52931"/>
          <a:stretch/>
        </p:blipFill>
        <p:spPr>
          <a:xfrm>
            <a:off x="12960690" y="4000500"/>
            <a:ext cx="602910" cy="66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450" b="70872" l="8462" r="76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37429" r="74662" b="52931"/>
          <a:stretch/>
        </p:blipFill>
        <p:spPr>
          <a:xfrm>
            <a:off x="13881780" y="4000500"/>
            <a:ext cx="602910" cy="66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450" b="70872" l="8462" r="76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37429" r="74662" b="52931"/>
          <a:stretch/>
        </p:blipFill>
        <p:spPr>
          <a:xfrm>
            <a:off x="14262780" y="4000500"/>
            <a:ext cx="602910" cy="66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450" b="70872" l="8462" r="76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37429" r="74662" b="52931"/>
          <a:stretch/>
        </p:blipFill>
        <p:spPr>
          <a:xfrm>
            <a:off x="12732090" y="4457700"/>
            <a:ext cx="602910" cy="66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450" b="70872" l="8462" r="76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37429" r="74662" b="52931"/>
          <a:stretch/>
        </p:blipFill>
        <p:spPr>
          <a:xfrm>
            <a:off x="13113090" y="4457700"/>
            <a:ext cx="602910" cy="66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450" b="70872" l="8462" r="76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37429" r="74662" b="52931"/>
          <a:stretch/>
        </p:blipFill>
        <p:spPr>
          <a:xfrm>
            <a:off x="12351090" y="4457700"/>
            <a:ext cx="602910" cy="66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450" b="70872" l="8462" r="76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37429" r="74662" b="52931"/>
          <a:stretch/>
        </p:blipFill>
        <p:spPr>
          <a:xfrm>
            <a:off x="13722690" y="4457700"/>
            <a:ext cx="602910" cy="66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450" b="70872" l="8462" r="76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37429" r="74662" b="52931"/>
          <a:stretch/>
        </p:blipFill>
        <p:spPr>
          <a:xfrm>
            <a:off x="14484690" y="4437778"/>
            <a:ext cx="602910" cy="66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450" b="70872" l="8462" r="76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37429" r="74662" b="52931"/>
          <a:stretch/>
        </p:blipFill>
        <p:spPr>
          <a:xfrm>
            <a:off x="14103690" y="4437778"/>
            <a:ext cx="602910" cy="66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450" b="70872" l="8462" r="76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37429" r="74662" b="52931"/>
          <a:stretch/>
        </p:blipFill>
        <p:spPr>
          <a:xfrm>
            <a:off x="15329580" y="4000500"/>
            <a:ext cx="602910" cy="66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450" b="70872" l="8462" r="76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37429" r="74662" b="52931"/>
          <a:stretch/>
        </p:blipFill>
        <p:spPr>
          <a:xfrm>
            <a:off x="15703890" y="4000500"/>
            <a:ext cx="602910" cy="66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450" b="70872" l="8462" r="76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37429" r="74662" b="52931"/>
          <a:stretch/>
        </p:blipFill>
        <p:spPr>
          <a:xfrm>
            <a:off x="16624980" y="4000500"/>
            <a:ext cx="602910" cy="66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450" b="70872" l="8462" r="76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37429" r="74662" b="52931"/>
          <a:stretch/>
        </p:blipFill>
        <p:spPr>
          <a:xfrm>
            <a:off x="17005980" y="4000500"/>
            <a:ext cx="602910" cy="66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450" b="70872" l="8462" r="76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37429" r="74662" b="52931"/>
          <a:stretch/>
        </p:blipFill>
        <p:spPr>
          <a:xfrm>
            <a:off x="15475290" y="4457700"/>
            <a:ext cx="602910" cy="66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450" b="70872" l="8462" r="76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37429" r="74662" b="52931"/>
          <a:stretch/>
        </p:blipFill>
        <p:spPr>
          <a:xfrm>
            <a:off x="15856290" y="4457700"/>
            <a:ext cx="602910" cy="66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450" b="70872" l="8462" r="76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37429" r="74662" b="52931"/>
          <a:stretch/>
        </p:blipFill>
        <p:spPr>
          <a:xfrm>
            <a:off x="15094290" y="4457700"/>
            <a:ext cx="602910" cy="66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450" b="70872" l="8462" r="76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37429" r="74662" b="52931"/>
          <a:stretch/>
        </p:blipFill>
        <p:spPr>
          <a:xfrm>
            <a:off x="16465890" y="4457700"/>
            <a:ext cx="602910" cy="66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450" b="70872" l="8462" r="76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37429" r="74662" b="52931"/>
          <a:stretch/>
        </p:blipFill>
        <p:spPr>
          <a:xfrm>
            <a:off x="17227890" y="4437778"/>
            <a:ext cx="602910" cy="66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450" b="70872" l="8462" r="76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37429" r="74662" b="52931"/>
          <a:stretch/>
        </p:blipFill>
        <p:spPr>
          <a:xfrm>
            <a:off x="16846890" y="4437778"/>
            <a:ext cx="602910" cy="66587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5" name="رابط كسهم مستقيم 114"/>
          <p:cNvCxnSpPr/>
          <p:nvPr/>
        </p:nvCxnSpPr>
        <p:spPr>
          <a:xfrm flipH="1" flipV="1">
            <a:off x="9372600" y="5067300"/>
            <a:ext cx="8044305" cy="34164"/>
          </a:xfrm>
          <a:prstGeom prst="straightConnector1">
            <a:avLst/>
          </a:prstGeom>
          <a:ln w="635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6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5369" b="70872" l="8462" r="280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42" t="53619" r="74432" b="29384"/>
          <a:stretch/>
        </p:blipFill>
        <p:spPr>
          <a:xfrm>
            <a:off x="16930683" y="5143500"/>
            <a:ext cx="671517" cy="111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5369" b="70872" l="8462" r="280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42" t="53619" r="74432" b="29384"/>
          <a:stretch/>
        </p:blipFill>
        <p:spPr>
          <a:xfrm>
            <a:off x="10072683" y="5158042"/>
            <a:ext cx="671517" cy="111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5369" b="70872" l="8462" r="280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42" t="53619" r="74432" b="29384"/>
          <a:stretch/>
        </p:blipFill>
        <p:spPr>
          <a:xfrm>
            <a:off x="16473483" y="5143500"/>
            <a:ext cx="671517" cy="111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5369" b="70872" l="8462" r="280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42" t="53619" r="74432" b="29384"/>
          <a:stretch/>
        </p:blipFill>
        <p:spPr>
          <a:xfrm>
            <a:off x="10515600" y="5158042"/>
            <a:ext cx="671517" cy="111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5369" b="70872" l="8462" r="280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42" t="53619" r="74432" b="29384"/>
          <a:stretch/>
        </p:blipFill>
        <p:spPr>
          <a:xfrm>
            <a:off x="16016283" y="5143500"/>
            <a:ext cx="671517" cy="111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5369" b="70872" l="8462" r="280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42" t="53619" r="74432" b="29384"/>
          <a:stretch/>
        </p:blipFill>
        <p:spPr>
          <a:xfrm>
            <a:off x="10974947" y="5158042"/>
            <a:ext cx="671517" cy="111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5369" b="70872" l="8462" r="280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42" t="53619" r="74432" b="29384"/>
          <a:stretch/>
        </p:blipFill>
        <p:spPr>
          <a:xfrm>
            <a:off x="15559083" y="5143500"/>
            <a:ext cx="671517" cy="111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5369" b="70872" l="8462" r="280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42" t="53619" r="74432" b="29384"/>
          <a:stretch/>
        </p:blipFill>
        <p:spPr>
          <a:xfrm>
            <a:off x="9448800" y="5778135"/>
            <a:ext cx="671517" cy="111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5369" b="70872" l="8462" r="280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42" t="53619" r="74432" b="29384"/>
          <a:stretch/>
        </p:blipFill>
        <p:spPr>
          <a:xfrm>
            <a:off x="16766147" y="5763593"/>
            <a:ext cx="671517" cy="111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5369" b="70872" l="8462" r="280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42" t="53619" r="74432" b="29384"/>
          <a:stretch/>
        </p:blipFill>
        <p:spPr>
          <a:xfrm>
            <a:off x="9908147" y="5778135"/>
            <a:ext cx="671517" cy="111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5369" b="70872" l="8462" r="280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42" t="53619" r="74432" b="29384"/>
          <a:stretch/>
        </p:blipFill>
        <p:spPr>
          <a:xfrm>
            <a:off x="16308947" y="5763593"/>
            <a:ext cx="671517" cy="111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5369" b="70872" l="8462" r="280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42" t="53619" r="74432" b="29384"/>
          <a:stretch/>
        </p:blipFill>
        <p:spPr>
          <a:xfrm>
            <a:off x="10351064" y="5778135"/>
            <a:ext cx="671517" cy="111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5369" b="70872" l="8462" r="280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42" t="53619" r="74432" b="29384"/>
          <a:stretch/>
        </p:blipFill>
        <p:spPr>
          <a:xfrm>
            <a:off x="15851747" y="5763593"/>
            <a:ext cx="671517" cy="111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5369" b="70872" l="8462" r="280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42" t="53619" r="74432" b="29384"/>
          <a:stretch/>
        </p:blipFill>
        <p:spPr>
          <a:xfrm>
            <a:off x="10810411" y="5778135"/>
            <a:ext cx="671517" cy="111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5369" b="70872" l="8462" r="280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42" t="53619" r="74432" b="29384"/>
          <a:stretch/>
        </p:blipFill>
        <p:spPr>
          <a:xfrm>
            <a:off x="15394547" y="5763593"/>
            <a:ext cx="671517" cy="111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5369" b="70872" l="8462" r="280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42" t="53619" r="74432" b="29384"/>
          <a:stretch/>
        </p:blipFill>
        <p:spPr>
          <a:xfrm>
            <a:off x="11291883" y="5767642"/>
            <a:ext cx="671517" cy="111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5369" b="70872" l="8462" r="280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42" t="53619" r="74432" b="29384"/>
          <a:stretch/>
        </p:blipFill>
        <p:spPr>
          <a:xfrm>
            <a:off x="14947336" y="5753100"/>
            <a:ext cx="671517" cy="11179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3" name="رابط كسهم مستقيم 132"/>
          <p:cNvCxnSpPr/>
          <p:nvPr/>
        </p:nvCxnSpPr>
        <p:spPr>
          <a:xfrm flipH="1" flipV="1">
            <a:off x="9448800" y="7581900"/>
            <a:ext cx="8044305" cy="34164"/>
          </a:xfrm>
          <a:prstGeom prst="straightConnector1">
            <a:avLst/>
          </a:prstGeom>
          <a:ln w="635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4" name="IMG_6714.png" descr="IMG_6714.png"/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13983564" y="7665169"/>
            <a:ext cx="646836" cy="12121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IMG_6701.png" descr="IMG_6701.png"/>
          <p:cNvPicPr>
            <a:picLocks noChangeAspect="1"/>
          </p:cNvPicPr>
          <p:nvPr/>
        </p:nvPicPr>
        <p:blipFill>
          <a:blip r:embed="rId24">
            <a:extLst/>
          </a:blip>
          <a:stretch>
            <a:fillRect/>
          </a:stretch>
        </p:blipFill>
        <p:spPr>
          <a:xfrm>
            <a:off x="11937395" y="7658100"/>
            <a:ext cx="688023" cy="1295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IMG_6703.png" descr="IMG_6703.png"/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9771927" y="7581900"/>
            <a:ext cx="697768" cy="1282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0" name="Picture 2" descr="الكرتون Estudante ، الطلاب محاضرات خطيرة, الطفل, اليد pn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50000" y1="12446" x2="48611" y2="52361"/>
                        <a14:foregroundMark x1="29167" y1="20601" x2="40278" y2="21030"/>
                        <a14:foregroundMark x1="56481" y1="93133" x2="59722" y2="75536"/>
                        <a14:foregroundMark x1="42130" y1="96137" x2="40278" y2="73820"/>
                        <a14:foregroundMark x1="87500" y1="90987" x2="75000" y2="78970"/>
                        <a14:foregroundMark x1="50926" y1="6867" x2="62963" y2="13734"/>
                        <a14:foregroundMark x1="38889" y1="15880" x2="50463" y2="47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0" y="7658100"/>
            <a:ext cx="1502438" cy="162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مجموعة 4"/>
          <p:cNvGrpSpPr/>
          <p:nvPr/>
        </p:nvGrpSpPr>
        <p:grpSpPr>
          <a:xfrm>
            <a:off x="14976388" y="8115300"/>
            <a:ext cx="3540212" cy="1959555"/>
            <a:chOff x="17534021" y="5089639"/>
            <a:chExt cx="4042266" cy="2091862"/>
          </a:xfrm>
        </p:grpSpPr>
        <p:pic>
          <p:nvPicPr>
            <p:cNvPr id="2056" name="Picture 8" descr="الرسومات الرسوم التوضيحية الرسوم المتحركة ، الصبي, طفل, يد png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0" b="100000" l="0" r="96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34021" y="5089639"/>
              <a:ext cx="1991022" cy="17697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" name="مجموعة 1"/>
            <p:cNvGrpSpPr/>
            <p:nvPr/>
          </p:nvGrpSpPr>
          <p:grpSpPr>
            <a:xfrm>
              <a:off x="18276780" y="5244538"/>
              <a:ext cx="3299507" cy="1936963"/>
              <a:chOff x="18276780" y="5244538"/>
              <a:chExt cx="3299507" cy="1936963"/>
            </a:xfrm>
          </p:grpSpPr>
          <p:pic>
            <p:nvPicPr>
              <p:cNvPr id="2060" name="Picture 12" descr="رسم الكرتون ، الصبي, متنوعة, الطفل png"/>
              <p:cNvPicPr>
                <a:picLocks noChangeAspect="1" noChangeArrowheads="1"/>
              </p:cNvPicPr>
              <p:nvPr/>
            </p:nvPicPr>
            <p:blipFill>
              <a:blip r:embed="rId30" cstate="print">
                <a:extLst>
                  <a:ext uri="{BEBA8EAE-BF5A-486C-A8C5-ECC9F3942E4B}">
                    <a14:imgProps xmlns:a14="http://schemas.microsoft.com/office/drawing/2010/main">
                      <a14:imgLayer r:embed="rId31">
                        <a14:imgEffect>
                          <a14:backgroundRemoval t="0" b="100000" l="0" r="100000">
                            <a14:foregroundMark x1="53778" y1="3407" x2="48111" y2="17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276780" y="5366170"/>
                <a:ext cx="1991021" cy="14932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2" name="Picture 4" descr="سنديان اديوكاشنال ميديا | أصدقاء العلوم| STEM Buddies |مسلسل رسوم متحركة  تعليمي للأطفال وتطبيق تفاعلي | An ed-tech company that creates original  educational, interactive and fun content for children in Arabic and"/>
              <p:cNvPicPr>
                <a:picLocks noChangeAspect="1" noChangeArrowheads="1"/>
              </p:cNvPicPr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123565" y="5244538"/>
                <a:ext cx="1452722" cy="19369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8" name="Picture 10" descr="فتى إقليدي بوي ، فتى مجعد أجنبي, طفل, يد png"/>
              <p:cNvPicPr>
                <a:picLocks noChangeAspect="1" noChangeArrowheads="1"/>
              </p:cNvPicPr>
              <p:nvPr/>
            </p:nvPicPr>
            <p:blipFill>
              <a:blip r:embed="rId33" cstate="print">
                <a:extLst>
                  <a:ext uri="{BEBA8EAE-BF5A-486C-A8C5-ECC9F3942E4B}">
                    <a14:imgProps xmlns:a14="http://schemas.microsoft.com/office/drawing/2010/main">
                      <a14:imgLayer r:embed="rId34">
                        <a14:imgEffect>
                          <a14:backgroundRemoval t="0" b="100000" l="0" r="972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60415" y="5492536"/>
                <a:ext cx="1537858" cy="15378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066" name="Picture 18" descr="التأمين, وكيل التأمين مستقلة, وكيل التأمين صورة بابوا نيو غينيا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1987" y="6722155"/>
            <a:ext cx="1596465" cy="2022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مجموعة 5"/>
          <p:cNvGrpSpPr/>
          <p:nvPr/>
        </p:nvGrpSpPr>
        <p:grpSpPr>
          <a:xfrm>
            <a:off x="8534400" y="8115299"/>
            <a:ext cx="2695084" cy="1589884"/>
            <a:chOff x="-3170693" y="3561986"/>
            <a:chExt cx="2593864" cy="1444305"/>
          </a:xfrm>
        </p:grpSpPr>
        <p:pic>
          <p:nvPicPr>
            <p:cNvPr id="2064" name="Picture 16" descr="الجد والجدة ، الجد الجد أدوبي المصور ، الأجداد سعيد, متفرقات, طفل, نص png"/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0" b="100000" l="978" r="98370">
                          <a14:foregroundMark x1="57826" y1="29891" x2="54239" y2="33478"/>
                          <a14:foregroundMark x1="48696" y1="33152" x2="64674" y2="27391"/>
                          <a14:foregroundMark x1="56087" y1="34565" x2="62174" y2="32609"/>
                          <a14:foregroundMark x1="72283" y1="39457" x2="72826" y2="433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8169" y="3659764"/>
              <a:ext cx="871340" cy="871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8" name="Picture 20" descr="صورة شخصية طالب المدرسة كتاب أصفر حقيبة مدرسية حمراء صبي صغير سعيد, شخصية  للرسوم المتحركة, حقيبة مدرسية حمراء, والذهاب PNG وملف PSD للتحميل مجانا"/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backgroundRemoval t="0" b="100000" l="1094" r="100000">
                          <a14:foregroundMark x1="72188" y1="88750" x2="68125" y2="907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38931" y="3561986"/>
              <a:ext cx="1061266" cy="1061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0" name="Picture 22" descr="صورة بابوا نيو غينيا"/>
            <p:cNvPicPr>
              <a:picLocks noChangeAspect="1" noChangeArrowheads="1"/>
            </p:cNvPicPr>
            <p:nvPr/>
          </p:nvPicPr>
          <p:blipFill>
            <a:blip r:embed="rId41" cstate="print">
              <a:extLst>
                <a:ext uri="{BEBA8EAE-BF5A-486C-A8C5-ECC9F3942E4B}">
                  <a14:imgProps xmlns:a14="http://schemas.microsoft.com/office/drawing/2010/main">
                    <a14:imgLayer r:embed="rId42">
                      <a14:imgEffect>
                        <a14:backgroundRemoval t="0" b="100000" l="2111" r="100000">
                          <a14:foregroundMark x1="33222" y1="45250" x2="38556" y2="53750"/>
                          <a14:foregroundMark x1="33222" y1="40500" x2="40000" y2="50625"/>
                          <a14:foregroundMark x1="32667" y1="43750" x2="31000" y2="45000"/>
                          <a14:foregroundMark x1="34667" y1="55000" x2="27889" y2="52250"/>
                          <a14:foregroundMark x1="35222" y1="53750" x2="30111" y2="49375"/>
                          <a14:foregroundMark x1="29556" y1="46250" x2="32444" y2="42750"/>
                          <a14:foregroundMark x1="33000" y1="40875" x2="32111" y2="39625"/>
                          <a14:foregroundMark x1="30778" y1="42375" x2="29333" y2="45625"/>
                          <a14:foregroundMark x1="40222" y1="93250" x2="43667" y2="82875"/>
                          <a14:foregroundMark x1="45556" y1="95500" x2="44444" y2="87250"/>
                          <a14:foregroundMark x1="45889" y1="85000" x2="49556" y2="71125"/>
                          <a14:foregroundMark x1="41444" y1="84125" x2="42778" y2="79375"/>
                          <a14:foregroundMark x1="50111" y1="93625" x2="42556" y2="91750"/>
                          <a14:foregroundMark x1="70333" y1="81875" x2="65778" y2="71500"/>
                          <a14:foregroundMark x1="70000" y1="83750" x2="65222" y2="75000"/>
                          <a14:foregroundMark x1="67222" y1="84125" x2="66333" y2="80375"/>
                          <a14:foregroundMark x1="64444" y1="80375" x2="70000" y2="73375"/>
                          <a14:foregroundMark x1="72778" y1="88500" x2="76222" y2="81875"/>
                          <a14:foregroundMark x1="71444" y1="90750" x2="73444" y2="88500"/>
                          <a14:foregroundMark x1="71111" y1="91375" x2="73444" y2="88875"/>
                          <a14:foregroundMark x1="43889" y1="95125" x2="45333" y2="97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70693" y="3797716"/>
              <a:ext cx="1359647" cy="1208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2" name="Picture 24" descr="صورة بابوا نيو غينيا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BEBA8EAE-BF5A-486C-A8C5-ECC9F3942E4B}">
                  <a14:imgProps xmlns:a14="http://schemas.microsoft.com/office/drawing/2010/main">
                    <a14:imgLayer r:embed="rId44">
                      <a14:imgEffect>
                        <a14:backgroundRemoval t="0" b="100000" l="0" r="100000">
                          <a14:foregroundMark x1="39889" y1="11667" x2="51111" y2="10000"/>
                          <a14:foregroundMark x1="32333" y1="37778" x2="32333" y2="33889"/>
                          <a14:foregroundMark x1="52000" y1="93111" x2="64000" y2="93889"/>
                          <a14:foregroundMark x1="65444" y1="94222" x2="66556" y2="92556"/>
                          <a14:foregroundMark x1="51333" y1="13889" x2="55333" y2="24000"/>
                          <a14:foregroundMark x1="48889" y1="6333" x2="35111" y2="15111"/>
                          <a14:foregroundMark x1="32333" y1="20667" x2="35667" y2="13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63690" y="3719435"/>
              <a:ext cx="1019335" cy="1019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78" name="Picture 30" descr="طالب علم, شخصيات كرتونية, التوضيح png"/>
          <p:cNvPicPr>
            <a:picLocks noChangeAspect="1" noChangeArrowheads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0" b="100000" l="0" r="72556">
                        <a14:foregroundMark x1="61778" y1="95250" x2="61778" y2="79750"/>
                        <a14:foregroundMark x1="56667" y1="89500" x2="56667" y2="78000"/>
                        <a14:foregroundMark x1="71667" y1="93250" x2="71222" y2="84750"/>
                        <a14:foregroundMark x1="64333" y1="91500" x2="66889" y2="81750"/>
                        <a14:foregroundMark x1="30889" y1="90500" x2="30000" y2="79750"/>
                        <a14:foregroundMark x1="25333" y1="91500" x2="25333" y2="80750"/>
                        <a14:foregroundMark x1="63778" y1="56000" x2="65222" y2="57750"/>
                        <a14:foregroundMark x1="69778" y1="52500" x2="68889" y2="52500"/>
                        <a14:foregroundMark x1="64222" y1="55000" x2="63111" y2="51500"/>
                        <a14:backgroundMark x1="68444" y1="31250" x2="67444" y2="43250"/>
                        <a14:backgroundMark x1="65667" y1="50500" x2="70222" y2="47750"/>
                        <a14:backgroundMark x1="63778" y1="69000" x2="69556" y2="64750"/>
                        <a14:backgroundMark x1="65000" y1="93750" x2="70000" y2="66500"/>
                        <a14:backgroundMark x1="70444" y1="96250" x2="71333" y2="87500"/>
                        <a14:backgroundMark x1="65444" y1="97250" x2="65444" y2="80250"/>
                        <a14:backgroundMark x1="64222" y1="96750" x2="63556" y2="88500"/>
                        <a14:backgroundMark x1="64222" y1="53500" x2="67222" y2="51500"/>
                        <a14:backgroundMark x1="65111" y1="81500" x2="64000" y2="93750"/>
                        <a14:backgroundMark x1="70889" y1="81500" x2="72000" y2="88000"/>
                        <a14:backgroundMark x1="71556" y1="88000" x2="64667" y2="84000"/>
                        <a14:backgroundMark x1="66000" y1="96750" x2="65333" y2="76250"/>
                        <a14:backgroundMark x1="70444" y1="97000" x2="71111" y2="76000"/>
                        <a14:backgroundMark x1="70889" y1="97500" x2="70889" y2="84250"/>
                        <a14:backgroundMark x1="70889" y1="97000" x2="69333" y2="66750"/>
                        <a14:backgroundMark x1="65556" y1="96500" x2="66000" y2="75000"/>
                        <a14:backgroundMark x1="63444" y1="97000" x2="63444" y2="97000"/>
                        <a14:backgroundMark x1="64111" y1="98250" x2="67667" y2="8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70" r="27634"/>
          <a:stretch/>
        </p:blipFill>
        <p:spPr bwMode="auto">
          <a:xfrm>
            <a:off x="13212797" y="8154315"/>
            <a:ext cx="2384695" cy="195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من ناحية رسم الكرتون يوم المدرسة زميل أطفال المدارس, قصاصات فنية من  الأطفال, مدرسة, المدرسة بدأت PNG وملف PSD للتحميل مجانا"/>
          <p:cNvPicPr>
            <a:picLocks noChangeAspect="1" noChangeArrowheads="1"/>
          </p:cNvPicPr>
          <p:nvPr/>
        </p:nvPicPr>
        <p:blipFill>
          <a:blip r:embed="rId47" cstate="print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10000" b="90000" l="10000" r="73417">
                        <a14:foregroundMark x1="70167" y1="49667" x2="64000" y2="48833"/>
                        <a14:foregroundMark x1="69250" y1="55417" x2="69250" y2="53250"/>
                        <a14:backgroundMark x1="71000" y1="55833" x2="71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7658100"/>
            <a:ext cx="31242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77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3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9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1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3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9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2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5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4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0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3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fill="hold">
                      <p:stCondLst>
                        <p:cond delay="indefinite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9" fill="hold">
                      <p:stCondLst>
                        <p:cond delay="indefinite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4" fill="hold">
                      <p:stCondLst>
                        <p:cond delay="indefinite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5" fill="hold">
                      <p:stCondLst>
                        <p:cond delay="indefinite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3" fill="hold">
                      <p:stCondLst>
                        <p:cond delay="indefinite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4" fill="hold">
                      <p:stCondLst>
                        <p:cond delay="indefinite"/>
                      </p:stCondLst>
                      <p:childTnLst>
                        <p:par>
                          <p:cTn id="455" fill="hold">
                            <p:stCondLst>
                              <p:cond delay="0"/>
                            </p:stCondLst>
                            <p:childTnLst>
                              <p:par>
                                <p:cTn id="4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1" fill="hold">
                      <p:stCondLst>
                        <p:cond delay="indefinite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8" fill="hold">
                      <p:stCondLst>
                        <p:cond delay="indefinite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2" fill="hold">
                      <p:stCondLst>
                        <p:cond delay="indefinite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9" fill="hold">
                      <p:stCondLst>
                        <p:cond delay="indefinite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6" fill="hold">
                      <p:stCondLst>
                        <p:cond delay="indefinite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0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0" fill="hold">
                      <p:stCondLst>
                        <p:cond delay="indefinite"/>
                      </p:stCondLst>
                      <p:childTnLst>
                        <p:par>
                          <p:cTn id="511" fill="hold">
                            <p:stCondLst>
                              <p:cond delay="0"/>
                            </p:stCondLst>
                            <p:childTnLst>
                              <p:par>
                                <p:cTn id="5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5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7" fill="hold">
                      <p:stCondLst>
                        <p:cond delay="indefinite"/>
                      </p:stCondLst>
                      <p:childTnLst>
                        <p:par>
                          <p:cTn id="518" fill="hold">
                            <p:stCondLst>
                              <p:cond delay="0"/>
                            </p:stCondLst>
                            <p:childTnLst>
                              <p:par>
                                <p:cTn id="5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1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4" fill="hold">
                      <p:stCondLst>
                        <p:cond delay="indefinite"/>
                      </p:stCondLst>
                      <p:childTnLst>
                        <p:par>
                          <p:cTn id="525" fill="hold">
                            <p:stCondLst>
                              <p:cond delay="0"/>
                            </p:stCondLst>
                            <p:childTnLst>
                              <p:par>
                                <p:cTn id="5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6" fill="hold">
                      <p:stCondLst>
                        <p:cond delay="indefinite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1" fill="hold">
                      <p:stCondLst>
                        <p:cond delay="indefinite"/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5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6" fill="hold">
                      <p:stCondLst>
                        <p:cond delay="indefinite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6" fill="hold">
                      <p:stCondLst>
                        <p:cond delay="indefinite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1" fill="hold">
                      <p:stCondLst>
                        <p:cond delay="indefinite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6" fill="hold">
                      <p:stCondLst>
                        <p:cond delay="indefinite"/>
                      </p:stCondLst>
                      <p:childTnLst>
                        <p:par>
                          <p:cTn id="567" fill="hold">
                            <p:stCondLst>
                              <p:cond delay="0"/>
                            </p:stCondLst>
                            <p:childTnLst>
                              <p:par>
                                <p:cTn id="5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3" fill="hold">
                      <p:stCondLst>
                        <p:cond delay="indefinite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7" dur="5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8" dur="5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9" dur="5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0" fill="hold">
                      <p:stCondLst>
                        <p:cond delay="indefinite"/>
                      </p:stCondLst>
                      <p:childTnLst>
                        <p:par>
                          <p:cTn id="581" fill="hold">
                            <p:stCondLst>
                              <p:cond delay="0"/>
                            </p:stCondLst>
                            <p:childTnLst>
                              <p:par>
                                <p:cTn id="5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4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6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4" fill="hold">
                      <p:stCondLst>
                        <p:cond delay="indefinite"/>
                      </p:stCondLst>
                      <p:childTnLst>
                        <p:par>
                          <p:cTn id="595" fill="hold">
                            <p:stCondLst>
                              <p:cond delay="0"/>
                            </p:stCondLst>
                            <p:childTnLst>
                              <p:par>
                                <p:cTn id="59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7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0" grpId="0" animBg="1"/>
      <p:bldP spid="16" grpId="0"/>
      <p:bldP spid="18" grpId="0"/>
      <p:bldP spid="25" grpId="0"/>
      <p:bldP spid="32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0">
            <a:extLst>
              <a:ext uri="{FF2B5EF4-FFF2-40B4-BE49-F238E27FC236}">
                <a16:creationId xmlns="" xmlns:a16="http://schemas.microsoft.com/office/drawing/2014/main" id="{D9CE807D-BBD4-4D86-885D-CC04505AF6FE}"/>
              </a:ext>
            </a:extLst>
          </p:cNvPr>
          <p:cNvSpPr/>
          <p:nvPr/>
        </p:nvSpPr>
        <p:spPr>
          <a:xfrm>
            <a:off x="602275" y="800101"/>
            <a:ext cx="16992600" cy="8839199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/>
          </a:p>
        </p:txBody>
      </p:sp>
      <p:pic>
        <p:nvPicPr>
          <p:cNvPr id="4098" name="Picture 2" descr="手绘盘子图片免费下载_PNG素材_编号13giej84k_图精灵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6225" y="5372957"/>
            <a:ext cx="2338775" cy="98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2" descr="手绘盘子图片免费下载_PNG素材_编号13giej84k_图精灵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4989" y="5385247"/>
            <a:ext cx="2338775" cy="98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51403" y="-172998"/>
            <a:ext cx="3521799" cy="1746051"/>
          </a:xfrm>
          <a:prstGeom prst="rect">
            <a:avLst/>
          </a:prstGeom>
        </p:spPr>
      </p:pic>
      <p:pic>
        <p:nvPicPr>
          <p:cNvPr id="38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4332" y="190500"/>
            <a:ext cx="4819668" cy="2389515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1155673" y="295544"/>
            <a:ext cx="6439202" cy="1187776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  <a:alpha val="50000"/>
            </a:schemeClr>
          </a:solidFill>
          <a:ln w="762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0" name="أكمل الأعداد الناقصة"/>
          <p:cNvSpPr txBox="1"/>
          <p:nvPr/>
        </p:nvSpPr>
        <p:spPr>
          <a:xfrm>
            <a:off x="11781085" y="488209"/>
            <a:ext cx="5467876" cy="981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 fontScale="92500" lnSpcReduction="20000"/>
          </a:bodyPr>
          <a:lstStyle>
            <a:lvl1pPr algn="ctr" defTabSz="227837">
              <a:defRPr sz="5460">
                <a:solidFill>
                  <a:srgbClr val="BC1D65"/>
                </a:solidFill>
                <a:latin typeface="GE Dinar One Medium"/>
                <a:ea typeface="GE Dinar One Medium"/>
                <a:cs typeface="GE Dinar One Medium"/>
                <a:sym typeface="GE Dinar One Medium"/>
              </a:defRPr>
            </a:lvl1pPr>
          </a:lstStyle>
          <a:p>
            <a:pPr rtl="0">
              <a:defRPr/>
            </a:pPr>
            <a:r>
              <a:rPr lang="ar-SA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أكتب أخمن ثم أتحقق لأحُل المسألة</a:t>
            </a:r>
            <a:endParaRPr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8"/>
          <a:stretch/>
        </p:blipFill>
        <p:spPr bwMode="auto">
          <a:xfrm>
            <a:off x="381000" y="876300"/>
            <a:ext cx="9916761" cy="8583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مستطيل 15"/>
          <p:cNvSpPr/>
          <p:nvPr/>
        </p:nvSpPr>
        <p:spPr>
          <a:xfrm>
            <a:off x="2209800" y="5524500"/>
            <a:ext cx="74892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8800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6</a:t>
            </a:r>
            <a:endParaRPr lang="ar-SA" sz="8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1905000" y="8040350"/>
            <a:ext cx="131318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8800" dirty="0" smtClean="0">
                <a:solidFill>
                  <a:srgbClr val="0033CC"/>
                </a:solidFill>
                <a:cs typeface="PT Bold Heading" pitchFamily="2" charset="-78"/>
              </a:rPr>
              <a:t>30</a:t>
            </a:r>
            <a:endParaRPr lang="ar-SA" sz="8800" dirty="0"/>
          </a:p>
        </p:txBody>
      </p:sp>
      <p:pic>
        <p:nvPicPr>
          <p:cNvPr id="57" name="صورة 6">
            <a:extLst>
              <a:ext uri="{FF2B5EF4-FFF2-40B4-BE49-F238E27FC236}">
                <a16:creationId xmlns="" xmlns:a16="http://schemas.microsoft.com/office/drawing/2014/main" id="{521AEE9E-C054-7142-A127-1AD07B9C49A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5" t="1" b="-2519"/>
          <a:stretch/>
        </p:blipFill>
        <p:spPr>
          <a:xfrm>
            <a:off x="15888323" y="2367533"/>
            <a:ext cx="1265403" cy="1276358"/>
          </a:xfrm>
          <a:prstGeom prst="rect">
            <a:avLst/>
          </a:prstGeom>
        </p:spPr>
      </p:pic>
      <p:pic>
        <p:nvPicPr>
          <p:cNvPr id="58" name="صورة 6">
            <a:extLst>
              <a:ext uri="{FF2B5EF4-FFF2-40B4-BE49-F238E27FC236}">
                <a16:creationId xmlns="" xmlns:a16="http://schemas.microsoft.com/office/drawing/2014/main" id="{5BF9A046-988F-2342-AD45-353BE91CED9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5" b="-12864"/>
          <a:stretch/>
        </p:blipFill>
        <p:spPr>
          <a:xfrm>
            <a:off x="14987233" y="2302874"/>
            <a:ext cx="1265404" cy="1405151"/>
          </a:xfrm>
          <a:prstGeom prst="rect">
            <a:avLst/>
          </a:prstGeom>
        </p:spPr>
      </p:pic>
      <p:pic>
        <p:nvPicPr>
          <p:cNvPr id="59" name="صورة 6">
            <a:extLst>
              <a:ext uri="{FF2B5EF4-FFF2-40B4-BE49-F238E27FC236}">
                <a16:creationId xmlns="" xmlns:a16="http://schemas.microsoft.com/office/drawing/2014/main" id="{B8A1B23C-9CD7-444D-BD7F-9C8981F99D0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5" b="-10305"/>
          <a:stretch/>
        </p:blipFill>
        <p:spPr>
          <a:xfrm>
            <a:off x="14074034" y="2302875"/>
            <a:ext cx="1210998" cy="1373280"/>
          </a:xfrm>
          <a:prstGeom prst="rect">
            <a:avLst/>
          </a:prstGeom>
        </p:spPr>
      </p:pic>
      <p:pic>
        <p:nvPicPr>
          <p:cNvPr id="60" name="صورة 6">
            <a:extLst>
              <a:ext uri="{FF2B5EF4-FFF2-40B4-BE49-F238E27FC236}">
                <a16:creationId xmlns="" xmlns:a16="http://schemas.microsoft.com/office/drawing/2014/main" id="{5211EBFC-90DA-C842-A5A5-9545B618754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6" t="1" b="-15598"/>
          <a:stretch/>
        </p:blipFill>
        <p:spPr>
          <a:xfrm>
            <a:off x="13216957" y="2408911"/>
            <a:ext cx="1181223" cy="1439189"/>
          </a:xfrm>
          <a:prstGeom prst="rect">
            <a:avLst/>
          </a:prstGeom>
        </p:spPr>
      </p:pic>
      <p:pic>
        <p:nvPicPr>
          <p:cNvPr id="61" name="صورة 6">
            <a:extLst>
              <a:ext uri="{FF2B5EF4-FFF2-40B4-BE49-F238E27FC236}">
                <a16:creationId xmlns="" xmlns:a16="http://schemas.microsoft.com/office/drawing/2014/main" id="{E9757E1B-AA6E-0943-A672-66B1FB65BA2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5" b="-8371"/>
          <a:stretch/>
        </p:blipFill>
        <p:spPr>
          <a:xfrm>
            <a:off x="12332340" y="2388900"/>
            <a:ext cx="1218676" cy="1349214"/>
          </a:xfrm>
          <a:prstGeom prst="rect">
            <a:avLst/>
          </a:prstGeom>
        </p:spPr>
      </p:pic>
      <p:pic>
        <p:nvPicPr>
          <p:cNvPr id="62" name="صورة 6">
            <a:extLst>
              <a:ext uri="{FF2B5EF4-FFF2-40B4-BE49-F238E27FC236}">
                <a16:creationId xmlns="" xmlns:a16="http://schemas.microsoft.com/office/drawing/2014/main" id="{C510CA6F-B281-644C-B615-157D81423E1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6" b="-2333"/>
          <a:stretch/>
        </p:blipFill>
        <p:spPr>
          <a:xfrm>
            <a:off x="11438018" y="2472078"/>
            <a:ext cx="1181224" cy="1274048"/>
          </a:xfrm>
          <a:prstGeom prst="rect">
            <a:avLst/>
          </a:prstGeom>
        </p:spPr>
      </p:pic>
      <p:pic>
        <p:nvPicPr>
          <p:cNvPr id="63" name="صورة 6">
            <a:extLst>
              <a:ext uri="{FF2B5EF4-FFF2-40B4-BE49-F238E27FC236}">
                <a16:creationId xmlns="" xmlns:a16="http://schemas.microsoft.com/office/drawing/2014/main" id="{D166369C-33ED-E845-9A1C-D34B67A9ECA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0" b="-2333"/>
          <a:stretch/>
        </p:blipFill>
        <p:spPr>
          <a:xfrm>
            <a:off x="15828102" y="1557679"/>
            <a:ext cx="1292350" cy="1274047"/>
          </a:xfrm>
          <a:prstGeom prst="rect">
            <a:avLst/>
          </a:prstGeom>
        </p:spPr>
      </p:pic>
      <p:pic>
        <p:nvPicPr>
          <p:cNvPr id="64" name="صورة 6">
            <a:extLst>
              <a:ext uri="{FF2B5EF4-FFF2-40B4-BE49-F238E27FC236}">
                <a16:creationId xmlns="" xmlns:a16="http://schemas.microsoft.com/office/drawing/2014/main" id="{BD617D84-468B-6B44-9935-16420EF2137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0" b="-2333"/>
          <a:stretch/>
        </p:blipFill>
        <p:spPr>
          <a:xfrm>
            <a:off x="14935068" y="1557678"/>
            <a:ext cx="1270246" cy="1274048"/>
          </a:xfrm>
          <a:prstGeom prst="rect">
            <a:avLst/>
          </a:prstGeom>
        </p:spPr>
      </p:pic>
      <p:pic>
        <p:nvPicPr>
          <p:cNvPr id="65" name="صورة 6">
            <a:extLst>
              <a:ext uri="{FF2B5EF4-FFF2-40B4-BE49-F238E27FC236}">
                <a16:creationId xmlns="" xmlns:a16="http://schemas.microsoft.com/office/drawing/2014/main" id="{6730F2A0-A71C-B844-99EE-DCB0FF70296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4" b="4575"/>
          <a:stretch/>
        </p:blipFill>
        <p:spPr>
          <a:xfrm>
            <a:off x="14054269" y="1500450"/>
            <a:ext cx="1235485" cy="1188042"/>
          </a:xfrm>
          <a:prstGeom prst="rect">
            <a:avLst/>
          </a:prstGeom>
        </p:spPr>
      </p:pic>
      <p:pic>
        <p:nvPicPr>
          <p:cNvPr id="66" name="صورة 6">
            <a:extLst>
              <a:ext uri="{FF2B5EF4-FFF2-40B4-BE49-F238E27FC236}">
                <a16:creationId xmlns="" xmlns:a16="http://schemas.microsoft.com/office/drawing/2014/main" id="{F45ED696-2F56-5543-BBE8-60C5BA4930C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8" t="1" b="-486"/>
          <a:stretch/>
        </p:blipFill>
        <p:spPr>
          <a:xfrm>
            <a:off x="13199559" y="1545246"/>
            <a:ext cx="1143383" cy="1251039"/>
          </a:xfrm>
          <a:prstGeom prst="rect">
            <a:avLst/>
          </a:prstGeom>
        </p:spPr>
      </p:pic>
      <p:pic>
        <p:nvPicPr>
          <p:cNvPr id="67" name="صورة 6">
            <a:extLst>
              <a:ext uri="{FF2B5EF4-FFF2-40B4-BE49-F238E27FC236}">
                <a16:creationId xmlns="" xmlns:a16="http://schemas.microsoft.com/office/drawing/2014/main" id="{96038CEF-FB8C-E04B-8857-3AA8E9F7F4F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4" b="4575"/>
          <a:stretch/>
        </p:blipFill>
        <p:spPr>
          <a:xfrm>
            <a:off x="12268850" y="1581041"/>
            <a:ext cx="1200247" cy="1188043"/>
          </a:xfrm>
          <a:prstGeom prst="rect">
            <a:avLst/>
          </a:prstGeom>
        </p:spPr>
      </p:pic>
      <p:pic>
        <p:nvPicPr>
          <p:cNvPr id="68" name="صورة 6">
            <a:extLst>
              <a:ext uri="{FF2B5EF4-FFF2-40B4-BE49-F238E27FC236}">
                <a16:creationId xmlns="" xmlns:a16="http://schemas.microsoft.com/office/drawing/2014/main" id="{6F8C7538-0987-D443-823F-7465BE0977D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5" b="1240"/>
          <a:stretch/>
        </p:blipFill>
        <p:spPr>
          <a:xfrm>
            <a:off x="11353800" y="1625205"/>
            <a:ext cx="1198943" cy="1229549"/>
          </a:xfrm>
          <a:prstGeom prst="rect">
            <a:avLst/>
          </a:prstGeom>
        </p:spPr>
      </p:pic>
      <p:pic>
        <p:nvPicPr>
          <p:cNvPr id="71" name="صورة 6">
            <a:extLst>
              <a:ext uri="{FF2B5EF4-FFF2-40B4-BE49-F238E27FC236}">
                <a16:creationId xmlns="" xmlns:a16="http://schemas.microsoft.com/office/drawing/2014/main" id="{9D36F9D5-440D-5C4F-9326-9C68D17E454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5404" y="4908696"/>
            <a:ext cx="1449104" cy="1449104"/>
          </a:xfrm>
          <a:prstGeom prst="rect">
            <a:avLst/>
          </a:prstGeom>
        </p:spPr>
      </p:pic>
      <p:pic>
        <p:nvPicPr>
          <p:cNvPr id="72" name="صورة 6">
            <a:extLst>
              <a:ext uri="{FF2B5EF4-FFF2-40B4-BE49-F238E27FC236}">
                <a16:creationId xmlns="" xmlns:a16="http://schemas.microsoft.com/office/drawing/2014/main" id="{E94CA35A-7725-5D45-97E2-55039EE63FC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2096" y="4699291"/>
            <a:ext cx="1449104" cy="1449104"/>
          </a:xfrm>
          <a:prstGeom prst="rect">
            <a:avLst/>
          </a:prstGeom>
        </p:spPr>
      </p:pic>
      <p:pic>
        <p:nvPicPr>
          <p:cNvPr id="73" name="صورة 6">
            <a:extLst>
              <a:ext uri="{FF2B5EF4-FFF2-40B4-BE49-F238E27FC236}">
                <a16:creationId xmlns="" xmlns:a16="http://schemas.microsoft.com/office/drawing/2014/main" id="{B9229ED7-33B7-6946-B2BB-9512BEAF08D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0242" y="4839709"/>
            <a:ext cx="1449104" cy="1449104"/>
          </a:xfrm>
          <a:prstGeom prst="rect">
            <a:avLst/>
          </a:prstGeom>
        </p:spPr>
      </p:pic>
      <p:pic>
        <p:nvPicPr>
          <p:cNvPr id="74" name="صورة 6">
            <a:extLst>
              <a:ext uri="{FF2B5EF4-FFF2-40B4-BE49-F238E27FC236}">
                <a16:creationId xmlns="" xmlns:a16="http://schemas.microsoft.com/office/drawing/2014/main" id="{3BC7C898-D2D8-E545-B2A5-744E5F2A2A1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2496" y="4762500"/>
            <a:ext cx="1449104" cy="1449104"/>
          </a:xfrm>
          <a:prstGeom prst="rect">
            <a:avLst/>
          </a:prstGeom>
        </p:spPr>
      </p:pic>
      <p:pic>
        <p:nvPicPr>
          <p:cNvPr id="75" name="صورة 6">
            <a:extLst>
              <a:ext uri="{FF2B5EF4-FFF2-40B4-BE49-F238E27FC236}">
                <a16:creationId xmlns="" xmlns:a16="http://schemas.microsoft.com/office/drawing/2014/main" id="{0E72EFC4-8A5E-8C42-9322-C8974A35C03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6666" y="4934710"/>
            <a:ext cx="1449104" cy="1449104"/>
          </a:xfrm>
          <a:prstGeom prst="rect">
            <a:avLst/>
          </a:prstGeom>
        </p:spPr>
      </p:pic>
      <p:pic>
        <p:nvPicPr>
          <p:cNvPr id="76" name="صورة 6">
            <a:extLst>
              <a:ext uri="{FF2B5EF4-FFF2-40B4-BE49-F238E27FC236}">
                <a16:creationId xmlns="" xmlns:a16="http://schemas.microsoft.com/office/drawing/2014/main" id="{C6597CBB-445C-954E-8404-9C5F5913EEB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0" y="4779340"/>
            <a:ext cx="1449104" cy="1449104"/>
          </a:xfrm>
          <a:prstGeom prst="rect">
            <a:avLst/>
          </a:prstGeom>
        </p:spPr>
      </p:pic>
      <p:pic>
        <p:nvPicPr>
          <p:cNvPr id="77" name="صورة 6">
            <a:extLst>
              <a:ext uri="{FF2B5EF4-FFF2-40B4-BE49-F238E27FC236}">
                <a16:creationId xmlns="" xmlns:a16="http://schemas.microsoft.com/office/drawing/2014/main" id="{0D1D6476-14B4-FC44-9EB3-4D842FDB8A0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8600" y="4244043"/>
            <a:ext cx="1449104" cy="1449104"/>
          </a:xfrm>
          <a:prstGeom prst="rect">
            <a:avLst/>
          </a:prstGeom>
        </p:spPr>
      </p:pic>
      <p:pic>
        <p:nvPicPr>
          <p:cNvPr id="78" name="صورة 6">
            <a:extLst>
              <a:ext uri="{FF2B5EF4-FFF2-40B4-BE49-F238E27FC236}">
                <a16:creationId xmlns="" xmlns:a16="http://schemas.microsoft.com/office/drawing/2014/main" id="{5D9F8C04-D31E-DC40-BC67-ED6EBEB790E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7296" y="4076700"/>
            <a:ext cx="1449104" cy="1449104"/>
          </a:xfrm>
          <a:prstGeom prst="rect">
            <a:avLst/>
          </a:prstGeom>
        </p:spPr>
      </p:pic>
      <p:pic>
        <p:nvPicPr>
          <p:cNvPr id="79" name="صورة 6">
            <a:extLst>
              <a:ext uri="{FF2B5EF4-FFF2-40B4-BE49-F238E27FC236}">
                <a16:creationId xmlns="" xmlns:a16="http://schemas.microsoft.com/office/drawing/2014/main" id="{D5730DBA-4865-D146-815B-A0151E02172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96" y="4197679"/>
            <a:ext cx="1449104" cy="1449104"/>
          </a:xfrm>
          <a:prstGeom prst="rect">
            <a:avLst/>
          </a:prstGeom>
        </p:spPr>
      </p:pic>
      <p:pic>
        <p:nvPicPr>
          <p:cNvPr id="80" name="صورة 6">
            <a:extLst>
              <a:ext uri="{FF2B5EF4-FFF2-40B4-BE49-F238E27FC236}">
                <a16:creationId xmlns="" xmlns:a16="http://schemas.microsoft.com/office/drawing/2014/main" id="{2557635C-4558-C84E-B29D-A4D89D4A74C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9452" y="4152900"/>
            <a:ext cx="1449104" cy="1449104"/>
          </a:xfrm>
          <a:prstGeom prst="rect">
            <a:avLst/>
          </a:prstGeom>
        </p:spPr>
      </p:pic>
      <p:pic>
        <p:nvPicPr>
          <p:cNvPr id="81" name="صورة 6">
            <a:extLst>
              <a:ext uri="{FF2B5EF4-FFF2-40B4-BE49-F238E27FC236}">
                <a16:creationId xmlns="" xmlns:a16="http://schemas.microsoft.com/office/drawing/2014/main" id="{6673E773-6892-5946-A8A8-51F2D39EFC8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600" y="3694396"/>
            <a:ext cx="1449104" cy="1449104"/>
          </a:xfrm>
          <a:prstGeom prst="rect">
            <a:avLst/>
          </a:prstGeom>
        </p:spPr>
      </p:pic>
      <p:pic>
        <p:nvPicPr>
          <p:cNvPr id="82" name="صورة 6">
            <a:extLst>
              <a:ext uri="{FF2B5EF4-FFF2-40B4-BE49-F238E27FC236}">
                <a16:creationId xmlns="" xmlns:a16="http://schemas.microsoft.com/office/drawing/2014/main" id="{2B8F135D-0373-5A4C-890C-2764C7F30B1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054" y="3594917"/>
            <a:ext cx="1449104" cy="1449104"/>
          </a:xfrm>
          <a:prstGeom prst="rect">
            <a:avLst/>
          </a:prstGeom>
        </p:spPr>
      </p:pic>
      <p:cxnSp>
        <p:nvCxnSpPr>
          <p:cNvPr id="3" name="رابط كسهم مستقيم 2"/>
          <p:cNvCxnSpPr/>
          <p:nvPr/>
        </p:nvCxnSpPr>
        <p:spPr>
          <a:xfrm flipH="1" flipV="1">
            <a:off x="9634095" y="6896100"/>
            <a:ext cx="8044305" cy="34164"/>
          </a:xfrm>
          <a:prstGeom prst="straightConnector1">
            <a:avLst/>
          </a:prstGeom>
          <a:ln w="635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utoShape 34" descr="رسم الطفل التوضيح الكرتون ، خمسة أطفال كارتون لطيف, شخصية للرسوم المتحركة,  طفل png"/>
          <p:cNvSpPr>
            <a:spLocks noChangeAspect="1" noChangeArrowheads="1"/>
          </p:cNvSpPr>
          <p:nvPr/>
        </p:nvSpPr>
        <p:spPr bwMode="auto">
          <a:xfrm>
            <a:off x="18067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37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450" b="70872" l="8462" r="76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37429" r="74662" b="52931"/>
          <a:stretch/>
        </p:blipFill>
        <p:spPr>
          <a:xfrm>
            <a:off x="9836490" y="7788386"/>
            <a:ext cx="602910" cy="66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450" b="70872" l="8462" r="76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37429" r="74662" b="52931"/>
          <a:stretch/>
        </p:blipFill>
        <p:spPr>
          <a:xfrm>
            <a:off x="10210800" y="7788386"/>
            <a:ext cx="602910" cy="66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450" b="70872" l="8462" r="76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37429" r="74662" b="52931"/>
          <a:stretch/>
        </p:blipFill>
        <p:spPr>
          <a:xfrm>
            <a:off x="11131890" y="7788386"/>
            <a:ext cx="602910" cy="66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450" b="70872" l="8462" r="76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37429" r="74662" b="52931"/>
          <a:stretch/>
        </p:blipFill>
        <p:spPr>
          <a:xfrm>
            <a:off x="11512890" y="7788386"/>
            <a:ext cx="602910" cy="66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450" b="70872" l="8462" r="76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37429" r="74662" b="52931"/>
          <a:stretch/>
        </p:blipFill>
        <p:spPr>
          <a:xfrm>
            <a:off x="9982200" y="8245586"/>
            <a:ext cx="602910" cy="66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450" b="70872" l="8462" r="76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37429" r="74662" b="52931"/>
          <a:stretch/>
        </p:blipFill>
        <p:spPr>
          <a:xfrm>
            <a:off x="10363200" y="8245586"/>
            <a:ext cx="602910" cy="66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450" b="70872" l="8462" r="76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37429" r="74662" b="52931"/>
          <a:stretch/>
        </p:blipFill>
        <p:spPr>
          <a:xfrm>
            <a:off x="9601200" y="8245586"/>
            <a:ext cx="602910" cy="66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450" b="70872" l="8462" r="76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37429" r="74662" b="52931"/>
          <a:stretch/>
        </p:blipFill>
        <p:spPr>
          <a:xfrm>
            <a:off x="10972800" y="8245586"/>
            <a:ext cx="602910" cy="66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450" b="70872" l="8462" r="76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37429" r="74662" b="52931"/>
          <a:stretch/>
        </p:blipFill>
        <p:spPr>
          <a:xfrm>
            <a:off x="11734800" y="8225664"/>
            <a:ext cx="602910" cy="66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450" b="70872" l="8462" r="76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37429" r="74662" b="52931"/>
          <a:stretch/>
        </p:blipFill>
        <p:spPr>
          <a:xfrm>
            <a:off x="11353800" y="8225664"/>
            <a:ext cx="602910" cy="66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450" b="70872" l="8462" r="76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37429" r="74662" b="52931"/>
          <a:stretch/>
        </p:blipFill>
        <p:spPr>
          <a:xfrm>
            <a:off x="12662580" y="7768464"/>
            <a:ext cx="602910" cy="66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450" b="70872" l="8462" r="76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37429" r="74662" b="52931"/>
          <a:stretch/>
        </p:blipFill>
        <p:spPr>
          <a:xfrm>
            <a:off x="13036890" y="7768464"/>
            <a:ext cx="602910" cy="66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450" b="70872" l="8462" r="76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37429" r="74662" b="52931"/>
          <a:stretch/>
        </p:blipFill>
        <p:spPr>
          <a:xfrm>
            <a:off x="13957980" y="7768464"/>
            <a:ext cx="602910" cy="66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450" b="70872" l="8462" r="76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37429" r="74662" b="52931"/>
          <a:stretch/>
        </p:blipFill>
        <p:spPr>
          <a:xfrm>
            <a:off x="14338980" y="7768464"/>
            <a:ext cx="602910" cy="66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450" b="70872" l="8462" r="76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37429" r="74662" b="52931"/>
          <a:stretch/>
        </p:blipFill>
        <p:spPr>
          <a:xfrm>
            <a:off x="12808290" y="8225664"/>
            <a:ext cx="602910" cy="66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450" b="70872" l="8462" r="76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37429" r="74662" b="52931"/>
          <a:stretch/>
        </p:blipFill>
        <p:spPr>
          <a:xfrm>
            <a:off x="13189290" y="8225664"/>
            <a:ext cx="602910" cy="66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450" b="70872" l="8462" r="76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37429" r="74662" b="52931"/>
          <a:stretch/>
        </p:blipFill>
        <p:spPr>
          <a:xfrm>
            <a:off x="12427290" y="8225664"/>
            <a:ext cx="602910" cy="66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450" b="70872" l="8462" r="76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37429" r="74662" b="52931"/>
          <a:stretch/>
        </p:blipFill>
        <p:spPr>
          <a:xfrm>
            <a:off x="13798890" y="8225664"/>
            <a:ext cx="602910" cy="66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450" b="70872" l="8462" r="76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37429" r="74662" b="52931"/>
          <a:stretch/>
        </p:blipFill>
        <p:spPr>
          <a:xfrm>
            <a:off x="14560890" y="8205742"/>
            <a:ext cx="602910" cy="66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450" b="70872" l="8462" r="76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37429" r="74662" b="52931"/>
          <a:stretch/>
        </p:blipFill>
        <p:spPr>
          <a:xfrm>
            <a:off x="14179890" y="8205742"/>
            <a:ext cx="602910" cy="66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450" b="70872" l="8462" r="76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37429" r="74662" b="52931"/>
          <a:stretch/>
        </p:blipFill>
        <p:spPr>
          <a:xfrm>
            <a:off x="15405780" y="7768464"/>
            <a:ext cx="602910" cy="66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450" b="70872" l="8462" r="76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37429" r="74662" b="52931"/>
          <a:stretch/>
        </p:blipFill>
        <p:spPr>
          <a:xfrm>
            <a:off x="15780090" y="7768464"/>
            <a:ext cx="602910" cy="66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450" b="70872" l="8462" r="76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37429" r="74662" b="52931"/>
          <a:stretch/>
        </p:blipFill>
        <p:spPr>
          <a:xfrm>
            <a:off x="16701180" y="7768464"/>
            <a:ext cx="602910" cy="66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450" b="70872" l="8462" r="76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37429" r="74662" b="52931"/>
          <a:stretch/>
        </p:blipFill>
        <p:spPr>
          <a:xfrm>
            <a:off x="17082180" y="7768464"/>
            <a:ext cx="602910" cy="66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450" b="70872" l="8462" r="76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37429" r="74662" b="52931"/>
          <a:stretch/>
        </p:blipFill>
        <p:spPr>
          <a:xfrm>
            <a:off x="15551490" y="8225664"/>
            <a:ext cx="602910" cy="66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450" b="70872" l="8462" r="76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37429" r="74662" b="52931"/>
          <a:stretch/>
        </p:blipFill>
        <p:spPr>
          <a:xfrm>
            <a:off x="15932490" y="8225664"/>
            <a:ext cx="602910" cy="66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450" b="70872" l="8462" r="76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37429" r="74662" b="52931"/>
          <a:stretch/>
        </p:blipFill>
        <p:spPr>
          <a:xfrm>
            <a:off x="15170490" y="8225664"/>
            <a:ext cx="602910" cy="66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450" b="70872" l="8462" r="76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37429" r="74662" b="52931"/>
          <a:stretch/>
        </p:blipFill>
        <p:spPr>
          <a:xfrm>
            <a:off x="16542090" y="8225664"/>
            <a:ext cx="602910" cy="66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450" b="70872" l="8462" r="76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37429" r="74662" b="52931"/>
          <a:stretch/>
        </p:blipFill>
        <p:spPr>
          <a:xfrm>
            <a:off x="17304090" y="8205742"/>
            <a:ext cx="602910" cy="66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450" b="70872" l="8462" r="76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37429" r="74662" b="52931"/>
          <a:stretch/>
        </p:blipFill>
        <p:spPr>
          <a:xfrm>
            <a:off x="16923090" y="8205742"/>
            <a:ext cx="602910" cy="6658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30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3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3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3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9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5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1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3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9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2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5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8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1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0" grpId="0" animBg="1"/>
      <p:bldP spid="16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0">
            <a:extLst>
              <a:ext uri="{FF2B5EF4-FFF2-40B4-BE49-F238E27FC236}">
                <a16:creationId xmlns="" xmlns:a16="http://schemas.microsoft.com/office/drawing/2014/main" id="{D9CE807D-BBD4-4D86-885D-CC04505AF6FE}"/>
              </a:ext>
            </a:extLst>
          </p:cNvPr>
          <p:cNvSpPr/>
          <p:nvPr/>
        </p:nvSpPr>
        <p:spPr>
          <a:xfrm>
            <a:off x="551448" y="1176932"/>
            <a:ext cx="16992600" cy="8839199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/>
          </a:p>
        </p:txBody>
      </p:sp>
      <p:pic>
        <p:nvPicPr>
          <p:cNvPr id="37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51403" y="-172998"/>
            <a:ext cx="3521799" cy="1746051"/>
          </a:xfrm>
          <a:prstGeom prst="rect">
            <a:avLst/>
          </a:prstGeom>
        </p:spPr>
      </p:pic>
      <p:pic>
        <p:nvPicPr>
          <p:cNvPr id="38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4332" y="190500"/>
            <a:ext cx="4819668" cy="2389515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1155673" y="295544"/>
            <a:ext cx="6439202" cy="1187776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  <a:alpha val="50000"/>
            </a:schemeClr>
          </a:solidFill>
          <a:ln w="762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0" name="أكمل الأعداد الناقصة"/>
          <p:cNvSpPr txBox="1"/>
          <p:nvPr/>
        </p:nvSpPr>
        <p:spPr>
          <a:xfrm>
            <a:off x="11781085" y="488209"/>
            <a:ext cx="5467876" cy="981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 fontScale="92500" lnSpcReduction="20000"/>
          </a:bodyPr>
          <a:lstStyle>
            <a:lvl1pPr algn="ctr" defTabSz="227837">
              <a:defRPr sz="5460">
                <a:solidFill>
                  <a:srgbClr val="BC1D65"/>
                </a:solidFill>
                <a:latin typeface="GE Dinar One Medium"/>
                <a:ea typeface="GE Dinar One Medium"/>
                <a:cs typeface="GE Dinar One Medium"/>
                <a:sym typeface="GE Dinar One Medium"/>
              </a:defRPr>
            </a:lvl1pPr>
          </a:lstStyle>
          <a:p>
            <a:pPr rtl="0">
              <a:defRPr/>
            </a:pPr>
            <a:r>
              <a:rPr lang="ar-SA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أكتب أخمن ثم أتحقق لأحُل المسألة</a:t>
            </a:r>
            <a:endParaRPr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38" b="13385"/>
          <a:stretch/>
        </p:blipFill>
        <p:spPr bwMode="auto">
          <a:xfrm>
            <a:off x="302980" y="952500"/>
            <a:ext cx="10642130" cy="8177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2362200" y="4891669"/>
            <a:ext cx="74892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8800" dirty="0" smtClean="0">
                <a:solidFill>
                  <a:srgbClr val="006600"/>
                </a:solidFill>
                <a:cs typeface="PT Bold Heading" pitchFamily="2" charset="-78"/>
              </a:rPr>
              <a:t>9</a:t>
            </a:r>
            <a:endParaRPr lang="ar-SA" sz="8800" dirty="0">
              <a:solidFill>
                <a:srgbClr val="006600"/>
              </a:solidFill>
            </a:endParaRPr>
          </a:p>
        </p:txBody>
      </p:sp>
      <p:sp>
        <p:nvSpPr>
          <p:cNvPr id="32" name="مستطيل 135"/>
          <p:cNvSpPr txBox="1"/>
          <p:nvPr/>
        </p:nvSpPr>
        <p:spPr>
          <a:xfrm>
            <a:off x="1447800" y="7889697"/>
            <a:ext cx="1981200" cy="1292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800" dirty="0" smtClean="0">
                <a:solidFill>
                  <a:srgbClr val="FF0000"/>
                </a:solidFill>
              </a:rPr>
              <a:t>20</a:t>
            </a:r>
            <a:endParaRPr sz="8800" dirty="0">
              <a:solidFill>
                <a:srgbClr val="FF0000"/>
              </a:solidFill>
            </a:endParaRPr>
          </a:p>
        </p:txBody>
      </p:sp>
      <p:pic>
        <p:nvPicPr>
          <p:cNvPr id="86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5369" b="70872" l="8462" r="280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42" t="53619" r="74432" b="29384"/>
          <a:stretch/>
        </p:blipFill>
        <p:spPr>
          <a:xfrm>
            <a:off x="9994336" y="2795842"/>
            <a:ext cx="671517" cy="111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IMG_7479.png" descr="IMG_7479.png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51458" l="0" r="76424">
                        <a14:foregroundMark x1="43784" y1="26033" x2="48745" y2="18657"/>
                        <a14:backgroundMark x1="74005" y1="63245" x2="74005" y2="63245"/>
                        <a14:backgroundMark x1="66565" y1="55463" x2="73484" y2="44385"/>
                        <a14:backgroundMark x1="69045" y1="77592" x2="72015" y2="67351"/>
                        <a14:backgroundMark x1="67055" y1="76375" x2="67544" y2="743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52533" y="2781300"/>
            <a:ext cx="1930267" cy="281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IMG_7491.png" descr="IMG_7491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2725400" y="3467704"/>
            <a:ext cx="1138259" cy="1767364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IMG_6704.png" descr="IMG_6704.pn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3999748" y="3470138"/>
            <a:ext cx="955165" cy="17767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5369" b="70872" l="8462" r="280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42" t="53619" r="74432" b="29384"/>
          <a:stretch/>
        </p:blipFill>
        <p:spPr>
          <a:xfrm>
            <a:off x="17311683" y="2781300"/>
            <a:ext cx="671517" cy="111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5369" b="70872" l="8462" r="280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42" t="53619" r="74432" b="29384"/>
          <a:stretch/>
        </p:blipFill>
        <p:spPr>
          <a:xfrm>
            <a:off x="10453683" y="2795842"/>
            <a:ext cx="671517" cy="111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5369" b="70872" l="8462" r="280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42" t="53619" r="74432" b="29384"/>
          <a:stretch/>
        </p:blipFill>
        <p:spPr>
          <a:xfrm>
            <a:off x="16854483" y="2781300"/>
            <a:ext cx="671517" cy="111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5369" b="70872" l="8462" r="280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42" t="53619" r="74432" b="29384"/>
          <a:stretch/>
        </p:blipFill>
        <p:spPr>
          <a:xfrm>
            <a:off x="10896600" y="2795842"/>
            <a:ext cx="671517" cy="111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5369" b="70872" l="8462" r="280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42" t="53619" r="74432" b="29384"/>
          <a:stretch/>
        </p:blipFill>
        <p:spPr>
          <a:xfrm>
            <a:off x="16397283" y="2781300"/>
            <a:ext cx="671517" cy="111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5369" b="70872" l="8462" r="280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42" t="53619" r="74432" b="29384"/>
          <a:stretch/>
        </p:blipFill>
        <p:spPr>
          <a:xfrm>
            <a:off x="11355947" y="2795842"/>
            <a:ext cx="671517" cy="111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5369" b="70872" l="8462" r="280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42" t="53619" r="74432" b="29384"/>
          <a:stretch/>
        </p:blipFill>
        <p:spPr>
          <a:xfrm>
            <a:off x="15940083" y="2781300"/>
            <a:ext cx="671517" cy="111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5369" b="70872" l="8462" r="280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42" t="53619" r="74432" b="29384"/>
          <a:stretch/>
        </p:blipFill>
        <p:spPr>
          <a:xfrm>
            <a:off x="9829800" y="3415935"/>
            <a:ext cx="671517" cy="111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5369" b="70872" l="8462" r="280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42" t="53619" r="74432" b="29384"/>
          <a:stretch/>
        </p:blipFill>
        <p:spPr>
          <a:xfrm>
            <a:off x="17147147" y="3401393"/>
            <a:ext cx="671517" cy="111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5369" b="70872" l="8462" r="280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42" t="53619" r="74432" b="29384"/>
          <a:stretch/>
        </p:blipFill>
        <p:spPr>
          <a:xfrm>
            <a:off x="10289147" y="3415935"/>
            <a:ext cx="671517" cy="111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5369" b="70872" l="8462" r="280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42" t="53619" r="74432" b="29384"/>
          <a:stretch/>
        </p:blipFill>
        <p:spPr>
          <a:xfrm>
            <a:off x="16689947" y="3401393"/>
            <a:ext cx="671517" cy="111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5369" b="70872" l="8462" r="280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42" t="53619" r="74432" b="29384"/>
          <a:stretch/>
        </p:blipFill>
        <p:spPr>
          <a:xfrm>
            <a:off x="10732064" y="3415935"/>
            <a:ext cx="671517" cy="111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5369" b="70872" l="8462" r="280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42" t="53619" r="74432" b="29384"/>
          <a:stretch/>
        </p:blipFill>
        <p:spPr>
          <a:xfrm>
            <a:off x="16232747" y="3401393"/>
            <a:ext cx="671517" cy="111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5369" b="70872" l="8462" r="280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42" t="53619" r="74432" b="29384"/>
          <a:stretch/>
        </p:blipFill>
        <p:spPr>
          <a:xfrm>
            <a:off x="11191411" y="3415935"/>
            <a:ext cx="671517" cy="111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5369" b="70872" l="8462" r="280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42" t="53619" r="74432" b="29384"/>
          <a:stretch/>
        </p:blipFill>
        <p:spPr>
          <a:xfrm>
            <a:off x="15775547" y="3401393"/>
            <a:ext cx="671517" cy="111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5369" b="70872" l="8462" r="280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42" t="53619" r="74432" b="29384"/>
          <a:stretch/>
        </p:blipFill>
        <p:spPr>
          <a:xfrm>
            <a:off x="11672883" y="3405442"/>
            <a:ext cx="671517" cy="111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صورة 5">
            <a:extLst>
              <a:ext uri="{FF2B5EF4-FFF2-40B4-BE49-F238E27FC236}">
                <a16:creationId xmlns="" xmlns:a16="http://schemas.microsoft.com/office/drawing/2014/main" id="{5DC9A66A-99FB-E748-9A96-D609139FD8D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5369" b="70872" l="8462" r="280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42" t="53619" r="74432" b="29384"/>
          <a:stretch/>
        </p:blipFill>
        <p:spPr>
          <a:xfrm>
            <a:off x="15328336" y="3390900"/>
            <a:ext cx="671517" cy="11179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3" name="رابط كسهم مستقيم 132"/>
          <p:cNvCxnSpPr/>
          <p:nvPr/>
        </p:nvCxnSpPr>
        <p:spPr>
          <a:xfrm flipH="1" flipV="1">
            <a:off x="9606424" y="6333243"/>
            <a:ext cx="8044305" cy="34164"/>
          </a:xfrm>
          <a:prstGeom prst="straightConnector1">
            <a:avLst/>
          </a:prstGeom>
          <a:ln w="635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4" name="IMG_6714.png" descr="IMG_6714.pn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6311784" y="7365516"/>
            <a:ext cx="867446" cy="162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IMG_6701.png" descr="IMG_6701.png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11864053" y="7833576"/>
            <a:ext cx="747815" cy="1407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IMG_6703.png" descr="IMG_6703.png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11155673" y="5614241"/>
            <a:ext cx="871791" cy="16018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0" name="Picture 2" descr="الكرتون Estudante ، الطلاب محاضرات خطيرة, الطفل, اليد pn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50000" y1="12446" x2="48611" y2="52361"/>
                        <a14:foregroundMark x1="29167" y1="20601" x2="40278" y2="21030"/>
                        <a14:foregroundMark x1="56481" y1="93133" x2="59722" y2="75536"/>
                        <a14:foregroundMark x1="42130" y1="96137" x2="40278" y2="73820"/>
                        <a14:foregroundMark x1="87500" y1="90987" x2="75000" y2="78970"/>
                        <a14:foregroundMark x1="50926" y1="6867" x2="62963" y2="13734"/>
                        <a14:foregroundMark x1="38889" y1="15880" x2="50463" y2="47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8756" y="5894874"/>
            <a:ext cx="1502438" cy="162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مجموعة 4"/>
          <p:cNvGrpSpPr/>
          <p:nvPr/>
        </p:nvGrpSpPr>
        <p:grpSpPr>
          <a:xfrm>
            <a:off x="12852533" y="6360281"/>
            <a:ext cx="3540212" cy="1959555"/>
            <a:chOff x="17534021" y="5089639"/>
            <a:chExt cx="4042266" cy="2091862"/>
          </a:xfrm>
        </p:grpSpPr>
        <p:pic>
          <p:nvPicPr>
            <p:cNvPr id="2056" name="Picture 8" descr="الرسومات الرسوم التوضيحية الرسوم المتحركة ، الصبي, طفل, يد pn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96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34021" y="5089639"/>
              <a:ext cx="1991022" cy="17697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" name="مجموعة 1"/>
            <p:cNvGrpSpPr/>
            <p:nvPr/>
          </p:nvGrpSpPr>
          <p:grpSpPr>
            <a:xfrm>
              <a:off x="18276780" y="5244538"/>
              <a:ext cx="3299507" cy="1936963"/>
              <a:chOff x="18276780" y="5244538"/>
              <a:chExt cx="3299507" cy="1936963"/>
            </a:xfrm>
          </p:grpSpPr>
          <p:pic>
            <p:nvPicPr>
              <p:cNvPr id="2060" name="Picture 12" descr="رسم الكرتون ، الصبي, متنوعة, الطفل png"/>
              <p:cNvPicPr>
                <a:picLocks noChangeAspect="1" noChangeArrowheads="1"/>
              </p:cNvPicPr>
              <p:nvPr/>
            </p:nvPicPr>
            <p:blipFill>
              <a:blip r:embed="rId24" cstate="print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ackgroundRemoval t="0" b="100000" l="0" r="100000">
                            <a14:foregroundMark x1="53778" y1="3407" x2="48111" y2="17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276780" y="5366170"/>
                <a:ext cx="1991021" cy="14932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2" name="Picture 4" descr="سنديان اديوكاشنال ميديا | أصدقاء العلوم| STEM Buddies |مسلسل رسوم متحركة  تعليمي للأطفال وتطبيق تفاعلي | An ed-tech company that creates original  educational, interactive and fun content for children in Arabic and"/>
              <p:cNvPicPr>
                <a:picLocks noChangeAspect="1" noChangeArrowheads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123565" y="5244538"/>
                <a:ext cx="1452722" cy="19369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8" name="Picture 10" descr="فتى إقليدي بوي ، فتى مجعد أجنبي, طفل, يد png"/>
              <p:cNvPicPr>
                <a:picLocks noChangeAspect="1" noChangeArrowheads="1"/>
              </p:cNvPicPr>
              <p:nvPr/>
            </p:nvPicPr>
            <p:blipFill>
              <a:blip r:embed="rId27" cstate="print">
                <a:extLst>
                  <a:ext uri="{BEBA8EAE-BF5A-486C-A8C5-ECC9F3942E4B}">
                    <a14:imgProps xmlns:a14="http://schemas.microsoft.com/office/drawing/2010/main">
                      <a14:imgLayer r:embed="rId28">
                        <a14:imgEffect>
                          <a14:backgroundRemoval t="0" b="100000" l="0" r="972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60415" y="5492536"/>
                <a:ext cx="1537858" cy="15378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066" name="Picture 18" descr="التأمين, وكيل التأمين مستقلة, وكيل التأمين صورة بابوا نيو غينيا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4779" y="5344074"/>
            <a:ext cx="1887021" cy="239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مجموعة 5"/>
          <p:cNvGrpSpPr/>
          <p:nvPr/>
        </p:nvGrpSpPr>
        <p:grpSpPr>
          <a:xfrm>
            <a:off x="9909181" y="6665339"/>
            <a:ext cx="2695084" cy="1589884"/>
            <a:chOff x="-3170693" y="3561986"/>
            <a:chExt cx="2593864" cy="1444305"/>
          </a:xfrm>
        </p:grpSpPr>
        <p:pic>
          <p:nvPicPr>
            <p:cNvPr id="2064" name="Picture 16" descr="الجد والجدة ، الجد الجد أدوبي المصور ، الأجداد سعيد, متفرقات, طفل, نص png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0" b="100000" l="978" r="98370">
                          <a14:foregroundMark x1="57826" y1="29891" x2="54239" y2="33478"/>
                          <a14:foregroundMark x1="48696" y1="33152" x2="64674" y2="27391"/>
                          <a14:foregroundMark x1="56087" y1="34565" x2="62174" y2="32609"/>
                          <a14:foregroundMark x1="72283" y1="39457" x2="72826" y2="433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8169" y="3659764"/>
              <a:ext cx="871340" cy="871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8" name="Picture 20" descr="صورة شخصية طالب المدرسة كتاب أصفر حقيبة مدرسية حمراء صبي صغير سعيد, شخصية  للرسوم المتحركة, حقيبة مدرسية حمراء, والذهاب PNG وملف PSD للتحميل مجانا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0" b="100000" l="1094" r="100000">
                          <a14:foregroundMark x1="72188" y1="88750" x2="68125" y2="907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38931" y="3561986"/>
              <a:ext cx="1061266" cy="1061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0" name="Picture 22" descr="صورة بابوا نيو غينيا"/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0" b="100000" l="2111" r="100000">
                          <a14:foregroundMark x1="33222" y1="45250" x2="38556" y2="53750"/>
                          <a14:foregroundMark x1="33222" y1="40500" x2="40000" y2="50625"/>
                          <a14:foregroundMark x1="32667" y1="43750" x2="31000" y2="45000"/>
                          <a14:foregroundMark x1="34667" y1="55000" x2="27889" y2="52250"/>
                          <a14:foregroundMark x1="35222" y1="53750" x2="30111" y2="49375"/>
                          <a14:foregroundMark x1="29556" y1="46250" x2="32444" y2="42750"/>
                          <a14:foregroundMark x1="33000" y1="40875" x2="32111" y2="39625"/>
                          <a14:foregroundMark x1="30778" y1="42375" x2="29333" y2="45625"/>
                          <a14:foregroundMark x1="40222" y1="93250" x2="43667" y2="82875"/>
                          <a14:foregroundMark x1="45556" y1="95500" x2="44444" y2="87250"/>
                          <a14:foregroundMark x1="45889" y1="85000" x2="49556" y2="71125"/>
                          <a14:foregroundMark x1="41444" y1="84125" x2="42778" y2="79375"/>
                          <a14:foregroundMark x1="50111" y1="93625" x2="42556" y2="91750"/>
                          <a14:foregroundMark x1="70333" y1="81875" x2="65778" y2="71500"/>
                          <a14:foregroundMark x1="70000" y1="83750" x2="65222" y2="75000"/>
                          <a14:foregroundMark x1="67222" y1="84125" x2="66333" y2="80375"/>
                          <a14:foregroundMark x1="64444" y1="80375" x2="70000" y2="73375"/>
                          <a14:foregroundMark x1="72778" y1="88500" x2="76222" y2="81875"/>
                          <a14:foregroundMark x1="71444" y1="90750" x2="73444" y2="88500"/>
                          <a14:foregroundMark x1="71111" y1="91375" x2="73444" y2="88875"/>
                          <a14:foregroundMark x1="43889" y1="95125" x2="45333" y2="97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70693" y="3797716"/>
              <a:ext cx="1359647" cy="1208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2" name="Picture 24" descr="صورة بابوا نيو غينيا"/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0" b="100000" l="0" r="100000">
                          <a14:foregroundMark x1="39889" y1="11667" x2="51111" y2="10000"/>
                          <a14:foregroundMark x1="32333" y1="37778" x2="32333" y2="33889"/>
                          <a14:foregroundMark x1="52000" y1="93111" x2="64000" y2="93889"/>
                          <a14:foregroundMark x1="65444" y1="94222" x2="66556" y2="92556"/>
                          <a14:foregroundMark x1="51333" y1="13889" x2="55333" y2="24000"/>
                          <a14:foregroundMark x1="48889" y1="6333" x2="35111" y2="15111"/>
                          <a14:foregroundMark x1="32333" y1="20667" x2="35667" y2="13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63690" y="3719435"/>
              <a:ext cx="1019335" cy="1019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78" name="Picture 30" descr="طالب علم, شخصيات كرتونية, التوضيح png"/>
          <p:cNvPicPr>
            <a:picLocks noChangeAspect="1" noChangeArrowheads="1"/>
          </p:cNvPicPr>
          <p:nvPr/>
        </p:nvPicPr>
        <p:blipFill rotWithShape="1"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72556">
                        <a14:foregroundMark x1="61778" y1="95250" x2="61778" y2="79750"/>
                        <a14:foregroundMark x1="56667" y1="89500" x2="56667" y2="78000"/>
                        <a14:foregroundMark x1="71667" y1="93250" x2="71222" y2="84750"/>
                        <a14:foregroundMark x1="64333" y1="91500" x2="66889" y2="81750"/>
                        <a14:foregroundMark x1="30889" y1="90500" x2="30000" y2="79750"/>
                        <a14:foregroundMark x1="25333" y1="91500" x2="25333" y2="80750"/>
                        <a14:foregroundMark x1="63778" y1="56000" x2="65222" y2="57750"/>
                        <a14:foregroundMark x1="69778" y1="52500" x2="68889" y2="52500"/>
                        <a14:foregroundMark x1="64222" y1="55000" x2="63111" y2="51500"/>
                        <a14:backgroundMark x1="68444" y1="31250" x2="67444" y2="43250"/>
                        <a14:backgroundMark x1="65667" y1="50500" x2="70222" y2="47750"/>
                        <a14:backgroundMark x1="63778" y1="69000" x2="69556" y2="64750"/>
                        <a14:backgroundMark x1="65000" y1="93750" x2="70000" y2="66500"/>
                        <a14:backgroundMark x1="70444" y1="96250" x2="71333" y2="87500"/>
                        <a14:backgroundMark x1="65444" y1="97250" x2="65444" y2="80250"/>
                        <a14:backgroundMark x1="64222" y1="96750" x2="63556" y2="88500"/>
                        <a14:backgroundMark x1="64222" y1="53500" x2="67222" y2="51500"/>
                        <a14:backgroundMark x1="65111" y1="81500" x2="64000" y2="93750"/>
                        <a14:backgroundMark x1="70889" y1="81500" x2="72000" y2="88000"/>
                        <a14:backgroundMark x1="71556" y1="88000" x2="64667" y2="84000"/>
                        <a14:backgroundMark x1="66000" y1="96750" x2="65333" y2="76250"/>
                        <a14:backgroundMark x1="70444" y1="97000" x2="71111" y2="76000"/>
                        <a14:backgroundMark x1="70889" y1="97500" x2="70889" y2="84250"/>
                        <a14:backgroundMark x1="70889" y1="97000" x2="69333" y2="66750"/>
                        <a14:backgroundMark x1="65556" y1="96500" x2="66000" y2="75000"/>
                        <a14:backgroundMark x1="63444" y1="97000" x2="63444" y2="97000"/>
                        <a14:backgroundMark x1="64111" y1="98250" x2="67667" y2="8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70" r="27634"/>
          <a:stretch/>
        </p:blipFill>
        <p:spPr bwMode="auto">
          <a:xfrm>
            <a:off x="15246774" y="7821264"/>
            <a:ext cx="2718494" cy="223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من ناحية رسم الكرتون يوم المدرسة زميل أطفال المدارس, قصاصات فنية من  الأطفال, مدرسة, المدرسة بدأت PNG وملف PSD للتحميل مجانا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10000" b="90000" l="10000" r="73417">
                        <a14:foregroundMark x1="70167" y1="49667" x2="64000" y2="48833"/>
                        <a14:foregroundMark x1="69250" y1="55417" x2="69250" y2="53250"/>
                        <a14:backgroundMark x1="71000" y1="55833" x2="71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5558" y="7515560"/>
            <a:ext cx="3503053" cy="350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34" descr="رسم الطفل التوضيح الكرتون ، خمسة أطفال كارتون لطيف, شخصية للرسوم المتحركة,  طفل png"/>
          <p:cNvSpPr>
            <a:spLocks noChangeAspect="1" noChangeArrowheads="1"/>
          </p:cNvSpPr>
          <p:nvPr/>
        </p:nvSpPr>
        <p:spPr bwMode="auto">
          <a:xfrm>
            <a:off x="18067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6270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0" grpId="0" animBg="1"/>
      <p:bldP spid="25" grpId="0"/>
      <p:bldP spid="32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">
            <a:extLst>
              <a:ext uri="{FF2B5EF4-FFF2-40B4-BE49-F238E27FC236}">
                <a16:creationId xmlns:a16="http://schemas.microsoft.com/office/drawing/2014/main" xmlns="" id="{5D8F0D43-7F27-4843-A1A2-5E96EFA4F092}"/>
              </a:ext>
            </a:extLst>
          </p:cNvPr>
          <p:cNvGrpSpPr/>
          <p:nvPr/>
        </p:nvGrpSpPr>
        <p:grpSpPr>
          <a:xfrm>
            <a:off x="37786" y="120080"/>
            <a:ext cx="10676855" cy="1461571"/>
            <a:chOff x="186503" y="0"/>
            <a:chExt cx="7024854" cy="1448849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0" name="AutoShape 5">
              <a:extLst>
                <a:ext uri="{FF2B5EF4-FFF2-40B4-BE49-F238E27FC236}">
                  <a16:creationId xmlns:a16="http://schemas.microsoft.com/office/drawing/2014/main" xmlns="" id="{E4A16A1A-9DEB-4146-9266-3B6D1A8CBA7D}"/>
                </a:ext>
              </a:extLst>
            </p:cNvPr>
            <p:cNvSpPr/>
            <p:nvPr/>
          </p:nvSpPr>
          <p:spPr>
            <a:xfrm>
              <a:off x="265594" y="0"/>
              <a:ext cx="6945763" cy="1448849"/>
            </a:xfrm>
            <a:prstGeom prst="rect">
              <a:avLst/>
            </a:prstGeom>
            <a:gradFill>
              <a:gsLst>
                <a:gs pos="0">
                  <a:schemeClr val="accent6">
                    <a:lumMod val="20000"/>
                    <a:lumOff val="80000"/>
                  </a:schemeClr>
                </a:gs>
                <a:gs pos="35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</a:gra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51" name="TextBox 6">
              <a:extLst>
                <a:ext uri="{FF2B5EF4-FFF2-40B4-BE49-F238E27FC236}">
                  <a16:creationId xmlns:a16="http://schemas.microsoft.com/office/drawing/2014/main" xmlns="" id="{734319A3-E73C-4BFA-8D9A-506F72027DC0}"/>
                </a:ext>
              </a:extLst>
            </p:cNvPr>
            <p:cNvSpPr txBox="1"/>
            <p:nvPr/>
          </p:nvSpPr>
          <p:spPr>
            <a:xfrm>
              <a:off x="186503" y="27658"/>
              <a:ext cx="6223543" cy="134242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ar-SA" sz="4400" spc="-84" dirty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 </a:t>
              </a:r>
              <a:r>
                <a:rPr lang="ar-SA" sz="4400" spc="-84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9– 2 </a:t>
              </a:r>
              <a:r>
                <a:rPr lang="ar-SA" sz="4400" spc="-84" dirty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: </a:t>
              </a:r>
              <a:r>
                <a:rPr lang="ar-SA" sz="4400" spc="-84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أحل المسألة  </a:t>
              </a:r>
            </a:p>
            <a:p>
              <a:pPr algn="ctr"/>
              <a:r>
                <a:rPr lang="ar-SA" sz="4400" spc="-84" dirty="0" smtClean="0">
                  <a:solidFill>
                    <a:srgbClr val="0070C0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أُخمن ثُم أتحقق</a:t>
              </a:r>
              <a:endParaRPr lang="ar-SA" sz="4400" spc="-84" dirty="0">
                <a:solidFill>
                  <a:srgbClr val="0070C0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sp>
        <p:nvSpPr>
          <p:cNvPr id="112" name="Google Shape;112;p16"/>
          <p:cNvSpPr/>
          <p:nvPr/>
        </p:nvSpPr>
        <p:spPr>
          <a:xfrm>
            <a:off x="2386" y="2384"/>
            <a:ext cx="18264188" cy="1028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5" tIns="68549" rIns="137135" bIns="68549" anchor="t" anchorCtr="0">
            <a:noAutofit/>
          </a:bodyPr>
          <a:lstStyle/>
          <a:p>
            <a:endParaRPr sz="2300"/>
          </a:p>
        </p:txBody>
      </p:sp>
      <p:sp>
        <p:nvSpPr>
          <p:cNvPr id="13" name="Google Shape;115;p16">
            <a:extLst>
              <a:ext uri="{FF2B5EF4-FFF2-40B4-BE49-F238E27FC236}">
                <a16:creationId xmlns:a16="http://schemas.microsoft.com/office/drawing/2014/main" xmlns="" id="{EE2946EB-4CD1-4C43-A850-2C68868EAC15}"/>
              </a:ext>
            </a:extLst>
          </p:cNvPr>
          <p:cNvSpPr>
            <a:spLocks/>
          </p:cNvSpPr>
          <p:nvPr/>
        </p:nvSpPr>
        <p:spPr bwMode="auto">
          <a:xfrm>
            <a:off x="345542" y="2560883"/>
            <a:ext cx="13964774" cy="7332824"/>
          </a:xfrm>
          <a:custGeom>
            <a:avLst/>
            <a:gdLst>
              <a:gd name="T0" fmla="*/ 2147483646 w 4997"/>
              <a:gd name="T1" fmla="*/ 75604688 h 2532"/>
              <a:gd name="T2" fmla="*/ 2147483646 w 4997"/>
              <a:gd name="T3" fmla="*/ 75604688 h 2532"/>
              <a:gd name="T4" fmla="*/ 2147483646 w 4997"/>
              <a:gd name="T5" fmla="*/ 2147483646 h 2532"/>
              <a:gd name="T6" fmla="*/ 75604692 w 4997"/>
              <a:gd name="T7" fmla="*/ 2147483646 h 2532"/>
              <a:gd name="T8" fmla="*/ 75604692 w 4997"/>
              <a:gd name="T9" fmla="*/ 75604688 h 2532"/>
              <a:gd name="T10" fmla="*/ 1010583514 w 4997"/>
              <a:gd name="T11" fmla="*/ 75604688 h 2532"/>
              <a:gd name="T12" fmla="*/ 1010583514 w 4997"/>
              <a:gd name="T13" fmla="*/ 0 h 2532"/>
              <a:gd name="T14" fmla="*/ 0 w 4997"/>
              <a:gd name="T15" fmla="*/ 0 h 2532"/>
              <a:gd name="T16" fmla="*/ 0 w 4997"/>
              <a:gd name="T17" fmla="*/ 2147483646 h 2532"/>
              <a:gd name="T18" fmla="*/ 2147483646 w 4997"/>
              <a:gd name="T19" fmla="*/ 2147483646 h 2532"/>
              <a:gd name="T20" fmla="*/ 2147483646 w 4997"/>
              <a:gd name="T21" fmla="*/ 0 h 2532"/>
              <a:gd name="T22" fmla="*/ 2147483646 w 4997"/>
              <a:gd name="T23" fmla="*/ 0 h 2532"/>
              <a:gd name="T24" fmla="*/ 2147483646 w 4997"/>
              <a:gd name="T25" fmla="*/ 75604688 h 25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997" h="2532" extrusionOk="0">
                <a:moveTo>
                  <a:pt x="1254" y="30"/>
                </a:moveTo>
                <a:lnTo>
                  <a:pt x="4966" y="30"/>
                </a:lnTo>
                <a:lnTo>
                  <a:pt x="4966" y="2499"/>
                </a:lnTo>
                <a:lnTo>
                  <a:pt x="30" y="2499"/>
                </a:lnTo>
                <a:lnTo>
                  <a:pt x="30" y="30"/>
                </a:lnTo>
                <a:lnTo>
                  <a:pt x="401" y="30"/>
                </a:lnTo>
                <a:lnTo>
                  <a:pt x="401" y="0"/>
                </a:lnTo>
                <a:lnTo>
                  <a:pt x="0" y="0"/>
                </a:lnTo>
                <a:lnTo>
                  <a:pt x="0" y="2532"/>
                </a:lnTo>
                <a:lnTo>
                  <a:pt x="4997" y="2532"/>
                </a:lnTo>
                <a:lnTo>
                  <a:pt x="4997" y="0"/>
                </a:lnTo>
                <a:lnTo>
                  <a:pt x="1254" y="0"/>
                </a:lnTo>
                <a:lnTo>
                  <a:pt x="1254" y="3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sp>
        <p:nvSpPr>
          <p:cNvPr id="14" name="Google Shape;116;p16">
            <a:extLst>
              <a:ext uri="{FF2B5EF4-FFF2-40B4-BE49-F238E27FC236}">
                <a16:creationId xmlns:a16="http://schemas.microsoft.com/office/drawing/2014/main" xmlns="" id="{D2A8543E-5EAD-C343-8161-0A49820704DC}"/>
              </a:ext>
            </a:extLst>
          </p:cNvPr>
          <p:cNvSpPr>
            <a:spLocks/>
          </p:cNvSpPr>
          <p:nvPr/>
        </p:nvSpPr>
        <p:spPr bwMode="auto">
          <a:xfrm>
            <a:off x="1600200" y="1257302"/>
            <a:ext cx="1552334" cy="1856730"/>
          </a:xfrm>
          <a:custGeom>
            <a:avLst/>
            <a:gdLst>
              <a:gd name="T0" fmla="*/ 1630539525 w 663"/>
              <a:gd name="T1" fmla="*/ 1935480769 h 793"/>
              <a:gd name="T2" fmla="*/ 1670862006 w 663"/>
              <a:gd name="T3" fmla="*/ 1935480769 h 793"/>
              <a:gd name="T4" fmla="*/ 1630539525 w 663"/>
              <a:gd name="T5" fmla="*/ 1935480769 h 793"/>
              <a:gd name="T6" fmla="*/ 78124013 w 663"/>
              <a:gd name="T7" fmla="*/ 1872477631 h 793"/>
              <a:gd name="T8" fmla="*/ 78124013 w 663"/>
              <a:gd name="T9" fmla="*/ 75604718 h 793"/>
              <a:gd name="T10" fmla="*/ 1587697683 w 663"/>
              <a:gd name="T11" fmla="*/ 75604718 h 793"/>
              <a:gd name="T12" fmla="*/ 1587697683 w 663"/>
              <a:gd name="T13" fmla="*/ 1872477631 h 793"/>
              <a:gd name="T14" fmla="*/ 831651167 w 663"/>
              <a:gd name="T15" fmla="*/ 1484373415 h 793"/>
              <a:gd name="T16" fmla="*/ 78124013 w 663"/>
              <a:gd name="T17" fmla="*/ 1872477631 h 793"/>
              <a:gd name="T18" fmla="*/ 1670862006 w 663"/>
              <a:gd name="T19" fmla="*/ 0 h 793"/>
              <a:gd name="T20" fmla="*/ 0 w 663"/>
              <a:gd name="T21" fmla="*/ 0 h 793"/>
              <a:gd name="T22" fmla="*/ 0 w 663"/>
              <a:gd name="T23" fmla="*/ 1998485494 h 793"/>
              <a:gd name="T24" fmla="*/ 831651167 w 663"/>
              <a:gd name="T25" fmla="*/ 1575099076 h 793"/>
              <a:gd name="T26" fmla="*/ 1670862006 w 663"/>
              <a:gd name="T27" fmla="*/ 1998485494 h 793"/>
              <a:gd name="T28" fmla="*/ 1670862006 w 663"/>
              <a:gd name="T29" fmla="*/ 1935480769 h 793"/>
              <a:gd name="T30" fmla="*/ 1670862006 w 663"/>
              <a:gd name="T31" fmla="*/ 0 h 79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63" h="793" extrusionOk="0">
                <a:moveTo>
                  <a:pt x="647" y="768"/>
                </a:moveTo>
                <a:lnTo>
                  <a:pt x="663" y="768"/>
                </a:lnTo>
                <a:lnTo>
                  <a:pt x="647" y="768"/>
                </a:lnTo>
                <a:close/>
                <a:moveTo>
                  <a:pt x="31" y="743"/>
                </a:moveTo>
                <a:lnTo>
                  <a:pt x="31" y="30"/>
                </a:lnTo>
                <a:lnTo>
                  <a:pt x="630" y="30"/>
                </a:lnTo>
                <a:lnTo>
                  <a:pt x="630" y="743"/>
                </a:lnTo>
                <a:lnTo>
                  <a:pt x="330" y="589"/>
                </a:lnTo>
                <a:lnTo>
                  <a:pt x="31" y="743"/>
                </a:lnTo>
                <a:close/>
                <a:moveTo>
                  <a:pt x="663" y="0"/>
                </a:moveTo>
                <a:lnTo>
                  <a:pt x="0" y="0"/>
                </a:lnTo>
                <a:lnTo>
                  <a:pt x="0" y="793"/>
                </a:lnTo>
                <a:lnTo>
                  <a:pt x="330" y="625"/>
                </a:lnTo>
                <a:lnTo>
                  <a:pt x="663" y="793"/>
                </a:lnTo>
                <a:lnTo>
                  <a:pt x="663" y="768"/>
                </a:lnTo>
                <a:lnTo>
                  <a:pt x="663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sp>
        <p:nvSpPr>
          <p:cNvPr id="15" name="Google Shape;118;p16">
            <a:extLst>
              <a:ext uri="{FF2B5EF4-FFF2-40B4-BE49-F238E27FC236}">
                <a16:creationId xmlns:a16="http://schemas.microsoft.com/office/drawing/2014/main" xmlns="" id="{C4EE50B2-4C3D-9448-B974-22E1F07D60C0}"/>
              </a:ext>
            </a:extLst>
          </p:cNvPr>
          <p:cNvSpPr>
            <a:spLocks/>
          </p:cNvSpPr>
          <p:nvPr/>
        </p:nvSpPr>
        <p:spPr bwMode="auto">
          <a:xfrm>
            <a:off x="1993548" y="1683436"/>
            <a:ext cx="760949" cy="599399"/>
          </a:xfrm>
          <a:custGeom>
            <a:avLst/>
            <a:gdLst>
              <a:gd name="T0" fmla="*/ 822049418 w 118"/>
              <a:gd name="T1" fmla="*/ 1775924301 h 93"/>
              <a:gd name="T2" fmla="*/ 0 w 118"/>
              <a:gd name="T3" fmla="*/ 1775924301 h 93"/>
              <a:gd name="T4" fmla="*/ 0 w 118"/>
              <a:gd name="T5" fmla="*/ 1183948077 h 93"/>
              <a:gd name="T6" fmla="*/ 76467985 w 118"/>
              <a:gd name="T7" fmla="*/ 630164714 h 93"/>
              <a:gd name="T8" fmla="*/ 305880683 w 118"/>
              <a:gd name="T9" fmla="*/ 248249222 h 93"/>
              <a:gd name="T10" fmla="*/ 726461158 w 118"/>
              <a:gd name="T11" fmla="*/ 0 h 93"/>
              <a:gd name="T12" fmla="*/ 898517403 w 118"/>
              <a:gd name="T13" fmla="*/ 343727002 h 93"/>
              <a:gd name="T14" fmla="*/ 535289010 w 118"/>
              <a:gd name="T15" fmla="*/ 572879794 h 93"/>
              <a:gd name="T16" fmla="*/ 420584847 w 118"/>
              <a:gd name="T17" fmla="*/ 954799656 h 93"/>
              <a:gd name="T18" fmla="*/ 822049418 w 118"/>
              <a:gd name="T19" fmla="*/ 954799656 h 93"/>
              <a:gd name="T20" fmla="*/ 822049418 w 118"/>
              <a:gd name="T21" fmla="*/ 1775924301 h 93"/>
              <a:gd name="T22" fmla="*/ 2147483646 w 118"/>
              <a:gd name="T23" fmla="*/ 1775924301 h 93"/>
              <a:gd name="T24" fmla="*/ 1376454331 w 118"/>
              <a:gd name="T25" fmla="*/ 1775924301 h 93"/>
              <a:gd name="T26" fmla="*/ 1376454331 w 118"/>
              <a:gd name="T27" fmla="*/ 1183948077 h 93"/>
              <a:gd name="T28" fmla="*/ 1433806412 w 118"/>
              <a:gd name="T29" fmla="*/ 630164714 h 93"/>
              <a:gd name="T30" fmla="*/ 1663214739 w 118"/>
              <a:gd name="T31" fmla="*/ 248249222 h 93"/>
              <a:gd name="T32" fmla="*/ 2102915489 w 118"/>
              <a:gd name="T33" fmla="*/ 0 h 93"/>
              <a:gd name="T34" fmla="*/ 2147483646 w 118"/>
              <a:gd name="T35" fmla="*/ 343727002 h 93"/>
              <a:gd name="T36" fmla="*/ 1911743341 w 118"/>
              <a:gd name="T37" fmla="*/ 572879794 h 93"/>
              <a:gd name="T38" fmla="*/ 1797039177 w 118"/>
              <a:gd name="T39" fmla="*/ 954799656 h 93"/>
              <a:gd name="T40" fmla="*/ 2147483646 w 118"/>
              <a:gd name="T41" fmla="*/ 954799656 h 93"/>
              <a:gd name="T42" fmla="*/ 2147483646 w 118"/>
              <a:gd name="T43" fmla="*/ 1775924301 h 9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8" h="93" extrusionOk="0">
                <a:moveTo>
                  <a:pt x="43" y="93"/>
                </a:moveTo>
                <a:cubicBezTo>
                  <a:pt x="0" y="93"/>
                  <a:pt x="0" y="93"/>
                  <a:pt x="0" y="93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50"/>
                  <a:pt x="1" y="40"/>
                  <a:pt x="4" y="33"/>
                </a:cubicBezTo>
                <a:cubicBezTo>
                  <a:pt x="6" y="26"/>
                  <a:pt x="10" y="19"/>
                  <a:pt x="16" y="13"/>
                </a:cubicBezTo>
                <a:cubicBezTo>
                  <a:pt x="22" y="8"/>
                  <a:pt x="29" y="3"/>
                  <a:pt x="38" y="0"/>
                </a:cubicBezTo>
                <a:cubicBezTo>
                  <a:pt x="47" y="18"/>
                  <a:pt x="47" y="18"/>
                  <a:pt x="47" y="18"/>
                </a:cubicBezTo>
                <a:cubicBezTo>
                  <a:pt x="38" y="21"/>
                  <a:pt x="32" y="25"/>
                  <a:pt x="28" y="30"/>
                </a:cubicBezTo>
                <a:cubicBezTo>
                  <a:pt x="25" y="35"/>
                  <a:pt x="23" y="41"/>
                  <a:pt x="22" y="50"/>
                </a:cubicBezTo>
                <a:cubicBezTo>
                  <a:pt x="43" y="50"/>
                  <a:pt x="43" y="50"/>
                  <a:pt x="43" y="50"/>
                </a:cubicBezTo>
                <a:lnTo>
                  <a:pt x="43" y="93"/>
                </a:lnTo>
                <a:close/>
                <a:moveTo>
                  <a:pt x="115" y="93"/>
                </a:moveTo>
                <a:cubicBezTo>
                  <a:pt x="72" y="93"/>
                  <a:pt x="72" y="93"/>
                  <a:pt x="72" y="93"/>
                </a:cubicBezTo>
                <a:cubicBezTo>
                  <a:pt x="72" y="62"/>
                  <a:pt x="72" y="62"/>
                  <a:pt x="72" y="62"/>
                </a:cubicBezTo>
                <a:cubicBezTo>
                  <a:pt x="72" y="50"/>
                  <a:pt x="73" y="40"/>
                  <a:pt x="75" y="33"/>
                </a:cubicBezTo>
                <a:cubicBezTo>
                  <a:pt x="77" y="26"/>
                  <a:pt x="81" y="19"/>
                  <a:pt x="87" y="13"/>
                </a:cubicBezTo>
                <a:cubicBezTo>
                  <a:pt x="93" y="8"/>
                  <a:pt x="101" y="3"/>
                  <a:pt x="110" y="0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10" y="21"/>
                  <a:pt x="104" y="25"/>
                  <a:pt x="100" y="30"/>
                </a:cubicBezTo>
                <a:cubicBezTo>
                  <a:pt x="96" y="35"/>
                  <a:pt x="94" y="41"/>
                  <a:pt x="94" y="50"/>
                </a:cubicBezTo>
                <a:cubicBezTo>
                  <a:pt x="115" y="50"/>
                  <a:pt x="115" y="50"/>
                  <a:pt x="115" y="50"/>
                </a:cubicBezTo>
                <a:lnTo>
                  <a:pt x="115" y="9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pic>
        <p:nvPicPr>
          <p:cNvPr id="20" name="Picture 31">
            <a:extLst>
              <a:ext uri="{FF2B5EF4-FFF2-40B4-BE49-F238E27FC236}">
                <a16:creationId xmlns:a16="http://schemas.microsoft.com/office/drawing/2014/main" xmlns="" id="{4122953B-A104-47BB-BADB-6B86EBDA0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687324">
            <a:off x="196867" y="1508765"/>
            <a:ext cx="1128854" cy="97056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مجموعة 25">
            <a:extLst>
              <a:ext uri="{FF2B5EF4-FFF2-40B4-BE49-F238E27FC236}">
                <a16:creationId xmlns:a16="http://schemas.microsoft.com/office/drawing/2014/main" xmlns="" id="{02DDE471-DB41-4939-B541-1335005CEAD1}"/>
              </a:ext>
            </a:extLst>
          </p:cNvPr>
          <p:cNvGrpSpPr/>
          <p:nvPr/>
        </p:nvGrpSpPr>
        <p:grpSpPr>
          <a:xfrm>
            <a:off x="9006970" y="106672"/>
            <a:ext cx="9072626" cy="1143080"/>
            <a:chOff x="12930214" y="-1143080"/>
            <a:chExt cx="9072626" cy="1143080"/>
          </a:xfrm>
        </p:grpSpPr>
        <p:pic>
          <p:nvPicPr>
            <p:cNvPr id="27" name="Picture 3" descr="C:\Users\Mohammed\Desktop\ديباجة رياضيات1\درس اليوم.jpg">
              <a:extLst>
                <a:ext uri="{FF2B5EF4-FFF2-40B4-BE49-F238E27FC236}">
                  <a16:creationId xmlns:a16="http://schemas.microsoft.com/office/drawing/2014/main" xmlns="" id="{A4332A5F-40F9-488A-A901-789050C6C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2930214" y="-1143000"/>
              <a:ext cx="8743950" cy="1143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  <p:pic>
          <p:nvPicPr>
            <p:cNvPr id="28" name="Picture 2" descr="C:\Users\Mohammed\Desktop\ديباجة رياضيات1\درس عنوان.jpg">
              <a:extLst>
                <a:ext uri="{FF2B5EF4-FFF2-40B4-BE49-F238E27FC236}">
                  <a16:creationId xmlns:a16="http://schemas.microsoft.com/office/drawing/2014/main" xmlns="" id="{1F08C2A9-6218-4207-A6B2-CB2464685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 l="19796" t="5877" r="22385"/>
            <a:stretch>
              <a:fillRect/>
            </a:stretch>
          </p:blipFill>
          <p:spPr bwMode="auto">
            <a:xfrm>
              <a:off x="15430544" y="-1143080"/>
              <a:ext cx="6572296" cy="11430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</p:grpSp>
      <p:sp>
        <p:nvSpPr>
          <p:cNvPr id="29" name="AutoShape 9">
            <a:extLst>
              <a:ext uri="{FF2B5EF4-FFF2-40B4-BE49-F238E27FC236}">
                <a16:creationId xmlns:a16="http://schemas.microsoft.com/office/drawing/2014/main" xmlns="" id="{A854F559-5BA0-4F49-9469-802D9598B1AD}"/>
              </a:ext>
            </a:extLst>
          </p:cNvPr>
          <p:cNvSpPr/>
          <p:nvPr/>
        </p:nvSpPr>
        <p:spPr>
          <a:xfrm rot="21571288">
            <a:off x="10361823" y="1350654"/>
            <a:ext cx="4111866" cy="1049820"/>
          </a:xfrm>
          <a:prstGeom prst="rect">
            <a:avLst/>
          </a:prstGeom>
          <a:solidFill>
            <a:srgbClr val="FFFFFF">
              <a:alpha val="18000"/>
            </a:srgbClr>
          </a:solidFill>
          <a:effectLst>
            <a:glow rad="25400">
              <a:srgbClr val="FF3399">
                <a:alpha val="23000"/>
              </a:srgbClr>
            </a:glow>
          </a:effectLst>
        </p:spPr>
      </p: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xmlns="" id="{DECA73D4-218F-4F46-A104-FB98A641593B}"/>
              </a:ext>
            </a:extLst>
          </p:cNvPr>
          <p:cNvGrpSpPr/>
          <p:nvPr/>
        </p:nvGrpSpPr>
        <p:grpSpPr>
          <a:xfrm>
            <a:off x="14329159" y="1396450"/>
            <a:ext cx="4187444" cy="955442"/>
            <a:chOff x="278562" y="577188"/>
            <a:chExt cx="3786150" cy="955439"/>
          </a:xfrm>
        </p:grpSpPr>
        <p:sp>
          <p:nvSpPr>
            <p:cNvPr id="31" name="Freeform 123">
              <a:extLst>
                <a:ext uri="{FF2B5EF4-FFF2-40B4-BE49-F238E27FC236}">
                  <a16:creationId xmlns:a16="http://schemas.microsoft.com/office/drawing/2014/main" xmlns="" id="{40D6475A-C732-46A0-A64C-22A8EC2AF0C2}"/>
                </a:ext>
              </a:extLst>
            </p:cNvPr>
            <p:cNvSpPr/>
            <p:nvPr/>
          </p:nvSpPr>
          <p:spPr>
            <a:xfrm>
              <a:off x="499905" y="644804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/>
              <a:endParaRPr lang="en-US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xmlns="" id="{BC052DF6-21B0-44E4-94F5-B30D10CFBC9A}"/>
                </a:ext>
              </a:extLst>
            </p:cNvPr>
            <p:cNvSpPr txBox="1"/>
            <p:nvPr/>
          </p:nvSpPr>
          <p:spPr>
            <a:xfrm>
              <a:off x="278562" y="577188"/>
              <a:ext cx="3786150" cy="772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7" tIns="33867" rIns="33867" bIns="33867" numCol="1" spcCol="38100" rtlCol="1" anchor="ctr">
              <a:spAutoFit/>
            </a:bodyPr>
            <a:lstStyle/>
            <a:p>
              <a:pPr algn="ctr" defTabSz="584172" hangingPunct="0"/>
              <a:r>
                <a:rPr lang="ar-SA" sz="4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4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0DBF5BCB-70D3-4CC1-964B-6F9914E72D1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6293371" y="2607072"/>
            <a:ext cx="1714784" cy="1265220"/>
          </a:xfrm>
          <a:prstGeom prst="rect">
            <a:avLst/>
          </a:prstGeom>
        </p:spPr>
      </p:pic>
      <p:pic>
        <p:nvPicPr>
          <p:cNvPr id="34" name="Google Shape;60;p13">
            <a:extLst>
              <a:ext uri="{FF2B5EF4-FFF2-40B4-BE49-F238E27FC236}">
                <a16:creationId xmlns:a16="http://schemas.microsoft.com/office/drawing/2014/main" xmlns="" id="{6614D729-BAE0-4689-AF15-4B1C4925CC79}"/>
              </a:ext>
            </a:extLst>
          </p:cNvPr>
          <p:cNvPicPr preferRelativeResize="0"/>
          <p:nvPr/>
        </p:nvPicPr>
        <p:blipFill>
          <a:blip r:embed="rId12" cstate="print">
            <a:alphaModFix/>
          </a:blip>
          <a:stretch>
            <a:fillRect/>
          </a:stretch>
        </p:blipFill>
        <p:spPr>
          <a:xfrm>
            <a:off x="14573963" y="3929033"/>
            <a:ext cx="1500198" cy="101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16" descr="Picture 16">
            <a:extLst>
              <a:ext uri="{FF2B5EF4-FFF2-40B4-BE49-F238E27FC236}">
                <a16:creationId xmlns:a16="http://schemas.microsoft.com/office/drawing/2014/main" xmlns="" id="{75C9D6ED-3E6E-4C63-915E-9135B09823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479488" y="2729285"/>
            <a:ext cx="1144440" cy="1143008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36">
            <a:extLst>
              <a:ext uri="{FF2B5EF4-FFF2-40B4-BE49-F238E27FC236}">
                <a16:creationId xmlns:a16="http://schemas.microsoft.com/office/drawing/2014/main" xmlns="" id="{A375F833-303C-4EA2-B0FB-D71CBF7E5F3E}"/>
              </a:ext>
            </a:extLst>
          </p:cNvPr>
          <p:cNvSpPr/>
          <p:nvPr/>
        </p:nvSpPr>
        <p:spPr>
          <a:xfrm>
            <a:off x="10736910" y="1525888"/>
            <a:ext cx="823152" cy="688088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4" name="Heart 38">
            <a:extLst>
              <a:ext uri="{FF2B5EF4-FFF2-40B4-BE49-F238E27FC236}">
                <a16:creationId xmlns:a16="http://schemas.microsoft.com/office/drawing/2014/main" xmlns="" id="{B1723344-60A1-4937-82D6-E71EDBB47841}"/>
              </a:ext>
            </a:extLst>
          </p:cNvPr>
          <p:cNvSpPr/>
          <p:nvPr/>
        </p:nvSpPr>
        <p:spPr>
          <a:xfrm>
            <a:off x="12696564" y="1520634"/>
            <a:ext cx="764364" cy="764364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/>
          </a:p>
        </p:txBody>
      </p:sp>
      <p:sp>
        <p:nvSpPr>
          <p:cNvPr id="45" name="Rectangle 18">
            <a:extLst>
              <a:ext uri="{FF2B5EF4-FFF2-40B4-BE49-F238E27FC236}">
                <a16:creationId xmlns:a16="http://schemas.microsoft.com/office/drawing/2014/main" xmlns="" id="{D32D8820-701A-45DF-9F07-8656434BFB40}"/>
              </a:ext>
            </a:extLst>
          </p:cNvPr>
          <p:cNvSpPr/>
          <p:nvPr/>
        </p:nvSpPr>
        <p:spPr>
          <a:xfrm>
            <a:off x="11822295" y="1609106"/>
            <a:ext cx="670698" cy="532884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6" name="Rounded Rectangle 51">
            <a:extLst>
              <a:ext uri="{FF2B5EF4-FFF2-40B4-BE49-F238E27FC236}">
                <a16:creationId xmlns:a16="http://schemas.microsoft.com/office/drawing/2014/main" xmlns="" id="{8A25F950-CACC-42AF-92B8-BBDF985714F2}"/>
              </a:ext>
            </a:extLst>
          </p:cNvPr>
          <p:cNvSpPr/>
          <p:nvPr/>
        </p:nvSpPr>
        <p:spPr>
          <a:xfrm rot="16200000" flipH="1">
            <a:off x="13569904" y="1379036"/>
            <a:ext cx="912734" cy="893748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chemeClr val="tx1"/>
              </a:solidFill>
            </a:endParaRP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xmlns="" id="{85A7DC4C-8351-42F8-BCE5-2F456083F2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251" y="90263"/>
            <a:ext cx="1232766" cy="1179348"/>
          </a:xfrm>
          <a:prstGeom prst="rect">
            <a:avLst/>
          </a:prstGeom>
        </p:spPr>
      </p:pic>
      <p:pic>
        <p:nvPicPr>
          <p:cNvPr id="52" name="Picture 1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16535401" y="-105529"/>
            <a:ext cx="1845137" cy="1591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1A16FDC0-A5A0-4077-BE51-27A5DFFC66F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20324303">
            <a:off x="16746300" y="8761033"/>
            <a:ext cx="1537329" cy="1451733"/>
          </a:xfrm>
          <a:prstGeom prst="rect">
            <a:avLst/>
          </a:prstGeom>
        </p:spPr>
      </p:pic>
      <p:grpSp>
        <p:nvGrpSpPr>
          <p:cNvPr id="4" name="مجموعة 3"/>
          <p:cNvGrpSpPr/>
          <p:nvPr/>
        </p:nvGrpSpPr>
        <p:grpSpPr>
          <a:xfrm>
            <a:off x="13706738" y="4982876"/>
            <a:ext cx="3598374" cy="1607087"/>
            <a:chOff x="13706738" y="4982876"/>
            <a:chExt cx="3598374" cy="1607087"/>
          </a:xfrm>
        </p:grpSpPr>
        <p:pic>
          <p:nvPicPr>
            <p:cNvPr id="47" name="Google Shape;1242;p68"/>
            <p:cNvPicPr preferRelativeResize="0"/>
            <p:nvPr/>
          </p:nvPicPr>
          <p:blipFill rotWithShape="1">
            <a:blip r:embed="rId18">
              <a:alphaModFix/>
            </a:blip>
            <a:srcRect t="11051" r="20000" b="26510"/>
            <a:stretch/>
          </p:blipFill>
          <p:spPr>
            <a:xfrm>
              <a:off x="13706738" y="4982876"/>
              <a:ext cx="3598374" cy="16070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2" descr="Maths - Math Melonheadz Clip Art, HD Png Download - Original Size PNG Image  - PNGJoy">
              <a:extLst>
                <a:ext uri="{FF2B5EF4-FFF2-40B4-BE49-F238E27FC236}">
                  <a16:creationId xmlns:a16="http://schemas.microsoft.com/office/drawing/2014/main" xmlns="" id="{127D0F6F-4CC4-4A15-9B4F-9C229B1063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97474" y="5515526"/>
              <a:ext cx="1925090" cy="541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Google Shape;78;p1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6535402" y="3929033"/>
            <a:ext cx="1303308" cy="120452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مستطيل 34"/>
          <p:cNvSpPr/>
          <p:nvPr/>
        </p:nvSpPr>
        <p:spPr>
          <a:xfrm>
            <a:off x="14310316" y="7353300"/>
            <a:ext cx="3909839" cy="1800494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r>
              <a:rPr lang="ar-SA" dirty="0">
                <a:solidFill>
                  <a:srgbClr val="CC0066"/>
                </a:solidFill>
              </a:rPr>
              <a:t>شكر خاص للأستاذ الفاضل</a:t>
            </a:r>
            <a:endParaRPr lang="en-US" dirty="0">
              <a:solidFill>
                <a:srgbClr val="CC0066"/>
              </a:solidFill>
            </a:endParaRPr>
          </a:p>
          <a:p>
            <a:r>
              <a:rPr lang="en-US" dirty="0">
                <a:solidFill>
                  <a:srgbClr val="CC0066"/>
                </a:solidFill>
              </a:rPr>
              <a:t>@</a:t>
            </a:r>
            <a:r>
              <a:rPr lang="en-US" dirty="0" err="1">
                <a:solidFill>
                  <a:srgbClr val="CC0066"/>
                </a:solidFill>
              </a:rPr>
              <a:t>Hassan_Alqarnee</a:t>
            </a:r>
            <a:endParaRPr lang="en-US" dirty="0">
              <a:solidFill>
                <a:srgbClr val="CC0066"/>
              </a:solidFill>
            </a:endParaRP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hlinkClick r:id="rId21"/>
              </a:rPr>
              <a:t>https://www.youtube.com/playlist?list=PLyoodbH_5mVIlRVJAJof8blvnTy0aF9Rr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ar-SA" dirty="0">
              <a:solidFill>
                <a:srgbClr val="CC0066"/>
              </a:solidFill>
            </a:endParaRPr>
          </a:p>
        </p:txBody>
      </p:sp>
      <p:pic>
        <p:nvPicPr>
          <p:cNvPr id="2" name="- أحل المسألة  التخمين ثم التحقق   رياضيات الصف الأول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567064" y="3314700"/>
            <a:ext cx="11082136" cy="623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5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1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75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25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750"/>
                            </p:stCondLst>
                            <p:childTnLst>
                              <p:par>
                                <p:cTn id="3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25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25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9907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8" name="Google Shape;1288;p46"/>
          <p:cNvGrpSpPr/>
          <p:nvPr/>
        </p:nvGrpSpPr>
        <p:grpSpPr>
          <a:xfrm>
            <a:off x="1730298" y="1798076"/>
            <a:ext cx="14357208" cy="5973450"/>
            <a:chOff x="7728915" y="1917859"/>
            <a:chExt cx="1034486" cy="222599"/>
          </a:xfrm>
        </p:grpSpPr>
        <p:sp>
          <p:nvSpPr>
            <p:cNvPr id="1289" name="Google Shape;1289;p46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0" name="Google Shape;1290;p46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1" name="Google Shape;1291;p46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2" name="Google Shape;1292;p46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3" name="Google Shape;1293;p46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4" name="Google Shape;1294;p46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5" name="Google Shape;1295;p46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6" name="Google Shape;1296;p46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7" name="Google Shape;1297;p46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8" name="Google Shape;1298;p46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9" name="Google Shape;1299;p46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0" name="Google Shape;1300;p46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1" name="Google Shape;1301;p46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2" name="Google Shape;1302;p46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3" name="Google Shape;1303;p46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4" name="Google Shape;1304;p46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5" name="Google Shape;1305;p46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6" name="Google Shape;1306;p46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7" name="Google Shape;1307;p46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8" name="Google Shape;1308;p46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9" name="Google Shape;1309;p46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0" name="Google Shape;1310;p46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1" name="Google Shape;1311;p46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2" name="Google Shape;1312;p46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3" name="Google Shape;1313;p46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" name="Google Shape;1314;p46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" name="Google Shape;1315;p46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" name="Google Shape;1316;p46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" name="Google Shape;1317;p46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" name="Google Shape;1318;p46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" name="Google Shape;1319;p46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" name="Google Shape;1320;p46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" name="Google Shape;1321;p46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" name="Google Shape;1322;p46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" name="Google Shape;1323;p46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" name="Google Shape;1324;p46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" name="Google Shape;1325;p46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" name="Google Shape;1326;p46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" name="Google Shape;1327;p46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32" name="Google Shape;1332;p46"/>
          <p:cNvGrpSpPr/>
          <p:nvPr/>
        </p:nvGrpSpPr>
        <p:grpSpPr>
          <a:xfrm>
            <a:off x="3796350" y="142528"/>
            <a:ext cx="1602259" cy="1942854"/>
            <a:chOff x="2890275" y="2949625"/>
            <a:chExt cx="407325" cy="531850"/>
          </a:xfrm>
        </p:grpSpPr>
        <p:sp>
          <p:nvSpPr>
            <p:cNvPr id="1333" name="Google Shape;1333;p46"/>
            <p:cNvSpPr/>
            <p:nvPr/>
          </p:nvSpPr>
          <p:spPr>
            <a:xfrm>
              <a:off x="2908450" y="2949625"/>
              <a:ext cx="389150" cy="492575"/>
            </a:xfrm>
            <a:custGeom>
              <a:avLst/>
              <a:gdLst/>
              <a:ahLst/>
              <a:cxnLst/>
              <a:rect l="l" t="t" r="r" b="b"/>
              <a:pathLst>
                <a:path w="15566" h="19703" extrusionOk="0">
                  <a:moveTo>
                    <a:pt x="10760" y="301"/>
                  </a:moveTo>
                  <a:cubicBezTo>
                    <a:pt x="10950" y="301"/>
                    <a:pt x="11135" y="355"/>
                    <a:pt x="11177" y="509"/>
                  </a:cubicBezTo>
                  <a:lnTo>
                    <a:pt x="14169" y="11456"/>
                  </a:lnTo>
                  <a:cubicBezTo>
                    <a:pt x="14164" y="11514"/>
                    <a:pt x="14169" y="11572"/>
                    <a:pt x="14185" y="11626"/>
                  </a:cubicBezTo>
                  <a:lnTo>
                    <a:pt x="15330" y="15540"/>
                  </a:lnTo>
                  <a:lnTo>
                    <a:pt x="14901" y="15691"/>
                  </a:lnTo>
                  <a:lnTo>
                    <a:pt x="14717" y="15754"/>
                  </a:lnTo>
                  <a:lnTo>
                    <a:pt x="14480" y="15839"/>
                  </a:lnTo>
                  <a:lnTo>
                    <a:pt x="11712" y="16745"/>
                  </a:lnTo>
                  <a:cubicBezTo>
                    <a:pt x="11665" y="16760"/>
                    <a:pt x="11617" y="16770"/>
                    <a:pt x="11568" y="16774"/>
                  </a:cubicBezTo>
                  <a:cubicBezTo>
                    <a:pt x="11459" y="16784"/>
                    <a:pt x="11350" y="16801"/>
                    <a:pt x="11242" y="16826"/>
                  </a:cubicBezTo>
                  <a:cubicBezTo>
                    <a:pt x="11167" y="16843"/>
                    <a:pt x="9499" y="17538"/>
                    <a:pt x="8556" y="17905"/>
                  </a:cubicBezTo>
                  <a:lnTo>
                    <a:pt x="8556" y="17905"/>
                  </a:lnTo>
                  <a:lnTo>
                    <a:pt x="5584" y="18942"/>
                  </a:lnTo>
                  <a:lnTo>
                    <a:pt x="5584" y="18942"/>
                  </a:lnTo>
                  <a:lnTo>
                    <a:pt x="4684" y="19256"/>
                  </a:lnTo>
                  <a:lnTo>
                    <a:pt x="4093" y="19462"/>
                  </a:lnTo>
                  <a:cubicBezTo>
                    <a:pt x="4093" y="19461"/>
                    <a:pt x="4093" y="19461"/>
                    <a:pt x="4093" y="19460"/>
                  </a:cubicBezTo>
                  <a:lnTo>
                    <a:pt x="4093" y="19460"/>
                  </a:lnTo>
                  <a:cubicBezTo>
                    <a:pt x="3948" y="18911"/>
                    <a:pt x="3477" y="16385"/>
                    <a:pt x="2661" y="12995"/>
                  </a:cubicBezTo>
                  <a:cubicBezTo>
                    <a:pt x="2031" y="10384"/>
                    <a:pt x="1106" y="7113"/>
                    <a:pt x="540" y="4753"/>
                  </a:cubicBezTo>
                  <a:lnTo>
                    <a:pt x="540" y="4753"/>
                  </a:lnTo>
                  <a:cubicBezTo>
                    <a:pt x="537" y="4741"/>
                    <a:pt x="534" y="4729"/>
                    <a:pt x="531" y="4717"/>
                  </a:cubicBezTo>
                  <a:cubicBezTo>
                    <a:pt x="516" y="4654"/>
                    <a:pt x="502" y="4592"/>
                    <a:pt x="488" y="4529"/>
                  </a:cubicBezTo>
                  <a:cubicBezTo>
                    <a:pt x="452" y="4385"/>
                    <a:pt x="418" y="4244"/>
                    <a:pt x="385" y="4105"/>
                  </a:cubicBezTo>
                  <a:cubicBezTo>
                    <a:pt x="370" y="4042"/>
                    <a:pt x="355" y="3981"/>
                    <a:pt x="340" y="3919"/>
                  </a:cubicBezTo>
                  <a:cubicBezTo>
                    <a:pt x="318" y="3825"/>
                    <a:pt x="321" y="3780"/>
                    <a:pt x="319" y="3727"/>
                  </a:cubicBezTo>
                  <a:cubicBezTo>
                    <a:pt x="317" y="3644"/>
                    <a:pt x="370" y="3569"/>
                    <a:pt x="449" y="3544"/>
                  </a:cubicBezTo>
                  <a:lnTo>
                    <a:pt x="10461" y="344"/>
                  </a:lnTo>
                  <a:cubicBezTo>
                    <a:pt x="10546" y="318"/>
                    <a:pt x="10653" y="301"/>
                    <a:pt x="10760" y="301"/>
                  </a:cubicBezTo>
                  <a:close/>
                  <a:moveTo>
                    <a:pt x="10907" y="0"/>
                  </a:moveTo>
                  <a:cubicBezTo>
                    <a:pt x="10767" y="0"/>
                    <a:pt x="10515" y="39"/>
                    <a:pt x="10477" y="51"/>
                  </a:cubicBezTo>
                  <a:lnTo>
                    <a:pt x="86" y="3300"/>
                  </a:lnTo>
                  <a:lnTo>
                    <a:pt x="1" y="3327"/>
                  </a:lnTo>
                  <a:lnTo>
                    <a:pt x="22" y="3414"/>
                  </a:lnTo>
                  <a:cubicBezTo>
                    <a:pt x="66" y="3598"/>
                    <a:pt x="111" y="3785"/>
                    <a:pt x="156" y="3975"/>
                  </a:cubicBezTo>
                  <a:cubicBezTo>
                    <a:pt x="170" y="4038"/>
                    <a:pt x="185" y="4100"/>
                    <a:pt x="200" y="4162"/>
                  </a:cubicBezTo>
                  <a:cubicBezTo>
                    <a:pt x="200" y="4162"/>
                    <a:pt x="200" y="4163"/>
                    <a:pt x="201" y="4163"/>
                  </a:cubicBezTo>
                  <a:lnTo>
                    <a:pt x="201" y="4163"/>
                  </a:lnTo>
                  <a:lnTo>
                    <a:pt x="200" y="4163"/>
                  </a:lnTo>
                  <a:cubicBezTo>
                    <a:pt x="233" y="4302"/>
                    <a:pt x="268" y="4443"/>
                    <a:pt x="301" y="4587"/>
                  </a:cubicBezTo>
                  <a:cubicBezTo>
                    <a:pt x="317" y="4648"/>
                    <a:pt x="332" y="4710"/>
                    <a:pt x="347" y="4774"/>
                  </a:cubicBezTo>
                  <a:cubicBezTo>
                    <a:pt x="1797" y="10838"/>
                    <a:pt x="3890" y="19552"/>
                    <a:pt x="3949" y="19641"/>
                  </a:cubicBezTo>
                  <a:lnTo>
                    <a:pt x="3991" y="19702"/>
                  </a:lnTo>
                  <a:lnTo>
                    <a:pt x="14348" y="16087"/>
                  </a:lnTo>
                  <a:lnTo>
                    <a:pt x="14531" y="16024"/>
                  </a:lnTo>
                  <a:lnTo>
                    <a:pt x="14768" y="15941"/>
                  </a:lnTo>
                  <a:lnTo>
                    <a:pt x="14952" y="15877"/>
                  </a:lnTo>
                  <a:lnTo>
                    <a:pt x="15479" y="15692"/>
                  </a:lnTo>
                  <a:lnTo>
                    <a:pt x="15565" y="15662"/>
                  </a:lnTo>
                  <a:lnTo>
                    <a:pt x="11461" y="479"/>
                  </a:lnTo>
                  <a:lnTo>
                    <a:pt x="11002" y="20"/>
                  </a:lnTo>
                  <a:cubicBezTo>
                    <a:pt x="10998" y="6"/>
                    <a:pt x="10961" y="0"/>
                    <a:pt x="1090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4" name="Google Shape;1334;p46"/>
            <p:cNvSpPr/>
            <p:nvPr/>
          </p:nvSpPr>
          <p:spPr>
            <a:xfrm>
              <a:off x="2897400" y="3047550"/>
              <a:ext cx="389150" cy="415525"/>
            </a:xfrm>
            <a:custGeom>
              <a:avLst/>
              <a:gdLst/>
              <a:ahLst/>
              <a:cxnLst/>
              <a:rect l="l" t="t" r="r" b="b"/>
              <a:pathLst>
                <a:path w="15566" h="16621" extrusionOk="0">
                  <a:moveTo>
                    <a:pt x="782" y="0"/>
                  </a:moveTo>
                  <a:lnTo>
                    <a:pt x="598" y="58"/>
                  </a:lnTo>
                  <a:lnTo>
                    <a:pt x="87" y="218"/>
                  </a:lnTo>
                  <a:lnTo>
                    <a:pt x="0" y="245"/>
                  </a:lnTo>
                  <a:lnTo>
                    <a:pt x="22" y="332"/>
                  </a:lnTo>
                  <a:cubicBezTo>
                    <a:pt x="63" y="503"/>
                    <a:pt x="104" y="678"/>
                    <a:pt x="147" y="855"/>
                  </a:cubicBezTo>
                  <a:cubicBezTo>
                    <a:pt x="162" y="917"/>
                    <a:pt x="175" y="980"/>
                    <a:pt x="191" y="1043"/>
                  </a:cubicBezTo>
                  <a:cubicBezTo>
                    <a:pt x="1643" y="7114"/>
                    <a:pt x="3889" y="16468"/>
                    <a:pt x="3949" y="16559"/>
                  </a:cubicBezTo>
                  <a:lnTo>
                    <a:pt x="3991" y="16621"/>
                  </a:lnTo>
                  <a:lnTo>
                    <a:pt x="14962" y="12793"/>
                  </a:lnTo>
                  <a:lnTo>
                    <a:pt x="14961" y="12792"/>
                  </a:lnTo>
                  <a:lnTo>
                    <a:pt x="14961" y="12792"/>
                  </a:lnTo>
                  <a:lnTo>
                    <a:pt x="14962" y="12792"/>
                  </a:lnTo>
                  <a:lnTo>
                    <a:pt x="15144" y="12728"/>
                  </a:lnTo>
                  <a:lnTo>
                    <a:pt x="15480" y="12611"/>
                  </a:lnTo>
                  <a:lnTo>
                    <a:pt x="15565" y="12581"/>
                  </a:lnTo>
                  <a:lnTo>
                    <a:pt x="15394" y="11959"/>
                  </a:lnTo>
                  <a:lnTo>
                    <a:pt x="15343" y="11774"/>
                  </a:lnTo>
                  <a:lnTo>
                    <a:pt x="15159" y="11837"/>
                  </a:lnTo>
                  <a:lnTo>
                    <a:pt x="15210" y="12024"/>
                  </a:lnTo>
                  <a:lnTo>
                    <a:pt x="15330" y="12459"/>
                  </a:lnTo>
                  <a:lnTo>
                    <a:pt x="15093" y="12542"/>
                  </a:lnTo>
                  <a:lnTo>
                    <a:pt x="14910" y="12605"/>
                  </a:lnTo>
                  <a:lnTo>
                    <a:pt x="4094" y="16382"/>
                  </a:lnTo>
                  <a:cubicBezTo>
                    <a:pt x="3828" y="15375"/>
                    <a:pt x="1664" y="6361"/>
                    <a:pt x="376" y="985"/>
                  </a:cubicBezTo>
                  <a:cubicBezTo>
                    <a:pt x="361" y="922"/>
                    <a:pt x="346" y="860"/>
                    <a:pt x="332" y="798"/>
                  </a:cubicBezTo>
                  <a:cubicBezTo>
                    <a:pt x="297" y="653"/>
                    <a:pt x="263" y="512"/>
                    <a:pt x="231" y="374"/>
                  </a:cubicBezTo>
                  <a:lnTo>
                    <a:pt x="642" y="245"/>
                  </a:lnTo>
                  <a:lnTo>
                    <a:pt x="827" y="188"/>
                  </a:lnTo>
                  <a:cubicBezTo>
                    <a:pt x="812" y="124"/>
                    <a:pt x="797" y="62"/>
                    <a:pt x="7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5" name="Google Shape;1335;p46"/>
            <p:cNvSpPr/>
            <p:nvPr/>
          </p:nvSpPr>
          <p:spPr>
            <a:xfrm>
              <a:off x="2890950" y="3062825"/>
              <a:ext cx="389150" cy="418650"/>
            </a:xfrm>
            <a:custGeom>
              <a:avLst/>
              <a:gdLst/>
              <a:ahLst/>
              <a:cxnLst/>
              <a:rect l="l" t="t" r="r" b="b"/>
              <a:pathLst>
                <a:path w="15566" h="16746" extrusionOk="0">
                  <a:moveTo>
                    <a:pt x="1188" y="1"/>
                  </a:moveTo>
                  <a:lnTo>
                    <a:pt x="1001" y="59"/>
                  </a:lnTo>
                  <a:cubicBezTo>
                    <a:pt x="1017" y="120"/>
                    <a:pt x="1032" y="182"/>
                    <a:pt x="1047" y="245"/>
                  </a:cubicBezTo>
                  <a:lnTo>
                    <a:pt x="1231" y="189"/>
                  </a:lnTo>
                  <a:cubicBezTo>
                    <a:pt x="1216" y="126"/>
                    <a:pt x="1202" y="64"/>
                    <a:pt x="1188" y="1"/>
                  </a:cubicBezTo>
                  <a:close/>
                  <a:moveTo>
                    <a:pt x="15180" y="11311"/>
                  </a:moveTo>
                  <a:lnTo>
                    <a:pt x="14996" y="11374"/>
                  </a:lnTo>
                  <a:lnTo>
                    <a:pt x="15046" y="11559"/>
                  </a:lnTo>
                  <a:lnTo>
                    <a:pt x="15231" y="11496"/>
                  </a:lnTo>
                  <a:lnTo>
                    <a:pt x="15180" y="11311"/>
                  </a:lnTo>
                  <a:close/>
                  <a:moveTo>
                    <a:pt x="590" y="187"/>
                  </a:moveTo>
                  <a:lnTo>
                    <a:pt x="405" y="245"/>
                  </a:lnTo>
                  <a:lnTo>
                    <a:pt x="1" y="371"/>
                  </a:lnTo>
                  <a:lnTo>
                    <a:pt x="22" y="459"/>
                  </a:lnTo>
                  <a:cubicBezTo>
                    <a:pt x="1461" y="6478"/>
                    <a:pt x="3886" y="16590"/>
                    <a:pt x="3950" y="16685"/>
                  </a:cubicBezTo>
                  <a:lnTo>
                    <a:pt x="3991" y="16746"/>
                  </a:lnTo>
                  <a:lnTo>
                    <a:pt x="15481" y="12737"/>
                  </a:lnTo>
                  <a:lnTo>
                    <a:pt x="15566" y="12707"/>
                  </a:lnTo>
                  <a:lnTo>
                    <a:pt x="15402" y="12118"/>
                  </a:lnTo>
                  <a:lnTo>
                    <a:pt x="15351" y="11931"/>
                  </a:lnTo>
                  <a:lnTo>
                    <a:pt x="15168" y="11995"/>
                  </a:lnTo>
                  <a:lnTo>
                    <a:pt x="15220" y="12182"/>
                  </a:lnTo>
                  <a:lnTo>
                    <a:pt x="15331" y="12585"/>
                  </a:lnTo>
                  <a:lnTo>
                    <a:pt x="4096" y="16506"/>
                  </a:lnTo>
                  <a:cubicBezTo>
                    <a:pt x="3817" y="15461"/>
                    <a:pt x="1492" y="5772"/>
                    <a:pt x="232" y="500"/>
                  </a:cubicBezTo>
                  <a:lnTo>
                    <a:pt x="449" y="432"/>
                  </a:lnTo>
                  <a:lnTo>
                    <a:pt x="634" y="374"/>
                  </a:lnTo>
                  <a:cubicBezTo>
                    <a:pt x="620" y="311"/>
                    <a:pt x="605" y="249"/>
                    <a:pt x="590" y="187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6" name="Google Shape;1336;p46"/>
            <p:cNvSpPr/>
            <p:nvPr/>
          </p:nvSpPr>
          <p:spPr>
            <a:xfrm>
              <a:off x="2974125" y="2998550"/>
              <a:ext cx="226500" cy="180875"/>
            </a:xfrm>
            <a:custGeom>
              <a:avLst/>
              <a:gdLst/>
              <a:ahLst/>
              <a:cxnLst/>
              <a:rect l="l" t="t" r="r" b="b"/>
              <a:pathLst>
                <a:path w="9060" h="7235" extrusionOk="0">
                  <a:moveTo>
                    <a:pt x="7514" y="223"/>
                  </a:moveTo>
                  <a:lnTo>
                    <a:pt x="8740" y="4411"/>
                  </a:lnTo>
                  <a:cubicBezTo>
                    <a:pt x="8815" y="4702"/>
                    <a:pt x="2118" y="6761"/>
                    <a:pt x="1836" y="6861"/>
                  </a:cubicBezTo>
                  <a:cubicBezTo>
                    <a:pt x="1673" y="6913"/>
                    <a:pt x="1530" y="7012"/>
                    <a:pt x="1428" y="7012"/>
                  </a:cubicBezTo>
                  <a:cubicBezTo>
                    <a:pt x="1369" y="7012"/>
                    <a:pt x="1324" y="6979"/>
                    <a:pt x="1296" y="6884"/>
                  </a:cubicBezTo>
                  <a:lnTo>
                    <a:pt x="286" y="3272"/>
                  </a:lnTo>
                  <a:cubicBezTo>
                    <a:pt x="195" y="2956"/>
                    <a:pt x="369" y="2624"/>
                    <a:pt x="681" y="2519"/>
                  </a:cubicBezTo>
                  <a:lnTo>
                    <a:pt x="7514" y="223"/>
                  </a:lnTo>
                  <a:close/>
                  <a:moveTo>
                    <a:pt x="7629" y="0"/>
                  </a:moveTo>
                  <a:lnTo>
                    <a:pt x="419" y="2439"/>
                  </a:lnTo>
                  <a:cubicBezTo>
                    <a:pt x="294" y="2482"/>
                    <a:pt x="0" y="2783"/>
                    <a:pt x="37" y="2909"/>
                  </a:cubicBezTo>
                  <a:lnTo>
                    <a:pt x="1249" y="7235"/>
                  </a:lnTo>
                  <a:lnTo>
                    <a:pt x="9059" y="4710"/>
                  </a:lnTo>
                  <a:lnTo>
                    <a:pt x="7629" y="0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7" name="Google Shape;1337;p46"/>
            <p:cNvSpPr/>
            <p:nvPr/>
          </p:nvSpPr>
          <p:spPr>
            <a:xfrm>
              <a:off x="3006075" y="3370025"/>
              <a:ext cx="29975" cy="28850"/>
            </a:xfrm>
            <a:custGeom>
              <a:avLst/>
              <a:gdLst/>
              <a:ahLst/>
              <a:cxnLst/>
              <a:rect l="l" t="t" r="r" b="b"/>
              <a:pathLst>
                <a:path w="1199" h="1154" extrusionOk="0">
                  <a:moveTo>
                    <a:pt x="598" y="194"/>
                  </a:moveTo>
                  <a:cubicBezTo>
                    <a:pt x="724" y="194"/>
                    <a:pt x="847" y="254"/>
                    <a:pt x="922" y="365"/>
                  </a:cubicBezTo>
                  <a:cubicBezTo>
                    <a:pt x="979" y="450"/>
                    <a:pt x="999" y="551"/>
                    <a:pt x="980" y="652"/>
                  </a:cubicBezTo>
                  <a:cubicBezTo>
                    <a:pt x="959" y="752"/>
                    <a:pt x="901" y="840"/>
                    <a:pt x="815" y="896"/>
                  </a:cubicBezTo>
                  <a:cubicBezTo>
                    <a:pt x="749" y="940"/>
                    <a:pt x="674" y="961"/>
                    <a:pt x="600" y="961"/>
                  </a:cubicBezTo>
                  <a:cubicBezTo>
                    <a:pt x="474" y="961"/>
                    <a:pt x="351" y="901"/>
                    <a:pt x="277" y="791"/>
                  </a:cubicBezTo>
                  <a:cubicBezTo>
                    <a:pt x="220" y="705"/>
                    <a:pt x="200" y="604"/>
                    <a:pt x="219" y="503"/>
                  </a:cubicBezTo>
                  <a:cubicBezTo>
                    <a:pt x="239" y="403"/>
                    <a:pt x="298" y="316"/>
                    <a:pt x="384" y="259"/>
                  </a:cubicBezTo>
                  <a:cubicBezTo>
                    <a:pt x="450" y="215"/>
                    <a:pt x="525" y="194"/>
                    <a:pt x="598" y="194"/>
                  </a:cubicBezTo>
                  <a:close/>
                  <a:moveTo>
                    <a:pt x="597" y="1"/>
                  </a:moveTo>
                  <a:cubicBezTo>
                    <a:pt x="487" y="1"/>
                    <a:pt x="376" y="32"/>
                    <a:pt x="277" y="97"/>
                  </a:cubicBezTo>
                  <a:cubicBezTo>
                    <a:pt x="148" y="184"/>
                    <a:pt x="60" y="314"/>
                    <a:pt x="30" y="466"/>
                  </a:cubicBezTo>
                  <a:cubicBezTo>
                    <a:pt x="0" y="616"/>
                    <a:pt x="31" y="770"/>
                    <a:pt x="117" y="897"/>
                  </a:cubicBezTo>
                  <a:cubicBezTo>
                    <a:pt x="229" y="1064"/>
                    <a:pt x="412" y="1154"/>
                    <a:pt x="600" y="1154"/>
                  </a:cubicBezTo>
                  <a:cubicBezTo>
                    <a:pt x="710" y="1154"/>
                    <a:pt x="823" y="1123"/>
                    <a:pt x="921" y="1058"/>
                  </a:cubicBezTo>
                  <a:cubicBezTo>
                    <a:pt x="1050" y="971"/>
                    <a:pt x="1139" y="841"/>
                    <a:pt x="1169" y="689"/>
                  </a:cubicBezTo>
                  <a:cubicBezTo>
                    <a:pt x="1199" y="538"/>
                    <a:pt x="1168" y="385"/>
                    <a:pt x="1081" y="257"/>
                  </a:cubicBezTo>
                  <a:cubicBezTo>
                    <a:pt x="969" y="91"/>
                    <a:pt x="785" y="1"/>
                    <a:pt x="59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8" name="Google Shape;1338;p46"/>
            <p:cNvSpPr/>
            <p:nvPr/>
          </p:nvSpPr>
          <p:spPr>
            <a:xfrm>
              <a:off x="2988525" y="3299900"/>
              <a:ext cx="30000" cy="28825"/>
            </a:xfrm>
            <a:custGeom>
              <a:avLst/>
              <a:gdLst/>
              <a:ahLst/>
              <a:cxnLst/>
              <a:rect l="l" t="t" r="r" b="b"/>
              <a:pathLst>
                <a:path w="1200" h="1153" extrusionOk="0">
                  <a:moveTo>
                    <a:pt x="600" y="193"/>
                  </a:moveTo>
                  <a:cubicBezTo>
                    <a:pt x="725" y="193"/>
                    <a:pt x="847" y="253"/>
                    <a:pt x="922" y="364"/>
                  </a:cubicBezTo>
                  <a:cubicBezTo>
                    <a:pt x="980" y="448"/>
                    <a:pt x="1000" y="551"/>
                    <a:pt x="980" y="650"/>
                  </a:cubicBezTo>
                  <a:cubicBezTo>
                    <a:pt x="960" y="752"/>
                    <a:pt x="902" y="838"/>
                    <a:pt x="815" y="895"/>
                  </a:cubicBezTo>
                  <a:cubicBezTo>
                    <a:pt x="749" y="939"/>
                    <a:pt x="674" y="960"/>
                    <a:pt x="600" y="960"/>
                  </a:cubicBezTo>
                  <a:cubicBezTo>
                    <a:pt x="474" y="960"/>
                    <a:pt x="351" y="900"/>
                    <a:pt x="277" y="789"/>
                  </a:cubicBezTo>
                  <a:cubicBezTo>
                    <a:pt x="220" y="704"/>
                    <a:pt x="200" y="602"/>
                    <a:pt x="220" y="502"/>
                  </a:cubicBezTo>
                  <a:cubicBezTo>
                    <a:pt x="240" y="401"/>
                    <a:pt x="298" y="315"/>
                    <a:pt x="385" y="257"/>
                  </a:cubicBezTo>
                  <a:cubicBezTo>
                    <a:pt x="450" y="214"/>
                    <a:pt x="526" y="193"/>
                    <a:pt x="600" y="193"/>
                  </a:cubicBezTo>
                  <a:close/>
                  <a:moveTo>
                    <a:pt x="599" y="0"/>
                  </a:moveTo>
                  <a:cubicBezTo>
                    <a:pt x="488" y="0"/>
                    <a:pt x="377" y="31"/>
                    <a:pt x="278" y="97"/>
                  </a:cubicBezTo>
                  <a:cubicBezTo>
                    <a:pt x="149" y="182"/>
                    <a:pt x="61" y="313"/>
                    <a:pt x="30" y="464"/>
                  </a:cubicBezTo>
                  <a:cubicBezTo>
                    <a:pt x="0" y="615"/>
                    <a:pt x="31" y="769"/>
                    <a:pt x="118" y="897"/>
                  </a:cubicBezTo>
                  <a:cubicBezTo>
                    <a:pt x="229" y="1063"/>
                    <a:pt x="414" y="1152"/>
                    <a:pt x="601" y="1152"/>
                  </a:cubicBezTo>
                  <a:cubicBezTo>
                    <a:pt x="712" y="1152"/>
                    <a:pt x="823" y="1121"/>
                    <a:pt x="922" y="1056"/>
                  </a:cubicBezTo>
                  <a:cubicBezTo>
                    <a:pt x="1051" y="971"/>
                    <a:pt x="1139" y="839"/>
                    <a:pt x="1169" y="689"/>
                  </a:cubicBezTo>
                  <a:cubicBezTo>
                    <a:pt x="1200" y="537"/>
                    <a:pt x="1169" y="384"/>
                    <a:pt x="1082" y="256"/>
                  </a:cubicBezTo>
                  <a:cubicBezTo>
                    <a:pt x="971" y="90"/>
                    <a:pt x="787" y="0"/>
                    <a:pt x="59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9" name="Google Shape;1339;p46"/>
            <p:cNvSpPr/>
            <p:nvPr/>
          </p:nvSpPr>
          <p:spPr>
            <a:xfrm>
              <a:off x="2971975" y="3228475"/>
              <a:ext cx="29200" cy="28850"/>
            </a:xfrm>
            <a:custGeom>
              <a:avLst/>
              <a:gdLst/>
              <a:ahLst/>
              <a:cxnLst/>
              <a:rect l="l" t="t" r="r" b="b"/>
              <a:pathLst>
                <a:path w="1168" h="1154" extrusionOk="0">
                  <a:moveTo>
                    <a:pt x="591" y="193"/>
                  </a:moveTo>
                  <a:cubicBezTo>
                    <a:pt x="694" y="196"/>
                    <a:pt x="791" y="237"/>
                    <a:pt x="863" y="311"/>
                  </a:cubicBezTo>
                  <a:cubicBezTo>
                    <a:pt x="935" y="385"/>
                    <a:pt x="973" y="481"/>
                    <a:pt x="972" y="583"/>
                  </a:cubicBezTo>
                  <a:cubicBezTo>
                    <a:pt x="970" y="686"/>
                    <a:pt x="928" y="781"/>
                    <a:pt x="853" y="853"/>
                  </a:cubicBezTo>
                  <a:cubicBezTo>
                    <a:pt x="780" y="924"/>
                    <a:pt x="686" y="959"/>
                    <a:pt x="578" y="960"/>
                  </a:cubicBezTo>
                  <a:cubicBezTo>
                    <a:pt x="474" y="958"/>
                    <a:pt x="378" y="917"/>
                    <a:pt x="305" y="843"/>
                  </a:cubicBezTo>
                  <a:cubicBezTo>
                    <a:pt x="234" y="769"/>
                    <a:pt x="195" y="673"/>
                    <a:pt x="198" y="571"/>
                  </a:cubicBezTo>
                  <a:cubicBezTo>
                    <a:pt x="201" y="361"/>
                    <a:pt x="374" y="193"/>
                    <a:pt x="584" y="193"/>
                  </a:cubicBezTo>
                  <a:close/>
                  <a:moveTo>
                    <a:pt x="584" y="0"/>
                  </a:moveTo>
                  <a:cubicBezTo>
                    <a:pt x="269" y="0"/>
                    <a:pt x="9" y="252"/>
                    <a:pt x="4" y="567"/>
                  </a:cubicBezTo>
                  <a:cubicBezTo>
                    <a:pt x="1" y="721"/>
                    <a:pt x="60" y="868"/>
                    <a:pt x="168" y="978"/>
                  </a:cubicBezTo>
                  <a:cubicBezTo>
                    <a:pt x="276" y="1089"/>
                    <a:pt x="420" y="1151"/>
                    <a:pt x="575" y="1154"/>
                  </a:cubicBezTo>
                  <a:lnTo>
                    <a:pt x="585" y="1154"/>
                  </a:lnTo>
                  <a:cubicBezTo>
                    <a:pt x="736" y="1154"/>
                    <a:pt x="878" y="1096"/>
                    <a:pt x="988" y="991"/>
                  </a:cubicBezTo>
                  <a:cubicBezTo>
                    <a:pt x="1099" y="885"/>
                    <a:pt x="1162" y="741"/>
                    <a:pt x="1164" y="587"/>
                  </a:cubicBezTo>
                  <a:cubicBezTo>
                    <a:pt x="1168" y="433"/>
                    <a:pt x="1110" y="286"/>
                    <a:pt x="1002" y="176"/>
                  </a:cubicBezTo>
                  <a:cubicBezTo>
                    <a:pt x="894" y="65"/>
                    <a:pt x="750" y="3"/>
                    <a:pt x="5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0" name="Google Shape;1340;p46"/>
            <p:cNvSpPr/>
            <p:nvPr/>
          </p:nvSpPr>
          <p:spPr>
            <a:xfrm>
              <a:off x="2952100" y="3155625"/>
              <a:ext cx="29225" cy="28875"/>
            </a:xfrm>
            <a:custGeom>
              <a:avLst/>
              <a:gdLst/>
              <a:ahLst/>
              <a:cxnLst/>
              <a:rect l="l" t="t" r="r" b="b"/>
              <a:pathLst>
                <a:path w="1169" h="1155" extrusionOk="0">
                  <a:moveTo>
                    <a:pt x="590" y="194"/>
                  </a:moveTo>
                  <a:cubicBezTo>
                    <a:pt x="803" y="198"/>
                    <a:pt x="974" y="373"/>
                    <a:pt x="970" y="584"/>
                  </a:cubicBezTo>
                  <a:cubicBezTo>
                    <a:pt x="967" y="794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8"/>
                    <a:pt x="305" y="844"/>
                  </a:cubicBezTo>
                  <a:cubicBezTo>
                    <a:pt x="233" y="770"/>
                    <a:pt x="195" y="674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1"/>
                  </a:moveTo>
                  <a:cubicBezTo>
                    <a:pt x="267" y="1"/>
                    <a:pt x="8" y="254"/>
                    <a:pt x="2" y="568"/>
                  </a:cubicBezTo>
                  <a:cubicBezTo>
                    <a:pt x="0" y="722"/>
                    <a:pt x="58" y="868"/>
                    <a:pt x="166" y="979"/>
                  </a:cubicBezTo>
                  <a:cubicBezTo>
                    <a:pt x="274" y="1089"/>
                    <a:pt x="418" y="1151"/>
                    <a:pt x="573" y="1155"/>
                  </a:cubicBezTo>
                  <a:lnTo>
                    <a:pt x="583" y="1155"/>
                  </a:lnTo>
                  <a:cubicBezTo>
                    <a:pt x="899" y="1155"/>
                    <a:pt x="1158" y="902"/>
                    <a:pt x="1163" y="587"/>
                  </a:cubicBezTo>
                  <a:cubicBezTo>
                    <a:pt x="1169" y="270"/>
                    <a:pt x="912" y="7"/>
                    <a:pt x="593" y="2"/>
                  </a:cubicBezTo>
                  <a:cubicBezTo>
                    <a:pt x="590" y="1"/>
                    <a:pt x="587" y="1"/>
                    <a:pt x="58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1" name="Google Shape;1341;p46"/>
            <p:cNvSpPr/>
            <p:nvPr/>
          </p:nvSpPr>
          <p:spPr>
            <a:xfrm>
              <a:off x="2931775" y="3068650"/>
              <a:ext cx="29175" cy="28850"/>
            </a:xfrm>
            <a:custGeom>
              <a:avLst/>
              <a:gdLst/>
              <a:ahLst/>
              <a:cxnLst/>
              <a:rect l="l" t="t" r="r" b="b"/>
              <a:pathLst>
                <a:path w="1167" h="1154" extrusionOk="0">
                  <a:moveTo>
                    <a:pt x="590" y="194"/>
                  </a:moveTo>
                  <a:cubicBezTo>
                    <a:pt x="693" y="195"/>
                    <a:pt x="790" y="237"/>
                    <a:pt x="862" y="310"/>
                  </a:cubicBezTo>
                  <a:cubicBezTo>
                    <a:pt x="934" y="384"/>
                    <a:pt x="972" y="481"/>
                    <a:pt x="970" y="584"/>
                  </a:cubicBezTo>
                  <a:cubicBezTo>
                    <a:pt x="967" y="793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7"/>
                    <a:pt x="305" y="843"/>
                  </a:cubicBezTo>
                  <a:cubicBezTo>
                    <a:pt x="233" y="770"/>
                    <a:pt x="195" y="672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0"/>
                  </a:moveTo>
                  <a:cubicBezTo>
                    <a:pt x="267" y="0"/>
                    <a:pt x="9" y="253"/>
                    <a:pt x="3" y="567"/>
                  </a:cubicBezTo>
                  <a:cubicBezTo>
                    <a:pt x="0" y="722"/>
                    <a:pt x="58" y="867"/>
                    <a:pt x="167" y="978"/>
                  </a:cubicBezTo>
                  <a:cubicBezTo>
                    <a:pt x="274" y="1088"/>
                    <a:pt x="419" y="1151"/>
                    <a:pt x="574" y="1153"/>
                  </a:cubicBezTo>
                  <a:lnTo>
                    <a:pt x="583" y="1153"/>
                  </a:lnTo>
                  <a:cubicBezTo>
                    <a:pt x="899" y="1153"/>
                    <a:pt x="1158" y="901"/>
                    <a:pt x="1163" y="587"/>
                  </a:cubicBezTo>
                  <a:cubicBezTo>
                    <a:pt x="1167" y="432"/>
                    <a:pt x="1108" y="287"/>
                    <a:pt x="1000" y="176"/>
                  </a:cubicBezTo>
                  <a:cubicBezTo>
                    <a:pt x="893" y="66"/>
                    <a:pt x="748" y="3"/>
                    <a:pt x="59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2" name="Google Shape;1342;p46"/>
            <p:cNvSpPr/>
            <p:nvPr/>
          </p:nvSpPr>
          <p:spPr>
            <a:xfrm>
              <a:off x="2964525" y="3375800"/>
              <a:ext cx="61325" cy="53925"/>
            </a:xfrm>
            <a:custGeom>
              <a:avLst/>
              <a:gdLst/>
              <a:ahLst/>
              <a:cxnLst/>
              <a:rect l="l" t="t" r="r" b="b"/>
              <a:pathLst>
                <a:path w="2453" h="2157" extrusionOk="0">
                  <a:moveTo>
                    <a:pt x="1644" y="1"/>
                  </a:moveTo>
                  <a:cubicBezTo>
                    <a:pt x="1346" y="1"/>
                    <a:pt x="1050" y="89"/>
                    <a:pt x="814" y="223"/>
                  </a:cubicBezTo>
                  <a:cubicBezTo>
                    <a:pt x="441" y="435"/>
                    <a:pt x="189" y="739"/>
                    <a:pt x="105" y="1081"/>
                  </a:cubicBezTo>
                  <a:cubicBezTo>
                    <a:pt x="1" y="1495"/>
                    <a:pt x="180" y="1953"/>
                    <a:pt x="520" y="2145"/>
                  </a:cubicBezTo>
                  <a:cubicBezTo>
                    <a:pt x="534" y="2153"/>
                    <a:pt x="550" y="2157"/>
                    <a:pt x="566" y="2157"/>
                  </a:cubicBezTo>
                  <a:cubicBezTo>
                    <a:pt x="599" y="2157"/>
                    <a:pt x="631" y="2140"/>
                    <a:pt x="648" y="2110"/>
                  </a:cubicBezTo>
                  <a:cubicBezTo>
                    <a:pt x="674" y="2064"/>
                    <a:pt x="658" y="2006"/>
                    <a:pt x="612" y="1980"/>
                  </a:cubicBezTo>
                  <a:cubicBezTo>
                    <a:pt x="348" y="1832"/>
                    <a:pt x="205" y="1456"/>
                    <a:pt x="287" y="1127"/>
                  </a:cubicBezTo>
                  <a:cubicBezTo>
                    <a:pt x="384" y="734"/>
                    <a:pt x="718" y="494"/>
                    <a:pt x="907" y="386"/>
                  </a:cubicBezTo>
                  <a:cubicBezTo>
                    <a:pt x="1116" y="268"/>
                    <a:pt x="1380" y="188"/>
                    <a:pt x="1642" y="188"/>
                  </a:cubicBezTo>
                  <a:cubicBezTo>
                    <a:pt x="1871" y="188"/>
                    <a:pt x="2098" y="248"/>
                    <a:pt x="2289" y="394"/>
                  </a:cubicBezTo>
                  <a:cubicBezTo>
                    <a:pt x="2306" y="407"/>
                    <a:pt x="2326" y="413"/>
                    <a:pt x="2346" y="413"/>
                  </a:cubicBezTo>
                  <a:cubicBezTo>
                    <a:pt x="2375" y="413"/>
                    <a:pt x="2403" y="401"/>
                    <a:pt x="2422" y="377"/>
                  </a:cubicBezTo>
                  <a:cubicBezTo>
                    <a:pt x="2453" y="335"/>
                    <a:pt x="2445" y="276"/>
                    <a:pt x="2403" y="244"/>
                  </a:cubicBezTo>
                  <a:cubicBezTo>
                    <a:pt x="2178" y="71"/>
                    <a:pt x="1910" y="1"/>
                    <a:pt x="16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3" name="Google Shape;1343;p46"/>
            <p:cNvSpPr/>
            <p:nvPr/>
          </p:nvSpPr>
          <p:spPr>
            <a:xfrm>
              <a:off x="2945950" y="3307175"/>
              <a:ext cx="64700" cy="54700"/>
            </a:xfrm>
            <a:custGeom>
              <a:avLst/>
              <a:gdLst/>
              <a:ahLst/>
              <a:cxnLst/>
              <a:rect l="l" t="t" r="r" b="b"/>
              <a:pathLst>
                <a:path w="2588" h="2188" extrusionOk="0">
                  <a:moveTo>
                    <a:pt x="1761" y="0"/>
                  </a:moveTo>
                  <a:cubicBezTo>
                    <a:pt x="1454" y="0"/>
                    <a:pt x="1144" y="90"/>
                    <a:pt x="896" y="225"/>
                  </a:cubicBezTo>
                  <a:cubicBezTo>
                    <a:pt x="501" y="437"/>
                    <a:pt x="228" y="745"/>
                    <a:pt x="125" y="1091"/>
                  </a:cubicBezTo>
                  <a:cubicBezTo>
                    <a:pt x="0" y="1513"/>
                    <a:pt x="166" y="1979"/>
                    <a:pt x="511" y="2174"/>
                  </a:cubicBezTo>
                  <a:cubicBezTo>
                    <a:pt x="526" y="2183"/>
                    <a:pt x="542" y="2187"/>
                    <a:pt x="559" y="2187"/>
                  </a:cubicBezTo>
                  <a:cubicBezTo>
                    <a:pt x="592" y="2187"/>
                    <a:pt x="625" y="2169"/>
                    <a:pt x="642" y="2138"/>
                  </a:cubicBezTo>
                  <a:cubicBezTo>
                    <a:pt x="669" y="2091"/>
                    <a:pt x="653" y="2032"/>
                    <a:pt x="606" y="2005"/>
                  </a:cubicBezTo>
                  <a:cubicBezTo>
                    <a:pt x="311" y="1839"/>
                    <a:pt x="224" y="1437"/>
                    <a:pt x="310" y="1146"/>
                  </a:cubicBezTo>
                  <a:cubicBezTo>
                    <a:pt x="429" y="746"/>
                    <a:pt x="786" y="503"/>
                    <a:pt x="987" y="395"/>
                  </a:cubicBezTo>
                  <a:cubicBezTo>
                    <a:pt x="1211" y="273"/>
                    <a:pt x="1489" y="192"/>
                    <a:pt x="1761" y="192"/>
                  </a:cubicBezTo>
                  <a:cubicBezTo>
                    <a:pt x="1997" y="192"/>
                    <a:pt x="2230" y="253"/>
                    <a:pt x="2420" y="401"/>
                  </a:cubicBezTo>
                  <a:cubicBezTo>
                    <a:pt x="2438" y="414"/>
                    <a:pt x="2458" y="421"/>
                    <a:pt x="2479" y="421"/>
                  </a:cubicBezTo>
                  <a:cubicBezTo>
                    <a:pt x="2508" y="421"/>
                    <a:pt x="2536" y="408"/>
                    <a:pt x="2556" y="383"/>
                  </a:cubicBezTo>
                  <a:cubicBezTo>
                    <a:pt x="2588" y="341"/>
                    <a:pt x="2580" y="280"/>
                    <a:pt x="2539" y="248"/>
                  </a:cubicBezTo>
                  <a:cubicBezTo>
                    <a:pt x="2312" y="72"/>
                    <a:pt x="2037" y="0"/>
                    <a:pt x="176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4" name="Google Shape;1344;p46"/>
            <p:cNvSpPr/>
            <p:nvPr/>
          </p:nvSpPr>
          <p:spPr>
            <a:xfrm>
              <a:off x="2927500" y="3232925"/>
              <a:ext cx="66475" cy="52750"/>
            </a:xfrm>
            <a:custGeom>
              <a:avLst/>
              <a:gdLst/>
              <a:ahLst/>
              <a:cxnLst/>
              <a:rect l="l" t="t" r="r" b="b"/>
              <a:pathLst>
                <a:path w="2659" h="2110" extrusionOk="0">
                  <a:moveTo>
                    <a:pt x="1752" y="0"/>
                  </a:moveTo>
                  <a:cubicBezTo>
                    <a:pt x="1479" y="0"/>
                    <a:pt x="1205" y="67"/>
                    <a:pt x="977" y="172"/>
                  </a:cubicBezTo>
                  <a:cubicBezTo>
                    <a:pt x="570" y="359"/>
                    <a:pt x="277" y="649"/>
                    <a:pt x="152" y="988"/>
                  </a:cubicBezTo>
                  <a:cubicBezTo>
                    <a:pt x="0" y="1401"/>
                    <a:pt x="136" y="1876"/>
                    <a:pt x="468" y="2093"/>
                  </a:cubicBezTo>
                  <a:cubicBezTo>
                    <a:pt x="484" y="2104"/>
                    <a:pt x="502" y="2109"/>
                    <a:pt x="520" y="2109"/>
                  </a:cubicBezTo>
                  <a:cubicBezTo>
                    <a:pt x="552" y="2109"/>
                    <a:pt x="582" y="2094"/>
                    <a:pt x="602" y="2065"/>
                  </a:cubicBezTo>
                  <a:cubicBezTo>
                    <a:pt x="630" y="2021"/>
                    <a:pt x="619" y="1961"/>
                    <a:pt x="574" y="1932"/>
                  </a:cubicBezTo>
                  <a:cubicBezTo>
                    <a:pt x="290" y="1746"/>
                    <a:pt x="229" y="1340"/>
                    <a:pt x="333" y="1055"/>
                  </a:cubicBezTo>
                  <a:cubicBezTo>
                    <a:pt x="478" y="663"/>
                    <a:pt x="849" y="444"/>
                    <a:pt x="1058" y="348"/>
                  </a:cubicBezTo>
                  <a:cubicBezTo>
                    <a:pt x="1263" y="253"/>
                    <a:pt x="1509" y="193"/>
                    <a:pt x="1752" y="193"/>
                  </a:cubicBezTo>
                  <a:cubicBezTo>
                    <a:pt x="2020" y="193"/>
                    <a:pt x="2284" y="265"/>
                    <a:pt x="2487" y="445"/>
                  </a:cubicBezTo>
                  <a:cubicBezTo>
                    <a:pt x="2505" y="461"/>
                    <a:pt x="2528" y="469"/>
                    <a:pt x="2551" y="469"/>
                  </a:cubicBezTo>
                  <a:cubicBezTo>
                    <a:pt x="2578" y="469"/>
                    <a:pt x="2604" y="458"/>
                    <a:pt x="2623" y="436"/>
                  </a:cubicBezTo>
                  <a:cubicBezTo>
                    <a:pt x="2658" y="396"/>
                    <a:pt x="2655" y="335"/>
                    <a:pt x="2614" y="300"/>
                  </a:cubicBezTo>
                  <a:cubicBezTo>
                    <a:pt x="2373" y="86"/>
                    <a:pt x="2063" y="0"/>
                    <a:pt x="175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5" name="Google Shape;1345;p46"/>
            <p:cNvSpPr/>
            <p:nvPr/>
          </p:nvSpPr>
          <p:spPr>
            <a:xfrm>
              <a:off x="2910100" y="3159500"/>
              <a:ext cx="63175" cy="51450"/>
            </a:xfrm>
            <a:custGeom>
              <a:avLst/>
              <a:gdLst/>
              <a:ahLst/>
              <a:cxnLst/>
              <a:rect l="l" t="t" r="r" b="b"/>
              <a:pathLst>
                <a:path w="2527" h="2058" extrusionOk="0">
                  <a:moveTo>
                    <a:pt x="1616" y="1"/>
                  </a:moveTo>
                  <a:cubicBezTo>
                    <a:pt x="1366" y="1"/>
                    <a:pt x="1118" y="60"/>
                    <a:pt x="911" y="156"/>
                  </a:cubicBezTo>
                  <a:cubicBezTo>
                    <a:pt x="524" y="333"/>
                    <a:pt x="249" y="614"/>
                    <a:pt x="136" y="946"/>
                  </a:cubicBezTo>
                  <a:cubicBezTo>
                    <a:pt x="1" y="1350"/>
                    <a:pt x="140" y="1820"/>
                    <a:pt x="460" y="2040"/>
                  </a:cubicBezTo>
                  <a:cubicBezTo>
                    <a:pt x="476" y="2052"/>
                    <a:pt x="495" y="2057"/>
                    <a:pt x="514" y="2057"/>
                  </a:cubicBezTo>
                  <a:cubicBezTo>
                    <a:pt x="543" y="2057"/>
                    <a:pt x="572" y="2042"/>
                    <a:pt x="590" y="2016"/>
                  </a:cubicBezTo>
                  <a:cubicBezTo>
                    <a:pt x="620" y="1973"/>
                    <a:pt x="610" y="1915"/>
                    <a:pt x="567" y="1885"/>
                  </a:cubicBezTo>
                  <a:cubicBezTo>
                    <a:pt x="317" y="1714"/>
                    <a:pt x="206" y="1328"/>
                    <a:pt x="315" y="1007"/>
                  </a:cubicBezTo>
                  <a:cubicBezTo>
                    <a:pt x="443" y="625"/>
                    <a:pt x="792" y="416"/>
                    <a:pt x="989" y="325"/>
                  </a:cubicBezTo>
                  <a:cubicBezTo>
                    <a:pt x="1174" y="241"/>
                    <a:pt x="1395" y="188"/>
                    <a:pt x="1617" y="188"/>
                  </a:cubicBezTo>
                  <a:cubicBezTo>
                    <a:pt x="1883" y="188"/>
                    <a:pt x="2151" y="264"/>
                    <a:pt x="2358" y="454"/>
                  </a:cubicBezTo>
                  <a:cubicBezTo>
                    <a:pt x="2376" y="470"/>
                    <a:pt x="2399" y="479"/>
                    <a:pt x="2422" y="479"/>
                  </a:cubicBezTo>
                  <a:cubicBezTo>
                    <a:pt x="2447" y="479"/>
                    <a:pt x="2472" y="469"/>
                    <a:pt x="2491" y="448"/>
                  </a:cubicBezTo>
                  <a:cubicBezTo>
                    <a:pt x="2526" y="410"/>
                    <a:pt x="2523" y="351"/>
                    <a:pt x="2484" y="316"/>
                  </a:cubicBezTo>
                  <a:cubicBezTo>
                    <a:pt x="2239" y="91"/>
                    <a:pt x="1926" y="1"/>
                    <a:pt x="16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6" name="Google Shape;1346;p46"/>
            <p:cNvSpPr/>
            <p:nvPr/>
          </p:nvSpPr>
          <p:spPr>
            <a:xfrm>
              <a:off x="2890275" y="3072350"/>
              <a:ext cx="60675" cy="50475"/>
            </a:xfrm>
            <a:custGeom>
              <a:avLst/>
              <a:gdLst/>
              <a:ahLst/>
              <a:cxnLst/>
              <a:rect l="l" t="t" r="r" b="b"/>
              <a:pathLst>
                <a:path w="2427" h="2019" extrusionOk="0">
                  <a:moveTo>
                    <a:pt x="1516" y="1"/>
                  </a:moveTo>
                  <a:cubicBezTo>
                    <a:pt x="1283" y="1"/>
                    <a:pt x="1053" y="55"/>
                    <a:pt x="861" y="143"/>
                  </a:cubicBezTo>
                  <a:cubicBezTo>
                    <a:pt x="489" y="313"/>
                    <a:pt x="226" y="587"/>
                    <a:pt x="124" y="916"/>
                  </a:cubicBezTo>
                  <a:cubicBezTo>
                    <a:pt x="0" y="1313"/>
                    <a:pt x="141" y="1779"/>
                    <a:pt x="453" y="2002"/>
                  </a:cubicBezTo>
                  <a:cubicBezTo>
                    <a:pt x="469" y="2012"/>
                    <a:pt x="488" y="2019"/>
                    <a:pt x="506" y="2019"/>
                  </a:cubicBezTo>
                  <a:cubicBezTo>
                    <a:pt x="535" y="2019"/>
                    <a:pt x="564" y="2005"/>
                    <a:pt x="581" y="1979"/>
                  </a:cubicBezTo>
                  <a:cubicBezTo>
                    <a:pt x="611" y="1939"/>
                    <a:pt x="601" y="1881"/>
                    <a:pt x="560" y="1851"/>
                  </a:cubicBezTo>
                  <a:cubicBezTo>
                    <a:pt x="314" y="1676"/>
                    <a:pt x="200" y="1289"/>
                    <a:pt x="299" y="971"/>
                  </a:cubicBezTo>
                  <a:cubicBezTo>
                    <a:pt x="417" y="596"/>
                    <a:pt x="750" y="396"/>
                    <a:pt x="937" y="310"/>
                  </a:cubicBezTo>
                  <a:cubicBezTo>
                    <a:pt x="1107" y="232"/>
                    <a:pt x="1311" y="184"/>
                    <a:pt x="1516" y="184"/>
                  </a:cubicBezTo>
                  <a:cubicBezTo>
                    <a:pt x="1781" y="184"/>
                    <a:pt x="2051" y="264"/>
                    <a:pt x="2260" y="461"/>
                  </a:cubicBezTo>
                  <a:cubicBezTo>
                    <a:pt x="2278" y="478"/>
                    <a:pt x="2301" y="487"/>
                    <a:pt x="2324" y="487"/>
                  </a:cubicBezTo>
                  <a:cubicBezTo>
                    <a:pt x="2348" y="487"/>
                    <a:pt x="2373" y="477"/>
                    <a:pt x="2391" y="457"/>
                  </a:cubicBezTo>
                  <a:cubicBezTo>
                    <a:pt x="2426" y="421"/>
                    <a:pt x="2424" y="362"/>
                    <a:pt x="2387" y="328"/>
                  </a:cubicBezTo>
                  <a:cubicBezTo>
                    <a:pt x="2139" y="95"/>
                    <a:pt x="1824" y="1"/>
                    <a:pt x="15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56" name="Google Shape;1356;p46"/>
          <p:cNvGrpSpPr/>
          <p:nvPr/>
        </p:nvGrpSpPr>
        <p:grpSpPr>
          <a:xfrm>
            <a:off x="4498841" y="7048500"/>
            <a:ext cx="1102127" cy="1013037"/>
            <a:chOff x="6441550" y="2480732"/>
            <a:chExt cx="253700" cy="208925"/>
          </a:xfrm>
        </p:grpSpPr>
        <p:sp>
          <p:nvSpPr>
            <p:cNvPr id="1357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9" name="Picture 2" descr="Fivestar 5Star Sticker by headmark agency for iOS &amp; Android | GIPHY">
            <a:extLst>
              <a:ext uri="{FF2B5EF4-FFF2-40B4-BE49-F238E27FC236}">
                <a16:creationId xmlns="" xmlns:a16="http://schemas.microsoft.com/office/drawing/2014/main" id="{5DBE6854-C582-4F17-8C46-A9BAB450D1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600" y="3800817"/>
            <a:ext cx="7820382" cy="782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1">
            <a:extLst>
              <a:ext uri="{FF2B5EF4-FFF2-40B4-BE49-F238E27FC236}">
                <a16:creationId xmlns="" xmlns:a16="http://schemas.microsoft.com/office/drawing/2014/main" id="{6157CA11-17C3-4032-A40D-E0459ED1C7AC}"/>
              </a:ext>
            </a:extLst>
          </p:cNvPr>
          <p:cNvSpPr txBox="1"/>
          <p:nvPr/>
        </p:nvSpPr>
        <p:spPr>
          <a:xfrm>
            <a:off x="2600428" y="2974133"/>
            <a:ext cx="12157226" cy="124649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defTabSz="1371531">
              <a:defRPr/>
            </a:pPr>
            <a:r>
              <a:rPr lang="ar-AE" sz="72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ماذا تعلمنا في درس اليوم ؟</a:t>
            </a:r>
            <a:endParaRPr lang="en-US" sz="72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81" name="TextBox 1">
            <a:extLst>
              <a:ext uri="{FF2B5EF4-FFF2-40B4-BE49-F238E27FC236}">
                <a16:creationId xmlns="" xmlns:a16="http://schemas.microsoft.com/office/drawing/2014/main" id="{EAD36180-9EE9-4BD2-B108-107DBF406D16}"/>
              </a:ext>
            </a:extLst>
          </p:cNvPr>
          <p:cNvSpPr txBox="1"/>
          <p:nvPr/>
        </p:nvSpPr>
        <p:spPr>
          <a:xfrm>
            <a:off x="3176491" y="4388288"/>
            <a:ext cx="12157226" cy="115416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defTabSz="1371531">
              <a:defRPr/>
            </a:pPr>
            <a:r>
              <a:rPr lang="ar-SA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هل اعجبك درس </a:t>
            </a:r>
            <a:r>
              <a:rPr lang="ar-AE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اليوم ؟</a:t>
            </a:r>
            <a:endParaRPr lang="en-US" sz="66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grpSp>
        <p:nvGrpSpPr>
          <p:cNvPr id="101" name="Google Shape;1398;p47"/>
          <p:cNvGrpSpPr/>
          <p:nvPr/>
        </p:nvGrpSpPr>
        <p:grpSpPr>
          <a:xfrm rot="21121516">
            <a:off x="4221944" y="294161"/>
            <a:ext cx="735632" cy="602156"/>
            <a:chOff x="7194125" y="2470757"/>
            <a:chExt cx="235750" cy="192975"/>
          </a:xfrm>
        </p:grpSpPr>
        <p:sp>
          <p:nvSpPr>
            <p:cNvPr id="102" name="Google Shape;1399;p47"/>
            <p:cNvSpPr/>
            <p:nvPr/>
          </p:nvSpPr>
          <p:spPr>
            <a:xfrm>
              <a:off x="7211900" y="2494957"/>
              <a:ext cx="201950" cy="156725"/>
            </a:xfrm>
            <a:custGeom>
              <a:avLst/>
              <a:gdLst/>
              <a:ahLst/>
              <a:cxnLst/>
              <a:rect l="l" t="t" r="r" b="b"/>
              <a:pathLst>
                <a:path w="8078" h="6269" extrusionOk="0">
                  <a:moveTo>
                    <a:pt x="4337" y="0"/>
                  </a:moveTo>
                  <a:cubicBezTo>
                    <a:pt x="3651" y="1492"/>
                    <a:pt x="2908" y="2951"/>
                    <a:pt x="2100" y="4380"/>
                  </a:cubicBezTo>
                  <a:cubicBezTo>
                    <a:pt x="2053" y="4464"/>
                    <a:pt x="1953" y="4515"/>
                    <a:pt x="1857" y="4515"/>
                  </a:cubicBezTo>
                  <a:cubicBezTo>
                    <a:pt x="1790" y="4515"/>
                    <a:pt x="1724" y="4490"/>
                    <a:pt x="1679" y="4436"/>
                  </a:cubicBezTo>
                  <a:cubicBezTo>
                    <a:pt x="1137" y="3784"/>
                    <a:pt x="571" y="3156"/>
                    <a:pt x="1" y="2533"/>
                  </a:cubicBezTo>
                  <a:lnTo>
                    <a:pt x="1" y="2533"/>
                  </a:lnTo>
                  <a:cubicBezTo>
                    <a:pt x="211" y="3701"/>
                    <a:pt x="408" y="4872"/>
                    <a:pt x="511" y="6059"/>
                  </a:cubicBezTo>
                  <a:cubicBezTo>
                    <a:pt x="518" y="6120"/>
                    <a:pt x="490" y="6167"/>
                    <a:pt x="448" y="6202"/>
                  </a:cubicBezTo>
                  <a:cubicBezTo>
                    <a:pt x="1386" y="6050"/>
                    <a:pt x="2388" y="5987"/>
                    <a:pt x="3401" y="5987"/>
                  </a:cubicBezTo>
                  <a:cubicBezTo>
                    <a:pt x="4773" y="5987"/>
                    <a:pt x="6164" y="6102"/>
                    <a:pt x="7438" y="6269"/>
                  </a:cubicBezTo>
                  <a:cubicBezTo>
                    <a:pt x="7651" y="4923"/>
                    <a:pt x="7923" y="3604"/>
                    <a:pt x="8077" y="2253"/>
                  </a:cubicBezTo>
                  <a:lnTo>
                    <a:pt x="8077" y="2253"/>
                  </a:lnTo>
                  <a:cubicBezTo>
                    <a:pt x="7491" y="2923"/>
                    <a:pt x="6960" y="3629"/>
                    <a:pt x="6482" y="4387"/>
                  </a:cubicBezTo>
                  <a:cubicBezTo>
                    <a:pt x="6425" y="4477"/>
                    <a:pt x="6340" y="4518"/>
                    <a:pt x="6255" y="4518"/>
                  </a:cubicBezTo>
                  <a:cubicBezTo>
                    <a:pt x="6142" y="4518"/>
                    <a:pt x="6029" y="4445"/>
                    <a:pt x="5981" y="4320"/>
                  </a:cubicBezTo>
                  <a:cubicBezTo>
                    <a:pt x="5434" y="2881"/>
                    <a:pt x="4884" y="1440"/>
                    <a:pt x="43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400;p47"/>
            <p:cNvSpPr/>
            <p:nvPr/>
          </p:nvSpPr>
          <p:spPr>
            <a:xfrm>
              <a:off x="7194125" y="2470757"/>
              <a:ext cx="235750" cy="192975"/>
            </a:xfrm>
            <a:custGeom>
              <a:avLst/>
              <a:gdLst/>
              <a:ahLst/>
              <a:cxnLst/>
              <a:rect l="l" t="t" r="r" b="b"/>
              <a:pathLst>
                <a:path w="9430" h="7719" extrusionOk="0">
                  <a:moveTo>
                    <a:pt x="5048" y="968"/>
                  </a:moveTo>
                  <a:cubicBezTo>
                    <a:pt x="5595" y="2409"/>
                    <a:pt x="6145" y="3849"/>
                    <a:pt x="6692" y="5288"/>
                  </a:cubicBezTo>
                  <a:cubicBezTo>
                    <a:pt x="6740" y="5413"/>
                    <a:pt x="6852" y="5486"/>
                    <a:pt x="6965" y="5486"/>
                  </a:cubicBezTo>
                  <a:cubicBezTo>
                    <a:pt x="7050" y="5486"/>
                    <a:pt x="7135" y="5445"/>
                    <a:pt x="7193" y="5355"/>
                  </a:cubicBezTo>
                  <a:cubicBezTo>
                    <a:pt x="7671" y="4597"/>
                    <a:pt x="8202" y="3891"/>
                    <a:pt x="8788" y="3221"/>
                  </a:cubicBezTo>
                  <a:lnTo>
                    <a:pt x="8788" y="3221"/>
                  </a:lnTo>
                  <a:cubicBezTo>
                    <a:pt x="8634" y="4573"/>
                    <a:pt x="8362" y="5891"/>
                    <a:pt x="8149" y="7237"/>
                  </a:cubicBezTo>
                  <a:cubicBezTo>
                    <a:pt x="6874" y="7071"/>
                    <a:pt x="5482" y="6955"/>
                    <a:pt x="4108" y="6955"/>
                  </a:cubicBezTo>
                  <a:cubicBezTo>
                    <a:pt x="3097" y="6955"/>
                    <a:pt x="2096" y="7018"/>
                    <a:pt x="1159" y="7170"/>
                  </a:cubicBezTo>
                  <a:cubicBezTo>
                    <a:pt x="1201" y="7135"/>
                    <a:pt x="1229" y="7088"/>
                    <a:pt x="1221" y="7027"/>
                  </a:cubicBezTo>
                  <a:cubicBezTo>
                    <a:pt x="1118" y="5840"/>
                    <a:pt x="921" y="4669"/>
                    <a:pt x="712" y="3501"/>
                  </a:cubicBezTo>
                  <a:lnTo>
                    <a:pt x="712" y="3501"/>
                  </a:lnTo>
                  <a:cubicBezTo>
                    <a:pt x="1282" y="4124"/>
                    <a:pt x="1847" y="4752"/>
                    <a:pt x="2390" y="5404"/>
                  </a:cubicBezTo>
                  <a:cubicBezTo>
                    <a:pt x="2435" y="5458"/>
                    <a:pt x="2501" y="5483"/>
                    <a:pt x="2568" y="5483"/>
                  </a:cubicBezTo>
                  <a:cubicBezTo>
                    <a:pt x="2664" y="5483"/>
                    <a:pt x="2764" y="5432"/>
                    <a:pt x="2811" y="5348"/>
                  </a:cubicBezTo>
                  <a:cubicBezTo>
                    <a:pt x="3619" y="3919"/>
                    <a:pt x="4362" y="2460"/>
                    <a:pt x="5048" y="968"/>
                  </a:cubicBezTo>
                  <a:close/>
                  <a:moveTo>
                    <a:pt x="5038" y="0"/>
                  </a:moveTo>
                  <a:cubicBezTo>
                    <a:pt x="4956" y="0"/>
                    <a:pt x="4878" y="39"/>
                    <a:pt x="4835" y="134"/>
                  </a:cubicBezTo>
                  <a:cubicBezTo>
                    <a:pt x="4134" y="1704"/>
                    <a:pt x="3364" y="3239"/>
                    <a:pt x="2531" y="4743"/>
                  </a:cubicBezTo>
                  <a:cubicBezTo>
                    <a:pt x="1871" y="3967"/>
                    <a:pt x="1189" y="3207"/>
                    <a:pt x="479" y="2478"/>
                  </a:cubicBezTo>
                  <a:cubicBezTo>
                    <a:pt x="426" y="2424"/>
                    <a:pt x="364" y="2400"/>
                    <a:pt x="303" y="2400"/>
                  </a:cubicBezTo>
                  <a:cubicBezTo>
                    <a:pt x="147" y="2400"/>
                    <a:pt x="0" y="2554"/>
                    <a:pt x="42" y="2732"/>
                  </a:cubicBezTo>
                  <a:cubicBezTo>
                    <a:pt x="377" y="4168"/>
                    <a:pt x="592" y="5625"/>
                    <a:pt x="839" y="7080"/>
                  </a:cubicBezTo>
                  <a:cubicBezTo>
                    <a:pt x="851" y="7146"/>
                    <a:pt x="897" y="7186"/>
                    <a:pt x="952" y="7204"/>
                  </a:cubicBezTo>
                  <a:cubicBezTo>
                    <a:pt x="781" y="7246"/>
                    <a:pt x="847" y="7486"/>
                    <a:pt x="1002" y="7502"/>
                  </a:cubicBezTo>
                  <a:cubicBezTo>
                    <a:pt x="1567" y="7565"/>
                    <a:pt x="2141" y="7579"/>
                    <a:pt x="2715" y="7579"/>
                  </a:cubicBezTo>
                  <a:cubicBezTo>
                    <a:pt x="3178" y="7579"/>
                    <a:pt x="3643" y="7570"/>
                    <a:pt x="4104" y="7570"/>
                  </a:cubicBezTo>
                  <a:cubicBezTo>
                    <a:pt x="4286" y="7570"/>
                    <a:pt x="4467" y="7572"/>
                    <a:pt x="4648" y="7576"/>
                  </a:cubicBezTo>
                  <a:cubicBezTo>
                    <a:pt x="5863" y="7601"/>
                    <a:pt x="7078" y="7714"/>
                    <a:pt x="8292" y="7719"/>
                  </a:cubicBezTo>
                  <a:cubicBezTo>
                    <a:pt x="8419" y="7719"/>
                    <a:pt x="8500" y="7613"/>
                    <a:pt x="8516" y="7504"/>
                  </a:cubicBezTo>
                  <a:cubicBezTo>
                    <a:pt x="8555" y="7476"/>
                    <a:pt x="8590" y="7438"/>
                    <a:pt x="8609" y="7378"/>
                  </a:cubicBezTo>
                  <a:cubicBezTo>
                    <a:pt x="9121" y="5802"/>
                    <a:pt x="9292" y="4078"/>
                    <a:pt x="9416" y="2432"/>
                  </a:cubicBezTo>
                  <a:cubicBezTo>
                    <a:pt x="9429" y="2268"/>
                    <a:pt x="9281" y="2162"/>
                    <a:pt x="9135" y="2162"/>
                  </a:cubicBezTo>
                  <a:cubicBezTo>
                    <a:pt x="9066" y="2162"/>
                    <a:pt x="8998" y="2185"/>
                    <a:pt x="8948" y="2237"/>
                  </a:cubicBezTo>
                  <a:cubicBezTo>
                    <a:pt x="8233" y="2981"/>
                    <a:pt x="7597" y="3776"/>
                    <a:pt x="7022" y="4625"/>
                  </a:cubicBezTo>
                  <a:cubicBezTo>
                    <a:pt x="6459" y="3150"/>
                    <a:pt x="5895" y="1674"/>
                    <a:pt x="5334" y="199"/>
                  </a:cubicBezTo>
                  <a:cubicBezTo>
                    <a:pt x="5290" y="85"/>
                    <a:pt x="5159" y="0"/>
                    <a:pt x="503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84" name="Picture 4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AB23278F-5E3B-4662-9FAD-538321246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684" y="3967817"/>
            <a:ext cx="3122316" cy="1951448"/>
          </a:xfrm>
          <a:prstGeom prst="rect">
            <a:avLst/>
          </a:prstGeom>
        </p:spPr>
      </p:pic>
      <p:pic>
        <p:nvPicPr>
          <p:cNvPr id="71" name="Picture 2" descr="C:\Users\Naar\Downloads\Imasdar 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2791" y="3166581"/>
            <a:ext cx="3154514" cy="664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Writing a love Letter - Omer Hoffmann Illustrations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4849" y="417438"/>
            <a:ext cx="2556951" cy="274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Google Shape;266;p39">
            <a:hlinkClick r:id="" action="ppaction://noaction"/>
          </p:cNvPr>
          <p:cNvSpPr/>
          <p:nvPr/>
        </p:nvSpPr>
        <p:spPr>
          <a:xfrm>
            <a:off x="13917679" y="290779"/>
            <a:ext cx="4022360" cy="1540358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2" name="Google Shape;265;p39">
            <a:hlinkClick r:id="" action="ppaction://noaction"/>
          </p:cNvPr>
          <p:cNvSpPr txBox="1">
            <a:spLocks/>
          </p:cNvSpPr>
          <p:nvPr/>
        </p:nvSpPr>
        <p:spPr>
          <a:xfrm>
            <a:off x="13485631" y="457100"/>
            <a:ext cx="4731380" cy="1086000"/>
          </a:xfrm>
          <a:prstGeom prst="rect">
            <a:avLst/>
          </a:prstGeom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600" dirty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تحدث مع عائلتك</a:t>
            </a:r>
          </a:p>
        </p:txBody>
      </p:sp>
    </p:spTree>
    <p:extLst>
      <p:ext uri="{BB962C8B-B14F-4D97-AF65-F5344CB8AC3E}">
        <p14:creationId xmlns:p14="http://schemas.microsoft.com/office/powerpoint/2010/main" val="106492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5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7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8" name="Google Shape;1158;p44"/>
          <p:cNvGrpSpPr/>
          <p:nvPr/>
        </p:nvGrpSpPr>
        <p:grpSpPr>
          <a:xfrm>
            <a:off x="1049927" y="470516"/>
            <a:ext cx="12288426" cy="2691629"/>
            <a:chOff x="7728915" y="1917859"/>
            <a:chExt cx="1034486" cy="222599"/>
          </a:xfrm>
        </p:grpSpPr>
        <p:sp>
          <p:nvSpPr>
            <p:cNvPr id="1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199" name="Google Shape;1199;p44"/>
          <p:cNvSpPr/>
          <p:nvPr/>
        </p:nvSpPr>
        <p:spPr>
          <a:xfrm>
            <a:off x="442956" y="6236909"/>
            <a:ext cx="1585404" cy="248405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82838" tIns="182838" rIns="182838" bIns="182838" anchor="ctr" anchorCtr="0">
            <a:noAutofit/>
          </a:bodyPr>
          <a:lstStyle/>
          <a:p>
            <a:endParaRPr/>
          </a:p>
        </p:txBody>
      </p:sp>
      <p:grpSp>
        <p:nvGrpSpPr>
          <p:cNvPr id="1203" name="Google Shape;1203;p44"/>
          <p:cNvGrpSpPr/>
          <p:nvPr/>
        </p:nvGrpSpPr>
        <p:grpSpPr>
          <a:xfrm>
            <a:off x="11354807" y="3178240"/>
            <a:ext cx="1585415" cy="1405811"/>
            <a:chOff x="3725850" y="3874550"/>
            <a:chExt cx="232875" cy="206500"/>
          </a:xfrm>
        </p:grpSpPr>
        <p:sp>
          <p:nvSpPr>
            <p:cNvPr id="1204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07" name="Google Shape;1207;p44"/>
          <p:cNvGrpSpPr/>
          <p:nvPr/>
        </p:nvGrpSpPr>
        <p:grpSpPr>
          <a:xfrm>
            <a:off x="14461643" y="7656556"/>
            <a:ext cx="934763" cy="907074"/>
            <a:chOff x="5244650" y="4666550"/>
            <a:chExt cx="154450" cy="149875"/>
          </a:xfrm>
        </p:grpSpPr>
        <p:sp>
          <p:nvSpPr>
            <p:cNvPr id="1208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7" name="مستطيل 66">
            <a:extLst>
              <a:ext uri="{FF2B5EF4-FFF2-40B4-BE49-F238E27FC236}">
                <a16:creationId xmlns:a16="http://schemas.microsoft.com/office/drawing/2014/main" xmlns="" id="{AF4D5308-FBE9-48AA-9EEA-D927CA1D104B}"/>
              </a:ext>
            </a:extLst>
          </p:cNvPr>
          <p:cNvSpPr/>
          <p:nvPr/>
        </p:nvSpPr>
        <p:spPr>
          <a:xfrm>
            <a:off x="1946118" y="3995620"/>
            <a:ext cx="8812325" cy="1661981"/>
          </a:xfrm>
          <a:prstGeom prst="rect">
            <a:avLst/>
          </a:prstGeom>
          <a:noFill/>
        </p:spPr>
        <p:txBody>
          <a:bodyPr wrap="none" lIns="182868" tIns="91434" rIns="182868" bIns="91434">
            <a:spAutoFit/>
          </a:bodyPr>
          <a:lstStyle/>
          <a:p>
            <a:pPr algn="ctr"/>
            <a:r>
              <a:rPr lang="ar-SA" sz="9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حل الواجب في منصة</a:t>
            </a:r>
            <a:endParaRPr lang="ar-SA" sz="9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6699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8" name="Picture 2" descr="Diagram&#10;&#10;Description automatically generated with low confidence">
            <a:extLst>
              <a:ext uri="{FF2B5EF4-FFF2-40B4-BE49-F238E27FC236}">
                <a16:creationId xmlns="" xmlns:a16="http://schemas.microsoft.com/office/drawing/2014/main" id="{46CA17B9-1CB1-490F-AC41-9EBAB41BFE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6DF"/>
              </a:clrFrom>
              <a:clrTo>
                <a:srgbClr val="FFF6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819">
            <a:off x="12286839" y="3534707"/>
            <a:ext cx="3118362" cy="4411292"/>
          </a:xfrm>
          <a:prstGeom prst="rect">
            <a:avLst/>
          </a:prstGeom>
        </p:spPr>
      </p:pic>
      <p:pic>
        <p:nvPicPr>
          <p:cNvPr id="68" name="صورة 67">
            <a:extLst>
              <a:ext uri="{FF2B5EF4-FFF2-40B4-BE49-F238E27FC236}">
                <a16:creationId xmlns:a16="http://schemas.microsoft.com/office/drawing/2014/main" xmlns="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796" y="5796053"/>
            <a:ext cx="4445369" cy="4334237"/>
          </a:xfrm>
          <a:prstGeom prst="rect">
            <a:avLst/>
          </a:prstGeom>
        </p:spPr>
      </p:pic>
      <p:grpSp>
        <p:nvGrpSpPr>
          <p:cNvPr id="72" name="Google Shape;1511;p30">
            <a:extLst>
              <a:ext uri="{FF2B5EF4-FFF2-40B4-BE49-F238E27FC236}">
                <a16:creationId xmlns="" xmlns:a16="http://schemas.microsoft.com/office/drawing/2014/main" id="{2153D432-752F-4DF4-8E34-7587FC866516}"/>
              </a:ext>
            </a:extLst>
          </p:cNvPr>
          <p:cNvGrpSpPr/>
          <p:nvPr/>
        </p:nvGrpSpPr>
        <p:grpSpPr>
          <a:xfrm>
            <a:off x="348446" y="3874057"/>
            <a:ext cx="11691191" cy="2295380"/>
            <a:chOff x="1032250" y="948300"/>
            <a:chExt cx="5560250" cy="3820725"/>
          </a:xfrm>
        </p:grpSpPr>
        <p:sp>
          <p:nvSpPr>
            <p:cNvPr id="73" name="Google Shape;1512;p30">
              <a:extLst>
                <a:ext uri="{FF2B5EF4-FFF2-40B4-BE49-F238E27FC236}">
                  <a16:creationId xmlns="" xmlns:a16="http://schemas.microsoft.com/office/drawing/2014/main" id="{847C8BFD-6CC0-4D78-A872-B67ED6D5BC26}"/>
                </a:ext>
              </a:extLst>
            </p:cNvPr>
            <p:cNvSpPr/>
            <p:nvPr/>
          </p:nvSpPr>
          <p:spPr>
            <a:xfrm>
              <a:off x="1032250" y="952325"/>
              <a:ext cx="5554900" cy="3812400"/>
            </a:xfrm>
            <a:custGeom>
              <a:avLst/>
              <a:gdLst/>
              <a:ahLst/>
              <a:cxnLst/>
              <a:rect l="l" t="t" r="r" b="b"/>
              <a:pathLst>
                <a:path w="222196" h="152496" extrusionOk="0">
                  <a:moveTo>
                    <a:pt x="182488" y="1370"/>
                  </a:moveTo>
                  <a:cubicBezTo>
                    <a:pt x="195918" y="1370"/>
                    <a:pt x="205074" y="3549"/>
                    <a:pt x="210480" y="8037"/>
                  </a:cubicBezTo>
                  <a:cubicBezTo>
                    <a:pt x="214266" y="11181"/>
                    <a:pt x="216111" y="15372"/>
                    <a:pt x="216111" y="20825"/>
                  </a:cubicBezTo>
                  <a:cubicBezTo>
                    <a:pt x="216111" y="20837"/>
                    <a:pt x="216111" y="20837"/>
                    <a:pt x="216111" y="20849"/>
                  </a:cubicBezTo>
                  <a:lnTo>
                    <a:pt x="216111" y="20896"/>
                  </a:lnTo>
                  <a:cubicBezTo>
                    <a:pt x="216111" y="35315"/>
                    <a:pt x="218695" y="88500"/>
                    <a:pt x="220731" y="111931"/>
                  </a:cubicBezTo>
                  <a:cubicBezTo>
                    <a:pt x="221243" y="117860"/>
                    <a:pt x="220183" y="122159"/>
                    <a:pt x="217480" y="125040"/>
                  </a:cubicBezTo>
                  <a:cubicBezTo>
                    <a:pt x="215480" y="127183"/>
                    <a:pt x="212551" y="128647"/>
                    <a:pt x="208515" y="129505"/>
                  </a:cubicBezTo>
                  <a:cubicBezTo>
                    <a:pt x="205050" y="130255"/>
                    <a:pt x="200633" y="130600"/>
                    <a:pt x="194620" y="130600"/>
                  </a:cubicBezTo>
                  <a:cubicBezTo>
                    <a:pt x="193406" y="130600"/>
                    <a:pt x="192132" y="130588"/>
                    <a:pt x="190727" y="130564"/>
                  </a:cubicBezTo>
                  <a:lnTo>
                    <a:pt x="190644" y="130564"/>
                  </a:lnTo>
                  <a:lnTo>
                    <a:pt x="190572" y="130576"/>
                  </a:lnTo>
                  <a:cubicBezTo>
                    <a:pt x="186096" y="131493"/>
                    <a:pt x="182202" y="133612"/>
                    <a:pt x="179011" y="136851"/>
                  </a:cubicBezTo>
                  <a:cubicBezTo>
                    <a:pt x="176166" y="139756"/>
                    <a:pt x="174404" y="143018"/>
                    <a:pt x="173439" y="145269"/>
                  </a:cubicBezTo>
                  <a:cubicBezTo>
                    <a:pt x="173332" y="145507"/>
                    <a:pt x="173082" y="145638"/>
                    <a:pt x="172820" y="145638"/>
                  </a:cubicBezTo>
                  <a:lnTo>
                    <a:pt x="172808" y="145638"/>
                  </a:lnTo>
                  <a:cubicBezTo>
                    <a:pt x="172534" y="145638"/>
                    <a:pt x="172284" y="145495"/>
                    <a:pt x="172189" y="145245"/>
                  </a:cubicBezTo>
                  <a:cubicBezTo>
                    <a:pt x="166903" y="131326"/>
                    <a:pt x="148246" y="130374"/>
                    <a:pt x="145995" y="130314"/>
                  </a:cubicBezTo>
                  <a:cubicBezTo>
                    <a:pt x="121266" y="131612"/>
                    <a:pt x="93822" y="135553"/>
                    <a:pt x="62080" y="142328"/>
                  </a:cubicBezTo>
                  <a:cubicBezTo>
                    <a:pt x="53460" y="144173"/>
                    <a:pt x="45554" y="145114"/>
                    <a:pt x="38577" y="145114"/>
                  </a:cubicBezTo>
                  <a:cubicBezTo>
                    <a:pt x="32100" y="145114"/>
                    <a:pt x="22897" y="144268"/>
                    <a:pt x="15753" y="140220"/>
                  </a:cubicBezTo>
                  <a:cubicBezTo>
                    <a:pt x="11550" y="137839"/>
                    <a:pt x="9966" y="135422"/>
                    <a:pt x="9776" y="135113"/>
                  </a:cubicBezTo>
                  <a:lnTo>
                    <a:pt x="9657" y="134946"/>
                  </a:lnTo>
                  <a:cubicBezTo>
                    <a:pt x="5644" y="130100"/>
                    <a:pt x="3168" y="117920"/>
                    <a:pt x="2120" y="97715"/>
                  </a:cubicBezTo>
                  <a:cubicBezTo>
                    <a:pt x="1239" y="80999"/>
                    <a:pt x="1537" y="62711"/>
                    <a:pt x="1751" y="49352"/>
                  </a:cubicBezTo>
                  <a:lnTo>
                    <a:pt x="1751" y="49162"/>
                  </a:lnTo>
                  <a:cubicBezTo>
                    <a:pt x="1834" y="43828"/>
                    <a:pt x="1906" y="39208"/>
                    <a:pt x="1870" y="36148"/>
                  </a:cubicBezTo>
                  <a:cubicBezTo>
                    <a:pt x="1775" y="27135"/>
                    <a:pt x="3037" y="21753"/>
                    <a:pt x="6097" y="18170"/>
                  </a:cubicBezTo>
                  <a:cubicBezTo>
                    <a:pt x="9181" y="14574"/>
                    <a:pt x="14122" y="12705"/>
                    <a:pt x="22623" y="11919"/>
                  </a:cubicBezTo>
                  <a:cubicBezTo>
                    <a:pt x="24837" y="11716"/>
                    <a:pt x="27826" y="11621"/>
                    <a:pt x="32029" y="11621"/>
                  </a:cubicBezTo>
                  <a:cubicBezTo>
                    <a:pt x="36148" y="11621"/>
                    <a:pt x="40946" y="11705"/>
                    <a:pt x="46507" y="11812"/>
                  </a:cubicBezTo>
                  <a:lnTo>
                    <a:pt x="46531" y="11812"/>
                  </a:lnTo>
                  <a:cubicBezTo>
                    <a:pt x="53496" y="11943"/>
                    <a:pt x="61378" y="12086"/>
                    <a:pt x="69641" y="12086"/>
                  </a:cubicBezTo>
                  <a:cubicBezTo>
                    <a:pt x="85762" y="12086"/>
                    <a:pt x="109765" y="11597"/>
                    <a:pt x="131982" y="7430"/>
                  </a:cubicBezTo>
                  <a:cubicBezTo>
                    <a:pt x="146972" y="4608"/>
                    <a:pt x="166272" y="1370"/>
                    <a:pt x="182488" y="1370"/>
                  </a:cubicBezTo>
                  <a:close/>
                  <a:moveTo>
                    <a:pt x="182440" y="1"/>
                  </a:moveTo>
                  <a:cubicBezTo>
                    <a:pt x="166319" y="1"/>
                    <a:pt x="146876" y="3263"/>
                    <a:pt x="131732" y="6109"/>
                  </a:cubicBezTo>
                  <a:cubicBezTo>
                    <a:pt x="109622" y="10276"/>
                    <a:pt x="85702" y="10752"/>
                    <a:pt x="69629" y="10752"/>
                  </a:cubicBezTo>
                  <a:cubicBezTo>
                    <a:pt x="61366" y="10752"/>
                    <a:pt x="53496" y="10609"/>
                    <a:pt x="46542" y="10478"/>
                  </a:cubicBezTo>
                  <a:lnTo>
                    <a:pt x="46507" y="10478"/>
                  </a:lnTo>
                  <a:cubicBezTo>
                    <a:pt x="40970" y="10371"/>
                    <a:pt x="36184" y="10288"/>
                    <a:pt x="32053" y="10288"/>
                  </a:cubicBezTo>
                  <a:cubicBezTo>
                    <a:pt x="27790" y="10288"/>
                    <a:pt x="24754" y="10383"/>
                    <a:pt x="22492" y="10585"/>
                  </a:cubicBezTo>
                  <a:cubicBezTo>
                    <a:pt x="13824" y="11395"/>
                    <a:pt x="8490" y="13467"/>
                    <a:pt x="5192" y="17312"/>
                  </a:cubicBezTo>
                  <a:cubicBezTo>
                    <a:pt x="1894" y="21158"/>
                    <a:pt x="453" y="26968"/>
                    <a:pt x="537" y="36172"/>
                  </a:cubicBezTo>
                  <a:cubicBezTo>
                    <a:pt x="572" y="39172"/>
                    <a:pt x="501" y="43708"/>
                    <a:pt x="418" y="48959"/>
                  </a:cubicBezTo>
                  <a:lnTo>
                    <a:pt x="418" y="49316"/>
                  </a:lnTo>
                  <a:cubicBezTo>
                    <a:pt x="120" y="67461"/>
                    <a:pt x="1" y="86428"/>
                    <a:pt x="1061" y="102299"/>
                  </a:cubicBezTo>
                  <a:cubicBezTo>
                    <a:pt x="2239" y="120051"/>
                    <a:pt x="4704" y="130993"/>
                    <a:pt x="8585" y="135732"/>
                  </a:cubicBezTo>
                  <a:cubicBezTo>
                    <a:pt x="8597" y="135767"/>
                    <a:pt x="8621" y="135791"/>
                    <a:pt x="8633" y="135815"/>
                  </a:cubicBezTo>
                  <a:cubicBezTo>
                    <a:pt x="8942" y="136327"/>
                    <a:pt x="10728" y="139030"/>
                    <a:pt x="15241" y="141566"/>
                  </a:cubicBezTo>
                  <a:cubicBezTo>
                    <a:pt x="21075" y="144828"/>
                    <a:pt x="28850" y="146483"/>
                    <a:pt x="38363" y="146483"/>
                  </a:cubicBezTo>
                  <a:cubicBezTo>
                    <a:pt x="45483" y="146483"/>
                    <a:pt x="53555" y="145531"/>
                    <a:pt x="62366" y="143649"/>
                  </a:cubicBezTo>
                  <a:cubicBezTo>
                    <a:pt x="94036" y="136875"/>
                    <a:pt x="121385" y="132958"/>
                    <a:pt x="145983" y="131660"/>
                  </a:cubicBezTo>
                  <a:lnTo>
                    <a:pt x="146031" y="131660"/>
                  </a:lnTo>
                  <a:cubicBezTo>
                    <a:pt x="148412" y="131731"/>
                    <a:pt x="169367" y="132815"/>
                    <a:pt x="171987" y="149745"/>
                  </a:cubicBezTo>
                  <a:cubicBezTo>
                    <a:pt x="171987" y="149745"/>
                    <a:pt x="172272" y="152484"/>
                    <a:pt x="172558" y="152496"/>
                  </a:cubicBezTo>
                  <a:cubicBezTo>
                    <a:pt x="172796" y="152496"/>
                    <a:pt x="173308" y="149769"/>
                    <a:pt x="173308" y="149769"/>
                  </a:cubicBezTo>
                  <a:cubicBezTo>
                    <a:pt x="173332" y="149626"/>
                    <a:pt x="176547" y="134922"/>
                    <a:pt x="190703" y="131910"/>
                  </a:cubicBezTo>
                  <a:cubicBezTo>
                    <a:pt x="190751" y="131898"/>
                    <a:pt x="190799" y="131898"/>
                    <a:pt x="190846" y="131898"/>
                  </a:cubicBezTo>
                  <a:cubicBezTo>
                    <a:pt x="192168" y="131922"/>
                    <a:pt x="193358" y="131934"/>
                    <a:pt x="194513" y="131934"/>
                  </a:cubicBezTo>
                  <a:cubicBezTo>
                    <a:pt x="207551" y="131934"/>
                    <a:pt x="214492" y="130195"/>
                    <a:pt x="218457" y="125957"/>
                  </a:cubicBezTo>
                  <a:cubicBezTo>
                    <a:pt x="220969" y="123266"/>
                    <a:pt x="222195" y="119587"/>
                    <a:pt x="222195" y="114705"/>
                  </a:cubicBezTo>
                  <a:cubicBezTo>
                    <a:pt x="222195" y="113789"/>
                    <a:pt x="222112" y="112824"/>
                    <a:pt x="222029" y="111812"/>
                  </a:cubicBezTo>
                  <a:cubicBezTo>
                    <a:pt x="219993" y="88404"/>
                    <a:pt x="217373" y="35291"/>
                    <a:pt x="217373" y="20908"/>
                  </a:cubicBezTo>
                  <a:lnTo>
                    <a:pt x="217373" y="20825"/>
                  </a:lnTo>
                  <a:cubicBezTo>
                    <a:pt x="217373" y="15026"/>
                    <a:pt x="215349" y="10383"/>
                    <a:pt x="211289" y="7013"/>
                  </a:cubicBezTo>
                  <a:cubicBezTo>
                    <a:pt x="208360" y="4585"/>
                    <a:pt x="204336" y="2763"/>
                    <a:pt x="199264" y="1596"/>
                  </a:cubicBezTo>
                  <a:cubicBezTo>
                    <a:pt x="194609" y="536"/>
                    <a:pt x="188953" y="1"/>
                    <a:pt x="18244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513;p30">
              <a:extLst>
                <a:ext uri="{FF2B5EF4-FFF2-40B4-BE49-F238E27FC236}">
                  <a16:creationId xmlns="" xmlns:a16="http://schemas.microsoft.com/office/drawing/2014/main" id="{116FD6F6-6C07-45D3-A4BD-69AF191DD528}"/>
                </a:ext>
              </a:extLst>
            </p:cNvPr>
            <p:cNvSpPr/>
            <p:nvPr/>
          </p:nvSpPr>
          <p:spPr>
            <a:xfrm>
              <a:off x="1077200" y="2182125"/>
              <a:ext cx="1225" cy="41825"/>
            </a:xfrm>
            <a:custGeom>
              <a:avLst/>
              <a:gdLst/>
              <a:ahLst/>
              <a:cxnLst/>
              <a:rect l="l" t="t" r="r" b="b"/>
              <a:pathLst>
                <a:path w="49" h="1673" extrusionOk="0">
                  <a:moveTo>
                    <a:pt x="35" y="1"/>
                  </a:moveTo>
                  <a:cubicBezTo>
                    <a:pt x="23" y="1"/>
                    <a:pt x="9" y="299"/>
                    <a:pt x="1" y="982"/>
                  </a:cubicBezTo>
                  <a:lnTo>
                    <a:pt x="36" y="1672"/>
                  </a:lnTo>
                  <a:lnTo>
                    <a:pt x="48" y="160"/>
                  </a:lnTo>
                  <a:cubicBezTo>
                    <a:pt x="45" y="56"/>
                    <a:pt x="40" y="1"/>
                    <a:pt x="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514;p30">
              <a:extLst>
                <a:ext uri="{FF2B5EF4-FFF2-40B4-BE49-F238E27FC236}">
                  <a16:creationId xmlns="" xmlns:a16="http://schemas.microsoft.com/office/drawing/2014/main" id="{83D77000-4B1D-4E05-8D32-324C8F2A7D20}"/>
                </a:ext>
              </a:extLst>
            </p:cNvPr>
            <p:cNvSpPr/>
            <p:nvPr/>
          </p:nvSpPr>
          <p:spPr>
            <a:xfrm>
              <a:off x="1073625" y="2237900"/>
              <a:ext cx="3300" cy="160750"/>
            </a:xfrm>
            <a:custGeom>
              <a:avLst/>
              <a:gdLst/>
              <a:ahLst/>
              <a:cxnLst/>
              <a:rect l="l" t="t" r="r" b="b"/>
              <a:pathLst>
                <a:path w="132" h="6430" extrusionOk="0">
                  <a:moveTo>
                    <a:pt x="108" y="1"/>
                  </a:moveTo>
                  <a:lnTo>
                    <a:pt x="108" y="1"/>
                  </a:lnTo>
                  <a:cubicBezTo>
                    <a:pt x="48" y="1275"/>
                    <a:pt x="25" y="2882"/>
                    <a:pt x="37" y="4561"/>
                  </a:cubicBezTo>
                  <a:cubicBezTo>
                    <a:pt x="29" y="4678"/>
                    <a:pt x="24" y="4720"/>
                    <a:pt x="20" y="4720"/>
                  </a:cubicBezTo>
                  <a:cubicBezTo>
                    <a:pt x="11" y="4720"/>
                    <a:pt x="9" y="4545"/>
                    <a:pt x="1" y="4489"/>
                  </a:cubicBezTo>
                  <a:lnTo>
                    <a:pt x="1" y="4489"/>
                  </a:lnTo>
                  <a:cubicBezTo>
                    <a:pt x="10" y="5402"/>
                    <a:pt x="27" y="6429"/>
                    <a:pt x="58" y="6429"/>
                  </a:cubicBezTo>
                  <a:cubicBezTo>
                    <a:pt x="66" y="6429"/>
                    <a:pt x="75" y="6364"/>
                    <a:pt x="84" y="6216"/>
                  </a:cubicBezTo>
                  <a:cubicBezTo>
                    <a:pt x="60" y="5085"/>
                    <a:pt x="84" y="4799"/>
                    <a:pt x="37" y="3584"/>
                  </a:cubicBezTo>
                  <a:cubicBezTo>
                    <a:pt x="47" y="2703"/>
                    <a:pt x="78" y="2025"/>
                    <a:pt x="92" y="2025"/>
                  </a:cubicBezTo>
                  <a:cubicBezTo>
                    <a:pt x="94" y="2025"/>
                    <a:pt x="95" y="2032"/>
                    <a:pt x="96" y="2049"/>
                  </a:cubicBezTo>
                  <a:cubicBezTo>
                    <a:pt x="84" y="1703"/>
                    <a:pt x="132" y="525"/>
                    <a:pt x="1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515;p30">
              <a:extLst>
                <a:ext uri="{FF2B5EF4-FFF2-40B4-BE49-F238E27FC236}">
                  <a16:creationId xmlns="" xmlns:a16="http://schemas.microsoft.com/office/drawing/2014/main" id="{21612D4E-32DC-409B-977D-301B09627545}"/>
                </a:ext>
              </a:extLst>
            </p:cNvPr>
            <p:cNvSpPr/>
            <p:nvPr/>
          </p:nvSpPr>
          <p:spPr>
            <a:xfrm>
              <a:off x="1570125" y="4522125"/>
              <a:ext cx="14600" cy="4475"/>
            </a:xfrm>
            <a:custGeom>
              <a:avLst/>
              <a:gdLst/>
              <a:ahLst/>
              <a:cxnLst/>
              <a:rect l="l" t="t" r="r" b="b"/>
              <a:pathLst>
                <a:path w="584" h="179" extrusionOk="0">
                  <a:moveTo>
                    <a:pt x="0" y="0"/>
                  </a:moveTo>
                  <a:cubicBezTo>
                    <a:pt x="16" y="5"/>
                    <a:pt x="32" y="10"/>
                    <a:pt x="48" y="15"/>
                  </a:cubicBezTo>
                  <a:lnTo>
                    <a:pt x="48" y="15"/>
                  </a:lnTo>
                  <a:lnTo>
                    <a:pt x="0" y="0"/>
                  </a:lnTo>
                  <a:close/>
                  <a:moveTo>
                    <a:pt x="48" y="15"/>
                  </a:moveTo>
                  <a:lnTo>
                    <a:pt x="584" y="179"/>
                  </a:lnTo>
                  <a:cubicBezTo>
                    <a:pt x="380" y="114"/>
                    <a:pt x="196" y="60"/>
                    <a:pt x="48" y="1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516;p30">
              <a:extLst>
                <a:ext uri="{FF2B5EF4-FFF2-40B4-BE49-F238E27FC236}">
                  <a16:creationId xmlns="" xmlns:a16="http://schemas.microsoft.com/office/drawing/2014/main" id="{BDA7C5BE-3AB0-492F-9A5A-1A7FDF24C243}"/>
                </a:ext>
              </a:extLst>
            </p:cNvPr>
            <p:cNvSpPr/>
            <p:nvPr/>
          </p:nvSpPr>
          <p:spPr>
            <a:xfrm>
              <a:off x="3025950" y="4421475"/>
              <a:ext cx="17350" cy="3325"/>
            </a:xfrm>
            <a:custGeom>
              <a:avLst/>
              <a:gdLst/>
              <a:ahLst/>
              <a:cxnLst/>
              <a:rect l="l" t="t" r="r" b="b"/>
              <a:pathLst>
                <a:path w="694" h="133" extrusionOk="0">
                  <a:moveTo>
                    <a:pt x="671" y="0"/>
                  </a:moveTo>
                  <a:cubicBezTo>
                    <a:pt x="669" y="0"/>
                    <a:pt x="664" y="1"/>
                    <a:pt x="656" y="2"/>
                  </a:cubicBezTo>
                  <a:cubicBezTo>
                    <a:pt x="215" y="85"/>
                    <a:pt x="25" y="121"/>
                    <a:pt x="1" y="133"/>
                  </a:cubicBezTo>
                  <a:cubicBezTo>
                    <a:pt x="382" y="57"/>
                    <a:pt x="693" y="0"/>
                    <a:pt x="6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517;p30">
              <a:extLst>
                <a:ext uri="{FF2B5EF4-FFF2-40B4-BE49-F238E27FC236}">
                  <a16:creationId xmlns="" xmlns:a16="http://schemas.microsoft.com/office/drawing/2014/main" id="{3FFD45B0-0075-43C7-83C4-3FEF103F55B5}"/>
                </a:ext>
              </a:extLst>
            </p:cNvPr>
            <p:cNvSpPr/>
            <p:nvPr/>
          </p:nvSpPr>
          <p:spPr>
            <a:xfrm>
              <a:off x="3275700" y="4378050"/>
              <a:ext cx="14600" cy="2400"/>
            </a:xfrm>
            <a:custGeom>
              <a:avLst/>
              <a:gdLst/>
              <a:ahLst/>
              <a:cxnLst/>
              <a:rect l="l" t="t" r="r" b="b"/>
              <a:pathLst>
                <a:path w="584" h="96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30" y="9"/>
                    <a:pt x="478" y="18"/>
                    <a:pt x="428" y="27"/>
                  </a:cubicBezTo>
                  <a:lnTo>
                    <a:pt x="428" y="27"/>
                  </a:lnTo>
                  <a:cubicBezTo>
                    <a:pt x="488" y="17"/>
                    <a:pt x="541" y="8"/>
                    <a:pt x="584" y="0"/>
                  </a:cubicBezTo>
                  <a:close/>
                  <a:moveTo>
                    <a:pt x="428" y="27"/>
                  </a:moveTo>
                  <a:cubicBezTo>
                    <a:pt x="305" y="48"/>
                    <a:pt x="153" y="72"/>
                    <a:pt x="0" y="96"/>
                  </a:cubicBezTo>
                  <a:cubicBezTo>
                    <a:pt x="143" y="78"/>
                    <a:pt x="279" y="53"/>
                    <a:pt x="428" y="2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18;p30">
              <a:extLst>
                <a:ext uri="{FF2B5EF4-FFF2-40B4-BE49-F238E27FC236}">
                  <a16:creationId xmlns="" xmlns:a16="http://schemas.microsoft.com/office/drawing/2014/main" id="{BC585D59-CA32-4CFC-8299-769370C4531C}"/>
                </a:ext>
              </a:extLst>
            </p:cNvPr>
            <p:cNvSpPr/>
            <p:nvPr/>
          </p:nvSpPr>
          <p:spPr>
            <a:xfrm>
              <a:off x="1584700" y="4526575"/>
              <a:ext cx="39275" cy="11350"/>
            </a:xfrm>
            <a:custGeom>
              <a:avLst/>
              <a:gdLst/>
              <a:ahLst/>
              <a:cxnLst/>
              <a:rect l="l" t="t" r="r" b="b"/>
              <a:pathLst>
                <a:path w="1571" h="454" extrusionOk="0">
                  <a:moveTo>
                    <a:pt x="1" y="1"/>
                  </a:moveTo>
                  <a:lnTo>
                    <a:pt x="1" y="1"/>
                  </a:lnTo>
                  <a:cubicBezTo>
                    <a:pt x="162" y="55"/>
                    <a:pt x="331" y="108"/>
                    <a:pt x="495" y="158"/>
                  </a:cubicBezTo>
                  <a:lnTo>
                    <a:pt x="495" y="158"/>
                  </a:lnTo>
                  <a:lnTo>
                    <a:pt x="1" y="1"/>
                  </a:lnTo>
                  <a:close/>
                  <a:moveTo>
                    <a:pt x="495" y="158"/>
                  </a:moveTo>
                  <a:lnTo>
                    <a:pt x="751" y="239"/>
                  </a:lnTo>
                  <a:lnTo>
                    <a:pt x="1513" y="453"/>
                  </a:lnTo>
                  <a:cubicBezTo>
                    <a:pt x="1516" y="453"/>
                    <a:pt x="1519" y="454"/>
                    <a:pt x="1520" y="454"/>
                  </a:cubicBezTo>
                  <a:cubicBezTo>
                    <a:pt x="1570" y="454"/>
                    <a:pt x="1061" y="328"/>
                    <a:pt x="495" y="15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19;p30">
              <a:extLst>
                <a:ext uri="{FF2B5EF4-FFF2-40B4-BE49-F238E27FC236}">
                  <a16:creationId xmlns="" xmlns:a16="http://schemas.microsoft.com/office/drawing/2014/main" id="{D0427EDC-0E24-4156-9F6A-00B2375EBD8D}"/>
                </a:ext>
              </a:extLst>
            </p:cNvPr>
            <p:cNvSpPr/>
            <p:nvPr/>
          </p:nvSpPr>
          <p:spPr>
            <a:xfrm>
              <a:off x="1073325" y="2657000"/>
              <a:ext cx="325" cy="21450"/>
            </a:xfrm>
            <a:custGeom>
              <a:avLst/>
              <a:gdLst/>
              <a:ahLst/>
              <a:cxnLst/>
              <a:rect l="l" t="t" r="r" b="b"/>
              <a:pathLst>
                <a:path w="13" h="858" extrusionOk="0">
                  <a:moveTo>
                    <a:pt x="1" y="1"/>
                  </a:moveTo>
                  <a:cubicBezTo>
                    <a:pt x="1" y="275"/>
                    <a:pt x="1" y="536"/>
                    <a:pt x="1" y="810"/>
                  </a:cubicBezTo>
                  <a:cubicBezTo>
                    <a:pt x="13" y="822"/>
                    <a:pt x="13" y="834"/>
                    <a:pt x="13" y="858"/>
                  </a:cubicBezTo>
                  <a:cubicBezTo>
                    <a:pt x="13" y="536"/>
                    <a:pt x="13" y="26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520;p30">
              <a:extLst>
                <a:ext uri="{FF2B5EF4-FFF2-40B4-BE49-F238E27FC236}">
                  <a16:creationId xmlns="" xmlns:a16="http://schemas.microsoft.com/office/drawing/2014/main" id="{FFCF75BC-A1F8-406B-8E1F-6C522DDE3B46}"/>
                </a:ext>
              </a:extLst>
            </p:cNvPr>
            <p:cNvSpPr/>
            <p:nvPr/>
          </p:nvSpPr>
          <p:spPr>
            <a:xfrm>
              <a:off x="1159350" y="4054800"/>
              <a:ext cx="5700" cy="21150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" y="215"/>
                    <a:pt x="108" y="429"/>
                  </a:cubicBezTo>
                  <a:cubicBezTo>
                    <a:pt x="168" y="643"/>
                    <a:pt x="227" y="846"/>
                    <a:pt x="227" y="846"/>
                  </a:cubicBezTo>
                  <a:lnTo>
                    <a:pt x="108" y="381"/>
                  </a:lnTo>
                  <a:cubicBezTo>
                    <a:pt x="72" y="250"/>
                    <a:pt x="37" y="11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21;p30">
              <a:extLst>
                <a:ext uri="{FF2B5EF4-FFF2-40B4-BE49-F238E27FC236}">
                  <a16:creationId xmlns="" xmlns:a16="http://schemas.microsoft.com/office/drawing/2014/main" id="{AB01E7A8-01D8-46EA-8C49-24B345A7B464}"/>
                </a:ext>
              </a:extLst>
            </p:cNvPr>
            <p:cNvSpPr/>
            <p:nvPr/>
          </p:nvSpPr>
          <p:spPr>
            <a:xfrm>
              <a:off x="1094175" y="3576725"/>
              <a:ext cx="3300" cy="24475"/>
            </a:xfrm>
            <a:custGeom>
              <a:avLst/>
              <a:gdLst/>
              <a:ahLst/>
              <a:cxnLst/>
              <a:rect l="l" t="t" r="r" b="b"/>
              <a:pathLst>
                <a:path w="132" h="979" extrusionOk="0">
                  <a:moveTo>
                    <a:pt x="21" y="0"/>
                  </a:moveTo>
                  <a:cubicBezTo>
                    <a:pt x="10" y="0"/>
                    <a:pt x="0" y="62"/>
                    <a:pt x="0" y="204"/>
                  </a:cubicBezTo>
                  <a:cubicBezTo>
                    <a:pt x="36" y="657"/>
                    <a:pt x="96" y="812"/>
                    <a:pt x="131" y="978"/>
                  </a:cubicBezTo>
                  <a:cubicBezTo>
                    <a:pt x="96" y="728"/>
                    <a:pt x="60" y="395"/>
                    <a:pt x="24" y="2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22;p30">
              <a:extLst>
                <a:ext uri="{FF2B5EF4-FFF2-40B4-BE49-F238E27FC236}">
                  <a16:creationId xmlns="" xmlns:a16="http://schemas.microsoft.com/office/drawing/2014/main" id="{ACA6E77A-A99B-46AE-AD4E-126CCCEA45C7}"/>
                </a:ext>
              </a:extLst>
            </p:cNvPr>
            <p:cNvSpPr/>
            <p:nvPr/>
          </p:nvSpPr>
          <p:spPr>
            <a:xfrm>
              <a:off x="1069175" y="2776375"/>
              <a:ext cx="325" cy="14000"/>
            </a:xfrm>
            <a:custGeom>
              <a:avLst/>
              <a:gdLst/>
              <a:ahLst/>
              <a:cxnLst/>
              <a:rect l="l" t="t" r="r" b="b"/>
              <a:pathLst>
                <a:path w="13" h="560" extrusionOk="0">
                  <a:moveTo>
                    <a:pt x="0" y="0"/>
                  </a:moveTo>
                  <a:cubicBezTo>
                    <a:pt x="0" y="143"/>
                    <a:pt x="0" y="393"/>
                    <a:pt x="12" y="560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23;p30">
              <a:extLst>
                <a:ext uri="{FF2B5EF4-FFF2-40B4-BE49-F238E27FC236}">
                  <a16:creationId xmlns="" xmlns:a16="http://schemas.microsoft.com/office/drawing/2014/main" id="{C05E9601-A153-4B0C-8C5D-AAD1DAAB8D2D}"/>
                </a:ext>
              </a:extLst>
            </p:cNvPr>
            <p:cNvSpPr/>
            <p:nvPr/>
          </p:nvSpPr>
          <p:spPr>
            <a:xfrm>
              <a:off x="1326350" y="439055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1"/>
                  </a:moveTo>
                  <a:cubicBezTo>
                    <a:pt x="24" y="24"/>
                    <a:pt x="72" y="72"/>
                    <a:pt x="131" y="131"/>
                  </a:cubicBezTo>
                  <a:cubicBezTo>
                    <a:pt x="131" y="131"/>
                    <a:pt x="84" y="72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24;p30">
              <a:extLst>
                <a:ext uri="{FF2B5EF4-FFF2-40B4-BE49-F238E27FC236}">
                  <a16:creationId xmlns="" xmlns:a16="http://schemas.microsoft.com/office/drawing/2014/main" id="{C48F9EA8-7425-4D6E-BE7D-27126BDFF14D}"/>
                </a:ext>
              </a:extLst>
            </p:cNvPr>
            <p:cNvSpPr/>
            <p:nvPr/>
          </p:nvSpPr>
          <p:spPr>
            <a:xfrm>
              <a:off x="1100550" y="1609250"/>
              <a:ext cx="500" cy="2600"/>
            </a:xfrm>
            <a:custGeom>
              <a:avLst/>
              <a:gdLst/>
              <a:ahLst/>
              <a:cxnLst/>
              <a:rect l="l" t="t" r="r" b="b"/>
              <a:pathLst>
                <a:path w="20" h="104" extrusionOk="0">
                  <a:moveTo>
                    <a:pt x="19" y="1"/>
                  </a:moveTo>
                  <a:lnTo>
                    <a:pt x="19" y="1"/>
                  </a:lnTo>
                  <a:cubicBezTo>
                    <a:pt x="7" y="64"/>
                    <a:pt x="1" y="104"/>
                    <a:pt x="1" y="104"/>
                  </a:cubicBezTo>
                  <a:cubicBezTo>
                    <a:pt x="2" y="104"/>
                    <a:pt x="8" y="73"/>
                    <a:pt x="1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25;p30">
              <a:extLst>
                <a:ext uri="{FF2B5EF4-FFF2-40B4-BE49-F238E27FC236}">
                  <a16:creationId xmlns="" xmlns:a16="http://schemas.microsoft.com/office/drawing/2014/main" id="{7958B70B-6DAE-4EB2-96EF-EE4CD27ED9C0}"/>
                </a:ext>
              </a:extLst>
            </p:cNvPr>
            <p:cNvSpPr/>
            <p:nvPr/>
          </p:nvSpPr>
          <p:spPr>
            <a:xfrm>
              <a:off x="1075125" y="2176300"/>
              <a:ext cx="625" cy="9850"/>
            </a:xfrm>
            <a:custGeom>
              <a:avLst/>
              <a:gdLst/>
              <a:ahLst/>
              <a:cxnLst/>
              <a:rect l="l" t="t" r="r" b="b"/>
              <a:pathLst>
                <a:path w="25" h="394" extrusionOk="0">
                  <a:moveTo>
                    <a:pt x="0" y="0"/>
                  </a:moveTo>
                  <a:lnTo>
                    <a:pt x="24" y="393"/>
                  </a:lnTo>
                  <a:lnTo>
                    <a:pt x="24" y="72"/>
                  </a:lnTo>
                  <a:cubicBezTo>
                    <a:pt x="12" y="36"/>
                    <a:pt x="12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526;p30">
              <a:extLst>
                <a:ext uri="{FF2B5EF4-FFF2-40B4-BE49-F238E27FC236}">
                  <a16:creationId xmlns="" xmlns:a16="http://schemas.microsoft.com/office/drawing/2014/main" id="{BAE945DC-17CA-4830-A947-16EFD7D0697A}"/>
                </a:ext>
              </a:extLst>
            </p:cNvPr>
            <p:cNvSpPr/>
            <p:nvPr/>
          </p:nvSpPr>
          <p:spPr>
            <a:xfrm>
              <a:off x="3737325" y="4307800"/>
              <a:ext cx="8700" cy="1325"/>
            </a:xfrm>
            <a:custGeom>
              <a:avLst/>
              <a:gdLst/>
              <a:ahLst/>
              <a:cxnLst/>
              <a:rect l="l" t="t" r="r" b="b"/>
              <a:pathLst>
                <a:path w="348" h="53" extrusionOk="0">
                  <a:moveTo>
                    <a:pt x="347" y="1"/>
                  </a:moveTo>
                  <a:lnTo>
                    <a:pt x="347" y="1"/>
                  </a:lnTo>
                  <a:cubicBezTo>
                    <a:pt x="323" y="5"/>
                    <a:pt x="298" y="9"/>
                    <a:pt x="275" y="12"/>
                  </a:cubicBezTo>
                  <a:lnTo>
                    <a:pt x="275" y="12"/>
                  </a:lnTo>
                  <a:cubicBezTo>
                    <a:pt x="302" y="12"/>
                    <a:pt x="315" y="11"/>
                    <a:pt x="347" y="1"/>
                  </a:cubicBezTo>
                  <a:close/>
                  <a:moveTo>
                    <a:pt x="275" y="12"/>
                  </a:moveTo>
                  <a:lnTo>
                    <a:pt x="275" y="12"/>
                  </a:lnTo>
                  <a:cubicBezTo>
                    <a:pt x="271" y="12"/>
                    <a:pt x="268" y="12"/>
                    <a:pt x="264" y="12"/>
                  </a:cubicBezTo>
                  <a:cubicBezTo>
                    <a:pt x="70" y="42"/>
                    <a:pt x="0" y="53"/>
                    <a:pt x="5" y="53"/>
                  </a:cubicBezTo>
                  <a:cubicBezTo>
                    <a:pt x="11" y="53"/>
                    <a:pt x="133" y="35"/>
                    <a:pt x="275" y="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527;p30">
              <a:extLst>
                <a:ext uri="{FF2B5EF4-FFF2-40B4-BE49-F238E27FC236}">
                  <a16:creationId xmlns="" xmlns:a16="http://schemas.microsoft.com/office/drawing/2014/main" id="{35BAF02A-B8B2-4034-B8E9-A2E4A839E0E2}"/>
                </a:ext>
              </a:extLst>
            </p:cNvPr>
            <p:cNvSpPr/>
            <p:nvPr/>
          </p:nvSpPr>
          <p:spPr>
            <a:xfrm>
              <a:off x="6496600" y="2908300"/>
              <a:ext cx="4375" cy="52450"/>
            </a:xfrm>
            <a:custGeom>
              <a:avLst/>
              <a:gdLst/>
              <a:ahLst/>
              <a:cxnLst/>
              <a:rect l="l" t="t" r="r" b="b"/>
              <a:pathLst>
                <a:path w="175" h="2098" extrusionOk="0">
                  <a:moveTo>
                    <a:pt x="7" y="0"/>
                  </a:moveTo>
                  <a:cubicBezTo>
                    <a:pt x="0" y="0"/>
                    <a:pt x="7" y="242"/>
                    <a:pt x="38" y="914"/>
                  </a:cubicBezTo>
                  <a:cubicBezTo>
                    <a:pt x="38" y="903"/>
                    <a:pt x="38" y="897"/>
                    <a:pt x="39" y="897"/>
                  </a:cubicBezTo>
                  <a:cubicBezTo>
                    <a:pt x="51" y="897"/>
                    <a:pt x="145" y="2098"/>
                    <a:pt x="165" y="2098"/>
                  </a:cubicBezTo>
                  <a:cubicBezTo>
                    <a:pt x="174" y="2098"/>
                    <a:pt x="168" y="1852"/>
                    <a:pt x="133" y="1141"/>
                  </a:cubicBezTo>
                  <a:lnTo>
                    <a:pt x="133" y="1141"/>
                  </a:lnTo>
                  <a:cubicBezTo>
                    <a:pt x="147" y="1463"/>
                    <a:pt x="150" y="1589"/>
                    <a:pt x="145" y="1589"/>
                  </a:cubicBezTo>
                  <a:cubicBezTo>
                    <a:pt x="130" y="1589"/>
                    <a:pt x="25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528;p30">
              <a:extLst>
                <a:ext uri="{FF2B5EF4-FFF2-40B4-BE49-F238E27FC236}">
                  <a16:creationId xmlns="" xmlns:a16="http://schemas.microsoft.com/office/drawing/2014/main" id="{D23FFAEE-8CE6-4AE7-9AA3-8797A296023E}"/>
                </a:ext>
              </a:extLst>
            </p:cNvPr>
            <p:cNvSpPr/>
            <p:nvPr/>
          </p:nvSpPr>
          <p:spPr>
            <a:xfrm>
              <a:off x="1073325" y="2691525"/>
              <a:ext cx="25" cy="20575"/>
            </a:xfrm>
            <a:custGeom>
              <a:avLst/>
              <a:gdLst/>
              <a:ahLst/>
              <a:cxnLst/>
              <a:rect l="l" t="t" r="r" b="b"/>
              <a:pathLst>
                <a:path w="1" h="823" extrusionOk="0">
                  <a:moveTo>
                    <a:pt x="1" y="1"/>
                  </a:moveTo>
                  <a:cubicBezTo>
                    <a:pt x="1" y="275"/>
                    <a:pt x="1" y="548"/>
                    <a:pt x="1" y="822"/>
                  </a:cubicBezTo>
                  <a:cubicBezTo>
                    <a:pt x="1" y="441"/>
                    <a:pt x="1" y="191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529;p30">
              <a:extLst>
                <a:ext uri="{FF2B5EF4-FFF2-40B4-BE49-F238E27FC236}">
                  <a16:creationId xmlns="" xmlns:a16="http://schemas.microsoft.com/office/drawing/2014/main" id="{89D90754-6B56-4D49-AC2D-9F231ED76F85}"/>
                </a:ext>
              </a:extLst>
            </p:cNvPr>
            <p:cNvSpPr/>
            <p:nvPr/>
          </p:nvSpPr>
          <p:spPr>
            <a:xfrm>
              <a:off x="6497525" y="2931150"/>
              <a:ext cx="325" cy="7450"/>
            </a:xfrm>
            <a:custGeom>
              <a:avLst/>
              <a:gdLst/>
              <a:ahLst/>
              <a:cxnLst/>
              <a:rect l="l" t="t" r="r" b="b"/>
              <a:pathLst>
                <a:path w="13" h="298" extrusionOk="0">
                  <a:moveTo>
                    <a:pt x="1" y="0"/>
                  </a:moveTo>
                  <a:cubicBezTo>
                    <a:pt x="1" y="107"/>
                    <a:pt x="1" y="179"/>
                    <a:pt x="12" y="298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530;p30">
              <a:extLst>
                <a:ext uri="{FF2B5EF4-FFF2-40B4-BE49-F238E27FC236}">
                  <a16:creationId xmlns="" xmlns:a16="http://schemas.microsoft.com/office/drawing/2014/main" id="{990FF0DC-2609-40DC-BBE9-FEA8152F6D4C}"/>
                </a:ext>
              </a:extLst>
            </p:cNvPr>
            <p:cNvSpPr/>
            <p:nvPr/>
          </p:nvSpPr>
          <p:spPr>
            <a:xfrm>
              <a:off x="4791075" y="4224450"/>
              <a:ext cx="10725" cy="2125"/>
            </a:xfrm>
            <a:custGeom>
              <a:avLst/>
              <a:gdLst/>
              <a:ahLst/>
              <a:cxnLst/>
              <a:rect l="l" t="t" r="r" b="b"/>
              <a:pathLst>
                <a:path w="429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10"/>
                    <a:pt x="73" y="20"/>
                    <a:pt x="263" y="54"/>
                  </a:cubicBezTo>
                  <a:lnTo>
                    <a:pt x="263" y="54"/>
                  </a:lnTo>
                  <a:cubicBezTo>
                    <a:pt x="186" y="39"/>
                    <a:pt x="94" y="20"/>
                    <a:pt x="0" y="1"/>
                  </a:cubicBezTo>
                  <a:close/>
                  <a:moveTo>
                    <a:pt x="263" y="54"/>
                  </a:moveTo>
                  <a:lnTo>
                    <a:pt x="263" y="54"/>
                  </a:lnTo>
                  <a:cubicBezTo>
                    <a:pt x="332" y="68"/>
                    <a:pt x="389" y="79"/>
                    <a:pt x="429" y="84"/>
                  </a:cubicBezTo>
                  <a:cubicBezTo>
                    <a:pt x="365" y="72"/>
                    <a:pt x="310" y="62"/>
                    <a:pt x="263" y="5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531;p30">
              <a:extLst>
                <a:ext uri="{FF2B5EF4-FFF2-40B4-BE49-F238E27FC236}">
                  <a16:creationId xmlns="" xmlns:a16="http://schemas.microsoft.com/office/drawing/2014/main" id="{5D46423E-041B-4E6C-94B1-061D536D0CCB}"/>
                </a:ext>
              </a:extLst>
            </p:cNvPr>
            <p:cNvSpPr/>
            <p:nvPr/>
          </p:nvSpPr>
          <p:spPr>
            <a:xfrm>
              <a:off x="4014475" y="4269100"/>
              <a:ext cx="19375" cy="2125"/>
            </a:xfrm>
            <a:custGeom>
              <a:avLst/>
              <a:gdLst/>
              <a:ahLst/>
              <a:cxnLst/>
              <a:rect l="l" t="t" r="r" b="b"/>
              <a:pathLst>
                <a:path w="775" h="85" extrusionOk="0">
                  <a:moveTo>
                    <a:pt x="775" y="1"/>
                  </a:moveTo>
                  <a:lnTo>
                    <a:pt x="158" y="67"/>
                  </a:lnTo>
                  <a:lnTo>
                    <a:pt x="158" y="67"/>
                  </a:lnTo>
                  <a:cubicBezTo>
                    <a:pt x="336" y="48"/>
                    <a:pt x="538" y="28"/>
                    <a:pt x="775" y="1"/>
                  </a:cubicBezTo>
                  <a:close/>
                  <a:moveTo>
                    <a:pt x="158" y="67"/>
                  </a:moveTo>
                  <a:lnTo>
                    <a:pt x="158" y="67"/>
                  </a:lnTo>
                  <a:cubicBezTo>
                    <a:pt x="103" y="73"/>
                    <a:pt x="51" y="79"/>
                    <a:pt x="1" y="84"/>
                  </a:cubicBezTo>
                  <a:lnTo>
                    <a:pt x="158" y="67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532;p30">
              <a:extLst>
                <a:ext uri="{FF2B5EF4-FFF2-40B4-BE49-F238E27FC236}">
                  <a16:creationId xmlns="" xmlns:a16="http://schemas.microsoft.com/office/drawing/2014/main" id="{374C1103-C808-426C-A64D-873FBC78519A}"/>
                </a:ext>
              </a:extLst>
            </p:cNvPr>
            <p:cNvSpPr/>
            <p:nvPr/>
          </p:nvSpPr>
          <p:spPr>
            <a:xfrm>
              <a:off x="5178025" y="4375675"/>
              <a:ext cx="22050" cy="18175"/>
            </a:xfrm>
            <a:custGeom>
              <a:avLst/>
              <a:gdLst/>
              <a:ahLst/>
              <a:cxnLst/>
              <a:rect l="l" t="t" r="r" b="b"/>
              <a:pathLst>
                <a:path w="882" h="727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2"/>
                    <a:pt x="191" y="143"/>
                    <a:pt x="262" y="203"/>
                  </a:cubicBezTo>
                  <a:cubicBezTo>
                    <a:pt x="330" y="259"/>
                    <a:pt x="398" y="316"/>
                    <a:pt x="456" y="362"/>
                  </a:cubicBezTo>
                  <a:lnTo>
                    <a:pt x="456" y="362"/>
                  </a:lnTo>
                  <a:cubicBezTo>
                    <a:pt x="312" y="238"/>
                    <a:pt x="196" y="142"/>
                    <a:pt x="0" y="0"/>
                  </a:cubicBezTo>
                  <a:close/>
                  <a:moveTo>
                    <a:pt x="456" y="362"/>
                  </a:moveTo>
                  <a:cubicBezTo>
                    <a:pt x="565" y="457"/>
                    <a:pt x="691" y="567"/>
                    <a:pt x="881" y="726"/>
                  </a:cubicBezTo>
                  <a:cubicBezTo>
                    <a:pt x="845" y="691"/>
                    <a:pt x="810" y="655"/>
                    <a:pt x="750" y="607"/>
                  </a:cubicBezTo>
                  <a:cubicBezTo>
                    <a:pt x="679" y="548"/>
                    <a:pt x="584" y="465"/>
                    <a:pt x="464" y="369"/>
                  </a:cubicBezTo>
                  <a:cubicBezTo>
                    <a:pt x="462" y="367"/>
                    <a:pt x="459" y="365"/>
                    <a:pt x="456" y="3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533;p30">
              <a:extLst>
                <a:ext uri="{FF2B5EF4-FFF2-40B4-BE49-F238E27FC236}">
                  <a16:creationId xmlns="" xmlns:a16="http://schemas.microsoft.com/office/drawing/2014/main" id="{C8616DBE-391D-4D83-B140-71D3603F545F}"/>
                </a:ext>
              </a:extLst>
            </p:cNvPr>
            <p:cNvSpPr/>
            <p:nvPr/>
          </p:nvSpPr>
          <p:spPr>
            <a:xfrm>
              <a:off x="5417325" y="4477275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463" y="0"/>
                  </a:moveTo>
                  <a:cubicBezTo>
                    <a:pt x="415" y="71"/>
                    <a:pt x="345" y="176"/>
                    <a:pt x="287" y="258"/>
                  </a:cubicBezTo>
                  <a:cubicBezTo>
                    <a:pt x="191" y="401"/>
                    <a:pt x="96" y="568"/>
                    <a:pt x="1" y="723"/>
                  </a:cubicBezTo>
                  <a:cubicBezTo>
                    <a:pt x="1" y="723"/>
                    <a:pt x="120" y="532"/>
                    <a:pt x="227" y="353"/>
                  </a:cubicBezTo>
                  <a:cubicBezTo>
                    <a:pt x="336" y="190"/>
                    <a:pt x="445" y="27"/>
                    <a:pt x="46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534;p30">
              <a:extLst>
                <a:ext uri="{FF2B5EF4-FFF2-40B4-BE49-F238E27FC236}">
                  <a16:creationId xmlns="" xmlns:a16="http://schemas.microsoft.com/office/drawing/2014/main" id="{39AC043A-F875-45AF-9EDB-518A5A013BC6}"/>
                </a:ext>
              </a:extLst>
            </p:cNvPr>
            <p:cNvSpPr/>
            <p:nvPr/>
          </p:nvSpPr>
          <p:spPr>
            <a:xfrm>
              <a:off x="2145800" y="1251175"/>
              <a:ext cx="76225" cy="1225"/>
            </a:xfrm>
            <a:custGeom>
              <a:avLst/>
              <a:gdLst/>
              <a:ahLst/>
              <a:cxnLst/>
              <a:rect l="l" t="t" r="r" b="b"/>
              <a:pathLst>
                <a:path w="3049" h="49" extrusionOk="0">
                  <a:moveTo>
                    <a:pt x="2262" y="1"/>
                  </a:moveTo>
                  <a:lnTo>
                    <a:pt x="2262" y="1"/>
                  </a:lnTo>
                  <a:cubicBezTo>
                    <a:pt x="2524" y="36"/>
                    <a:pt x="0" y="1"/>
                    <a:pt x="3048" y="48"/>
                  </a:cubicBezTo>
                  <a:cubicBezTo>
                    <a:pt x="2667" y="36"/>
                    <a:pt x="2441" y="12"/>
                    <a:pt x="226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535;p30">
              <a:extLst>
                <a:ext uri="{FF2B5EF4-FFF2-40B4-BE49-F238E27FC236}">
                  <a16:creationId xmlns="" xmlns:a16="http://schemas.microsoft.com/office/drawing/2014/main" id="{5E8ECB23-7B21-4A15-BA62-6C62008EAEF6}"/>
                </a:ext>
              </a:extLst>
            </p:cNvPr>
            <p:cNvSpPr/>
            <p:nvPr/>
          </p:nvSpPr>
          <p:spPr>
            <a:xfrm>
              <a:off x="1073050" y="2676400"/>
              <a:ext cx="300" cy="15150"/>
            </a:xfrm>
            <a:custGeom>
              <a:avLst/>
              <a:gdLst/>
              <a:ahLst/>
              <a:cxnLst/>
              <a:rect l="l" t="t" r="r" b="b"/>
              <a:pathLst>
                <a:path w="12" h="606" extrusionOk="0">
                  <a:moveTo>
                    <a:pt x="7" y="0"/>
                  </a:moveTo>
                  <a:cubicBezTo>
                    <a:pt x="4" y="0"/>
                    <a:pt x="0" y="25"/>
                    <a:pt x="0" y="94"/>
                  </a:cubicBezTo>
                  <a:cubicBezTo>
                    <a:pt x="12" y="201"/>
                    <a:pt x="12" y="344"/>
                    <a:pt x="12" y="606"/>
                  </a:cubicBezTo>
                  <a:cubicBezTo>
                    <a:pt x="12" y="403"/>
                    <a:pt x="12" y="213"/>
                    <a:pt x="12" y="34"/>
                  </a:cubicBezTo>
                  <a:cubicBezTo>
                    <a:pt x="12" y="14"/>
                    <a:pt x="10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536;p30">
              <a:extLst>
                <a:ext uri="{FF2B5EF4-FFF2-40B4-BE49-F238E27FC236}">
                  <a16:creationId xmlns="" xmlns:a16="http://schemas.microsoft.com/office/drawing/2014/main" id="{74E4575E-4A7F-4B62-8BFC-2F9F01B9F01B}"/>
                </a:ext>
              </a:extLst>
            </p:cNvPr>
            <p:cNvSpPr/>
            <p:nvPr/>
          </p:nvSpPr>
          <p:spPr>
            <a:xfrm>
              <a:off x="5196775" y="4380125"/>
              <a:ext cx="49725" cy="47650"/>
            </a:xfrm>
            <a:custGeom>
              <a:avLst/>
              <a:gdLst/>
              <a:ahLst/>
              <a:cxnLst/>
              <a:rect l="l" t="t" r="r" b="b"/>
              <a:pathLst>
                <a:path w="1989" h="1906" extrusionOk="0">
                  <a:moveTo>
                    <a:pt x="0" y="1"/>
                  </a:moveTo>
                  <a:cubicBezTo>
                    <a:pt x="1" y="1"/>
                    <a:pt x="132" y="108"/>
                    <a:pt x="334" y="287"/>
                  </a:cubicBezTo>
                  <a:cubicBezTo>
                    <a:pt x="429" y="370"/>
                    <a:pt x="536" y="465"/>
                    <a:pt x="667" y="572"/>
                  </a:cubicBezTo>
                  <a:cubicBezTo>
                    <a:pt x="774" y="679"/>
                    <a:pt x="905" y="799"/>
                    <a:pt x="1024" y="918"/>
                  </a:cubicBezTo>
                  <a:cubicBezTo>
                    <a:pt x="1032" y="926"/>
                    <a:pt x="1040" y="934"/>
                    <a:pt x="1048" y="942"/>
                  </a:cubicBezTo>
                  <a:lnTo>
                    <a:pt x="1048" y="942"/>
                  </a:lnTo>
                  <a:cubicBezTo>
                    <a:pt x="893" y="785"/>
                    <a:pt x="737" y="621"/>
                    <a:pt x="560" y="477"/>
                  </a:cubicBezTo>
                  <a:cubicBezTo>
                    <a:pt x="381" y="322"/>
                    <a:pt x="191" y="156"/>
                    <a:pt x="0" y="1"/>
                  </a:cubicBezTo>
                  <a:close/>
                  <a:moveTo>
                    <a:pt x="1048" y="942"/>
                  </a:moveTo>
                  <a:lnTo>
                    <a:pt x="1048" y="942"/>
                  </a:lnTo>
                  <a:cubicBezTo>
                    <a:pt x="1060" y="954"/>
                    <a:pt x="1072" y="965"/>
                    <a:pt x="1084" y="977"/>
                  </a:cubicBezTo>
                  <a:cubicBezTo>
                    <a:pt x="1091" y="984"/>
                    <a:pt x="1099" y="991"/>
                    <a:pt x="1106" y="998"/>
                  </a:cubicBezTo>
                  <a:lnTo>
                    <a:pt x="1106" y="998"/>
                  </a:lnTo>
                  <a:cubicBezTo>
                    <a:pt x="1087" y="979"/>
                    <a:pt x="1068" y="961"/>
                    <a:pt x="1048" y="942"/>
                  </a:cubicBezTo>
                  <a:close/>
                  <a:moveTo>
                    <a:pt x="1106" y="998"/>
                  </a:moveTo>
                  <a:cubicBezTo>
                    <a:pt x="1202" y="1090"/>
                    <a:pt x="1301" y="1183"/>
                    <a:pt x="1393" y="1275"/>
                  </a:cubicBezTo>
                  <a:cubicBezTo>
                    <a:pt x="1439" y="1320"/>
                    <a:pt x="1495" y="1377"/>
                    <a:pt x="1553" y="1424"/>
                  </a:cubicBezTo>
                  <a:lnTo>
                    <a:pt x="1553" y="1424"/>
                  </a:lnTo>
                  <a:cubicBezTo>
                    <a:pt x="1410" y="1291"/>
                    <a:pt x="1259" y="1140"/>
                    <a:pt x="1106" y="998"/>
                  </a:cubicBezTo>
                  <a:close/>
                  <a:moveTo>
                    <a:pt x="1553" y="1424"/>
                  </a:moveTo>
                  <a:cubicBezTo>
                    <a:pt x="1558" y="1429"/>
                    <a:pt x="1564" y="1434"/>
                    <a:pt x="1570" y="1439"/>
                  </a:cubicBezTo>
                  <a:lnTo>
                    <a:pt x="1570" y="1439"/>
                  </a:lnTo>
                  <a:cubicBezTo>
                    <a:pt x="1566" y="1436"/>
                    <a:pt x="1563" y="1433"/>
                    <a:pt x="1560" y="1430"/>
                  </a:cubicBezTo>
                  <a:cubicBezTo>
                    <a:pt x="1557" y="1428"/>
                    <a:pt x="1555" y="1426"/>
                    <a:pt x="1553" y="1424"/>
                  </a:cubicBezTo>
                  <a:close/>
                  <a:moveTo>
                    <a:pt x="1570" y="1439"/>
                  </a:moveTo>
                  <a:lnTo>
                    <a:pt x="1570" y="1439"/>
                  </a:lnTo>
                  <a:cubicBezTo>
                    <a:pt x="1571" y="1441"/>
                    <a:pt x="1572" y="1442"/>
                    <a:pt x="1574" y="1444"/>
                  </a:cubicBezTo>
                  <a:lnTo>
                    <a:pt x="1574" y="1444"/>
                  </a:lnTo>
                  <a:cubicBezTo>
                    <a:pt x="1573" y="1443"/>
                    <a:pt x="1573" y="1442"/>
                    <a:pt x="1572" y="1441"/>
                  </a:cubicBezTo>
                  <a:cubicBezTo>
                    <a:pt x="1571" y="1441"/>
                    <a:pt x="1570" y="1440"/>
                    <a:pt x="1570" y="1439"/>
                  </a:cubicBezTo>
                  <a:close/>
                  <a:moveTo>
                    <a:pt x="1574" y="1444"/>
                  </a:moveTo>
                  <a:lnTo>
                    <a:pt x="1574" y="1444"/>
                  </a:lnTo>
                  <a:cubicBezTo>
                    <a:pt x="1599" y="1473"/>
                    <a:pt x="1625" y="1503"/>
                    <a:pt x="1650" y="1531"/>
                  </a:cubicBezTo>
                  <a:lnTo>
                    <a:pt x="1650" y="1531"/>
                  </a:lnTo>
                  <a:cubicBezTo>
                    <a:pt x="1626" y="1502"/>
                    <a:pt x="1600" y="1471"/>
                    <a:pt x="1574" y="1444"/>
                  </a:cubicBezTo>
                  <a:close/>
                  <a:moveTo>
                    <a:pt x="1650" y="1531"/>
                  </a:moveTo>
                  <a:cubicBezTo>
                    <a:pt x="1665" y="1550"/>
                    <a:pt x="1679" y="1568"/>
                    <a:pt x="1691" y="1584"/>
                  </a:cubicBezTo>
                  <a:cubicBezTo>
                    <a:pt x="1778" y="1677"/>
                    <a:pt x="1851" y="1756"/>
                    <a:pt x="1903" y="1812"/>
                  </a:cubicBezTo>
                  <a:lnTo>
                    <a:pt x="1903" y="1812"/>
                  </a:lnTo>
                  <a:cubicBezTo>
                    <a:pt x="1821" y="1723"/>
                    <a:pt x="1736" y="1629"/>
                    <a:pt x="1650" y="1531"/>
                  </a:cubicBezTo>
                  <a:close/>
                  <a:moveTo>
                    <a:pt x="1903" y="1812"/>
                  </a:moveTo>
                  <a:cubicBezTo>
                    <a:pt x="1932" y="1844"/>
                    <a:pt x="1960" y="1875"/>
                    <a:pt x="1989" y="1906"/>
                  </a:cubicBezTo>
                  <a:cubicBezTo>
                    <a:pt x="1989" y="1906"/>
                    <a:pt x="1957" y="1871"/>
                    <a:pt x="1903" y="18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537;p30">
              <a:extLst>
                <a:ext uri="{FF2B5EF4-FFF2-40B4-BE49-F238E27FC236}">
                  <a16:creationId xmlns="" xmlns:a16="http://schemas.microsoft.com/office/drawing/2014/main" id="{2F522271-9FA2-46C8-A5AF-D51FA9F93304}"/>
                </a:ext>
              </a:extLst>
            </p:cNvPr>
            <p:cNvSpPr/>
            <p:nvPr/>
          </p:nvSpPr>
          <p:spPr>
            <a:xfrm>
              <a:off x="5258975" y="1005025"/>
              <a:ext cx="15500" cy="1500"/>
            </a:xfrm>
            <a:custGeom>
              <a:avLst/>
              <a:gdLst/>
              <a:ahLst/>
              <a:cxnLst/>
              <a:rect l="l" t="t" r="r" b="b"/>
              <a:pathLst>
                <a:path w="620" h="60" extrusionOk="0">
                  <a:moveTo>
                    <a:pt x="620" y="0"/>
                  </a:moveTo>
                  <a:cubicBezTo>
                    <a:pt x="465" y="12"/>
                    <a:pt x="239" y="36"/>
                    <a:pt x="1" y="60"/>
                  </a:cubicBezTo>
                  <a:lnTo>
                    <a:pt x="62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538;p30">
              <a:extLst>
                <a:ext uri="{FF2B5EF4-FFF2-40B4-BE49-F238E27FC236}">
                  <a16:creationId xmlns="" xmlns:a16="http://schemas.microsoft.com/office/drawing/2014/main" id="{555C3BC5-9D93-437D-9706-D8A719465479}"/>
                </a:ext>
              </a:extLst>
            </p:cNvPr>
            <p:cNvSpPr/>
            <p:nvPr/>
          </p:nvSpPr>
          <p:spPr>
            <a:xfrm>
              <a:off x="5353925" y="4555750"/>
              <a:ext cx="21750" cy="32475"/>
            </a:xfrm>
            <a:custGeom>
              <a:avLst/>
              <a:gdLst/>
              <a:ahLst/>
              <a:cxnLst/>
              <a:rect l="l" t="t" r="r" b="b"/>
              <a:pathLst>
                <a:path w="870" h="1299" extrusionOk="0">
                  <a:moveTo>
                    <a:pt x="870" y="0"/>
                  </a:moveTo>
                  <a:cubicBezTo>
                    <a:pt x="870" y="1"/>
                    <a:pt x="858" y="37"/>
                    <a:pt x="834" y="72"/>
                  </a:cubicBezTo>
                  <a:cubicBezTo>
                    <a:pt x="810" y="120"/>
                    <a:pt x="775" y="191"/>
                    <a:pt x="739" y="262"/>
                  </a:cubicBezTo>
                  <a:cubicBezTo>
                    <a:pt x="667" y="429"/>
                    <a:pt x="572" y="632"/>
                    <a:pt x="477" y="846"/>
                  </a:cubicBezTo>
                  <a:cubicBezTo>
                    <a:pt x="429" y="953"/>
                    <a:pt x="370" y="1072"/>
                    <a:pt x="346" y="1120"/>
                  </a:cubicBezTo>
                  <a:cubicBezTo>
                    <a:pt x="343" y="1123"/>
                    <a:pt x="341" y="1126"/>
                    <a:pt x="338" y="1129"/>
                  </a:cubicBezTo>
                  <a:lnTo>
                    <a:pt x="338" y="1129"/>
                  </a:lnTo>
                  <a:cubicBezTo>
                    <a:pt x="358" y="1117"/>
                    <a:pt x="359" y="1095"/>
                    <a:pt x="370" y="1084"/>
                  </a:cubicBezTo>
                  <a:lnTo>
                    <a:pt x="394" y="1048"/>
                  </a:lnTo>
                  <a:lnTo>
                    <a:pt x="406" y="1013"/>
                  </a:lnTo>
                  <a:cubicBezTo>
                    <a:pt x="525" y="774"/>
                    <a:pt x="632" y="536"/>
                    <a:pt x="751" y="298"/>
                  </a:cubicBezTo>
                  <a:cubicBezTo>
                    <a:pt x="787" y="191"/>
                    <a:pt x="846" y="72"/>
                    <a:pt x="870" y="0"/>
                  </a:cubicBezTo>
                  <a:close/>
                  <a:moveTo>
                    <a:pt x="338" y="1129"/>
                  </a:moveTo>
                  <a:lnTo>
                    <a:pt x="338" y="1129"/>
                  </a:lnTo>
                  <a:cubicBezTo>
                    <a:pt x="337" y="1130"/>
                    <a:pt x="336" y="1131"/>
                    <a:pt x="334" y="1132"/>
                  </a:cubicBezTo>
                  <a:cubicBezTo>
                    <a:pt x="333" y="1134"/>
                    <a:pt x="332" y="1136"/>
                    <a:pt x="331" y="1138"/>
                  </a:cubicBezTo>
                  <a:lnTo>
                    <a:pt x="331" y="1138"/>
                  </a:lnTo>
                  <a:cubicBezTo>
                    <a:pt x="333" y="1135"/>
                    <a:pt x="336" y="1132"/>
                    <a:pt x="338" y="1129"/>
                  </a:cubicBezTo>
                  <a:close/>
                  <a:moveTo>
                    <a:pt x="331" y="1138"/>
                  </a:moveTo>
                  <a:lnTo>
                    <a:pt x="331" y="1138"/>
                  </a:lnTo>
                  <a:cubicBezTo>
                    <a:pt x="304" y="1168"/>
                    <a:pt x="277" y="1192"/>
                    <a:pt x="248" y="1210"/>
                  </a:cubicBezTo>
                  <a:lnTo>
                    <a:pt x="248" y="1210"/>
                  </a:lnTo>
                  <a:cubicBezTo>
                    <a:pt x="266" y="1200"/>
                    <a:pt x="278" y="1190"/>
                    <a:pt x="298" y="1179"/>
                  </a:cubicBezTo>
                  <a:cubicBezTo>
                    <a:pt x="309" y="1168"/>
                    <a:pt x="320" y="1158"/>
                    <a:pt x="331" y="1138"/>
                  </a:cubicBezTo>
                  <a:close/>
                  <a:moveTo>
                    <a:pt x="248" y="1210"/>
                  </a:moveTo>
                  <a:cubicBezTo>
                    <a:pt x="245" y="1212"/>
                    <a:pt x="242" y="1213"/>
                    <a:pt x="239" y="1215"/>
                  </a:cubicBezTo>
                  <a:cubicBezTo>
                    <a:pt x="238" y="1216"/>
                    <a:pt x="237" y="1217"/>
                    <a:pt x="236" y="1217"/>
                  </a:cubicBezTo>
                  <a:lnTo>
                    <a:pt x="236" y="1217"/>
                  </a:lnTo>
                  <a:cubicBezTo>
                    <a:pt x="240" y="1215"/>
                    <a:pt x="244" y="1213"/>
                    <a:pt x="248" y="1210"/>
                  </a:cubicBezTo>
                  <a:close/>
                  <a:moveTo>
                    <a:pt x="236" y="1217"/>
                  </a:moveTo>
                  <a:cubicBezTo>
                    <a:pt x="222" y="1225"/>
                    <a:pt x="207" y="1232"/>
                    <a:pt x="191" y="1239"/>
                  </a:cubicBezTo>
                  <a:cubicBezTo>
                    <a:pt x="170" y="1249"/>
                    <a:pt x="150" y="1260"/>
                    <a:pt x="129" y="1270"/>
                  </a:cubicBezTo>
                  <a:lnTo>
                    <a:pt x="129" y="1270"/>
                  </a:lnTo>
                  <a:cubicBezTo>
                    <a:pt x="169" y="1257"/>
                    <a:pt x="206" y="1240"/>
                    <a:pt x="236" y="1217"/>
                  </a:cubicBezTo>
                  <a:close/>
                  <a:moveTo>
                    <a:pt x="129" y="1270"/>
                  </a:moveTo>
                  <a:cubicBezTo>
                    <a:pt x="109" y="1276"/>
                    <a:pt x="88" y="1282"/>
                    <a:pt x="68" y="1286"/>
                  </a:cubicBezTo>
                  <a:lnTo>
                    <a:pt x="68" y="1286"/>
                  </a:lnTo>
                  <a:cubicBezTo>
                    <a:pt x="81" y="1286"/>
                    <a:pt x="100" y="1284"/>
                    <a:pt x="120" y="1274"/>
                  </a:cubicBezTo>
                  <a:cubicBezTo>
                    <a:pt x="123" y="1273"/>
                    <a:pt x="126" y="1271"/>
                    <a:pt x="129" y="1270"/>
                  </a:cubicBezTo>
                  <a:close/>
                  <a:moveTo>
                    <a:pt x="68" y="1286"/>
                  </a:moveTo>
                  <a:lnTo>
                    <a:pt x="68" y="1286"/>
                  </a:lnTo>
                  <a:cubicBezTo>
                    <a:pt x="65" y="1286"/>
                    <a:pt x="62" y="1286"/>
                    <a:pt x="60" y="1286"/>
                  </a:cubicBezTo>
                  <a:cubicBezTo>
                    <a:pt x="55" y="1288"/>
                    <a:pt x="50" y="1290"/>
                    <a:pt x="46" y="1291"/>
                  </a:cubicBezTo>
                  <a:lnTo>
                    <a:pt x="46" y="1291"/>
                  </a:lnTo>
                  <a:cubicBezTo>
                    <a:pt x="53" y="1289"/>
                    <a:pt x="60" y="1288"/>
                    <a:pt x="68" y="1286"/>
                  </a:cubicBezTo>
                  <a:close/>
                  <a:moveTo>
                    <a:pt x="46" y="1291"/>
                  </a:moveTo>
                  <a:cubicBezTo>
                    <a:pt x="30" y="1294"/>
                    <a:pt x="15" y="1296"/>
                    <a:pt x="1" y="1298"/>
                  </a:cubicBezTo>
                  <a:cubicBezTo>
                    <a:pt x="1" y="1298"/>
                    <a:pt x="18" y="1298"/>
                    <a:pt x="46" y="129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539;p30">
              <a:extLst>
                <a:ext uri="{FF2B5EF4-FFF2-40B4-BE49-F238E27FC236}">
                  <a16:creationId xmlns="" xmlns:a16="http://schemas.microsoft.com/office/drawing/2014/main" id="{7558774E-C683-4341-9605-2981C31D4317}"/>
                </a:ext>
              </a:extLst>
            </p:cNvPr>
            <p:cNvSpPr/>
            <p:nvPr/>
          </p:nvSpPr>
          <p:spPr>
            <a:xfrm>
              <a:off x="2202050" y="12511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540;p30">
              <a:extLst>
                <a:ext uri="{FF2B5EF4-FFF2-40B4-BE49-F238E27FC236}">
                  <a16:creationId xmlns="" xmlns:a16="http://schemas.microsoft.com/office/drawing/2014/main" id="{C05E344D-257F-4371-8CEF-156740514489}"/>
                </a:ext>
              </a:extLst>
            </p:cNvPr>
            <p:cNvSpPr/>
            <p:nvPr/>
          </p:nvSpPr>
          <p:spPr>
            <a:xfrm>
              <a:off x="1068875" y="981400"/>
              <a:ext cx="5488200" cy="3613950"/>
            </a:xfrm>
            <a:custGeom>
              <a:avLst/>
              <a:gdLst/>
              <a:ahLst/>
              <a:cxnLst/>
              <a:rect l="l" t="t" r="r" b="b"/>
              <a:pathLst>
                <a:path w="219528" h="144558" extrusionOk="0">
                  <a:moveTo>
                    <a:pt x="200067" y="2609"/>
                  </a:moveTo>
                  <a:cubicBezTo>
                    <a:pt x="200096" y="2618"/>
                    <a:pt x="200126" y="2627"/>
                    <a:pt x="200156" y="2636"/>
                  </a:cubicBezTo>
                  <a:cubicBezTo>
                    <a:pt x="200127" y="2627"/>
                    <a:pt x="200097" y="2618"/>
                    <a:pt x="200067" y="2609"/>
                  </a:cubicBezTo>
                  <a:close/>
                  <a:moveTo>
                    <a:pt x="130529" y="6065"/>
                  </a:moveTo>
                  <a:cubicBezTo>
                    <a:pt x="130454" y="6078"/>
                    <a:pt x="130385" y="6090"/>
                    <a:pt x="130323" y="6101"/>
                  </a:cubicBezTo>
                  <a:lnTo>
                    <a:pt x="130323" y="6101"/>
                  </a:lnTo>
                  <a:cubicBezTo>
                    <a:pt x="130395" y="6088"/>
                    <a:pt x="130464" y="6076"/>
                    <a:pt x="130529" y="6065"/>
                  </a:cubicBezTo>
                  <a:close/>
                  <a:moveTo>
                    <a:pt x="112479" y="8768"/>
                  </a:moveTo>
                  <a:lnTo>
                    <a:pt x="112479" y="8768"/>
                  </a:lnTo>
                  <a:cubicBezTo>
                    <a:pt x="112391" y="8776"/>
                    <a:pt x="112312" y="8784"/>
                    <a:pt x="112240" y="8791"/>
                  </a:cubicBezTo>
                  <a:lnTo>
                    <a:pt x="112240" y="8791"/>
                  </a:lnTo>
                  <a:cubicBezTo>
                    <a:pt x="112316" y="8784"/>
                    <a:pt x="112395" y="8776"/>
                    <a:pt x="112479" y="8768"/>
                  </a:cubicBezTo>
                  <a:close/>
                  <a:moveTo>
                    <a:pt x="98870" y="9934"/>
                  </a:moveTo>
                  <a:cubicBezTo>
                    <a:pt x="98851" y="9935"/>
                    <a:pt x="98830" y="9936"/>
                    <a:pt x="98808" y="9938"/>
                  </a:cubicBezTo>
                  <a:lnTo>
                    <a:pt x="98808" y="9938"/>
                  </a:lnTo>
                  <a:cubicBezTo>
                    <a:pt x="98829" y="9937"/>
                    <a:pt x="98849" y="9935"/>
                    <a:pt x="98870" y="9934"/>
                  </a:cubicBezTo>
                  <a:close/>
                  <a:moveTo>
                    <a:pt x="93012" y="10494"/>
                  </a:moveTo>
                  <a:lnTo>
                    <a:pt x="93012" y="10494"/>
                  </a:lnTo>
                  <a:cubicBezTo>
                    <a:pt x="92393" y="10518"/>
                    <a:pt x="91619" y="10553"/>
                    <a:pt x="90809" y="10589"/>
                  </a:cubicBezTo>
                  <a:cubicBezTo>
                    <a:pt x="90631" y="10577"/>
                    <a:pt x="90821" y="10553"/>
                    <a:pt x="91333" y="10530"/>
                  </a:cubicBezTo>
                  <a:lnTo>
                    <a:pt x="91333" y="10530"/>
                  </a:lnTo>
                  <a:cubicBezTo>
                    <a:pt x="91280" y="10534"/>
                    <a:pt x="91282" y="10536"/>
                    <a:pt x="91326" y="10536"/>
                  </a:cubicBezTo>
                  <a:cubicBezTo>
                    <a:pt x="91508" y="10536"/>
                    <a:pt x="92399" y="10503"/>
                    <a:pt x="93012" y="10494"/>
                  </a:cubicBezTo>
                  <a:close/>
                  <a:moveTo>
                    <a:pt x="83202" y="10563"/>
                  </a:moveTo>
                  <a:cubicBezTo>
                    <a:pt x="83321" y="10563"/>
                    <a:pt x="83392" y="10565"/>
                    <a:pt x="83439" y="10565"/>
                  </a:cubicBezTo>
                  <a:cubicBezTo>
                    <a:pt x="83058" y="10577"/>
                    <a:pt x="82618" y="10589"/>
                    <a:pt x="82034" y="10613"/>
                  </a:cubicBezTo>
                  <a:lnTo>
                    <a:pt x="81939" y="10613"/>
                  </a:lnTo>
                  <a:cubicBezTo>
                    <a:pt x="82011" y="10601"/>
                    <a:pt x="82094" y="10601"/>
                    <a:pt x="82249" y="10589"/>
                  </a:cubicBezTo>
                  <a:cubicBezTo>
                    <a:pt x="82734" y="10568"/>
                    <a:pt x="83023" y="10563"/>
                    <a:pt x="83202" y="10563"/>
                  </a:cubicBezTo>
                  <a:close/>
                  <a:moveTo>
                    <a:pt x="86786" y="10751"/>
                  </a:moveTo>
                  <a:cubicBezTo>
                    <a:pt x="86748" y="10753"/>
                    <a:pt x="86712" y="10754"/>
                    <a:pt x="86678" y="10756"/>
                  </a:cubicBezTo>
                  <a:cubicBezTo>
                    <a:pt x="86712" y="10754"/>
                    <a:pt x="86748" y="10753"/>
                    <a:pt x="86786" y="10751"/>
                  </a:cubicBezTo>
                  <a:close/>
                  <a:moveTo>
                    <a:pt x="45193" y="10778"/>
                  </a:moveTo>
                  <a:lnTo>
                    <a:pt x="45193" y="10778"/>
                  </a:lnTo>
                  <a:cubicBezTo>
                    <a:pt x="45232" y="10782"/>
                    <a:pt x="45277" y="10787"/>
                    <a:pt x="45327" y="10792"/>
                  </a:cubicBezTo>
                  <a:cubicBezTo>
                    <a:pt x="45299" y="10784"/>
                    <a:pt x="45258" y="10782"/>
                    <a:pt x="45193" y="10778"/>
                  </a:cubicBezTo>
                  <a:close/>
                  <a:moveTo>
                    <a:pt x="214515" y="15828"/>
                  </a:moveTo>
                  <a:cubicBezTo>
                    <a:pt x="214517" y="15838"/>
                    <a:pt x="214518" y="15848"/>
                    <a:pt x="214520" y="15858"/>
                  </a:cubicBezTo>
                  <a:lnTo>
                    <a:pt x="214520" y="15858"/>
                  </a:lnTo>
                  <a:cubicBezTo>
                    <a:pt x="214522" y="15872"/>
                    <a:pt x="214525" y="15886"/>
                    <a:pt x="214527" y="15899"/>
                  </a:cubicBezTo>
                  <a:lnTo>
                    <a:pt x="214515" y="15828"/>
                  </a:lnTo>
                  <a:close/>
                  <a:moveTo>
                    <a:pt x="572" y="33311"/>
                  </a:moveTo>
                  <a:cubicBezTo>
                    <a:pt x="572" y="33329"/>
                    <a:pt x="572" y="33347"/>
                    <a:pt x="572" y="33366"/>
                  </a:cubicBezTo>
                  <a:cubicBezTo>
                    <a:pt x="573" y="33382"/>
                    <a:pt x="574" y="33398"/>
                    <a:pt x="574" y="33414"/>
                  </a:cubicBezTo>
                  <a:lnTo>
                    <a:pt x="574" y="33414"/>
                  </a:lnTo>
                  <a:cubicBezTo>
                    <a:pt x="574" y="33376"/>
                    <a:pt x="573" y="33341"/>
                    <a:pt x="572" y="33311"/>
                  </a:cubicBezTo>
                  <a:close/>
                  <a:moveTo>
                    <a:pt x="574" y="33414"/>
                  </a:moveTo>
                  <a:cubicBezTo>
                    <a:pt x="577" y="33545"/>
                    <a:pt x="580" y="33719"/>
                    <a:pt x="584" y="33925"/>
                  </a:cubicBezTo>
                  <a:cubicBezTo>
                    <a:pt x="584" y="33761"/>
                    <a:pt x="584" y="33597"/>
                    <a:pt x="574" y="33414"/>
                  </a:cubicBezTo>
                  <a:close/>
                  <a:moveTo>
                    <a:pt x="215146" y="41843"/>
                  </a:moveTo>
                  <a:lnTo>
                    <a:pt x="215158" y="42093"/>
                  </a:lnTo>
                  <a:cubicBezTo>
                    <a:pt x="215158" y="42093"/>
                    <a:pt x="215158" y="42094"/>
                    <a:pt x="215158" y="42094"/>
                  </a:cubicBezTo>
                  <a:lnTo>
                    <a:pt x="215158" y="42094"/>
                  </a:lnTo>
                  <a:cubicBezTo>
                    <a:pt x="215154" y="42010"/>
                    <a:pt x="215150" y="41926"/>
                    <a:pt x="215146" y="41843"/>
                  </a:cubicBezTo>
                  <a:close/>
                  <a:moveTo>
                    <a:pt x="163" y="58910"/>
                  </a:moveTo>
                  <a:cubicBezTo>
                    <a:pt x="160" y="58975"/>
                    <a:pt x="157" y="59067"/>
                    <a:pt x="155" y="59190"/>
                  </a:cubicBezTo>
                  <a:lnTo>
                    <a:pt x="163" y="58910"/>
                  </a:lnTo>
                  <a:close/>
                  <a:moveTo>
                    <a:pt x="24" y="72359"/>
                  </a:moveTo>
                  <a:cubicBezTo>
                    <a:pt x="24" y="72454"/>
                    <a:pt x="24" y="72519"/>
                    <a:pt x="26" y="72525"/>
                  </a:cubicBezTo>
                  <a:lnTo>
                    <a:pt x="26" y="72525"/>
                  </a:lnTo>
                  <a:lnTo>
                    <a:pt x="24" y="72359"/>
                  </a:lnTo>
                  <a:close/>
                  <a:moveTo>
                    <a:pt x="219456" y="111887"/>
                  </a:moveTo>
                  <a:lnTo>
                    <a:pt x="219456" y="111887"/>
                  </a:lnTo>
                  <a:cubicBezTo>
                    <a:pt x="219467" y="112134"/>
                    <a:pt x="219477" y="112416"/>
                    <a:pt x="219495" y="112696"/>
                  </a:cubicBezTo>
                  <a:lnTo>
                    <a:pt x="219495" y="112696"/>
                  </a:lnTo>
                  <a:cubicBezTo>
                    <a:pt x="219477" y="112329"/>
                    <a:pt x="219467" y="112042"/>
                    <a:pt x="219456" y="111887"/>
                  </a:cubicBezTo>
                  <a:close/>
                  <a:moveTo>
                    <a:pt x="219495" y="112696"/>
                  </a:moveTo>
                  <a:cubicBezTo>
                    <a:pt x="219498" y="112754"/>
                    <a:pt x="219501" y="112814"/>
                    <a:pt x="219504" y="112876"/>
                  </a:cubicBezTo>
                  <a:cubicBezTo>
                    <a:pt x="219504" y="112860"/>
                    <a:pt x="219504" y="112844"/>
                    <a:pt x="219504" y="112828"/>
                  </a:cubicBezTo>
                  <a:cubicBezTo>
                    <a:pt x="219501" y="112784"/>
                    <a:pt x="219498" y="112740"/>
                    <a:pt x="219495" y="112696"/>
                  </a:cubicBezTo>
                  <a:close/>
                  <a:moveTo>
                    <a:pt x="217087" y="122686"/>
                  </a:moveTo>
                  <a:cubicBezTo>
                    <a:pt x="217079" y="122698"/>
                    <a:pt x="217070" y="122709"/>
                    <a:pt x="217062" y="122721"/>
                  </a:cubicBezTo>
                  <a:lnTo>
                    <a:pt x="217062" y="122721"/>
                  </a:lnTo>
                  <a:cubicBezTo>
                    <a:pt x="217078" y="122700"/>
                    <a:pt x="217087" y="122686"/>
                    <a:pt x="217087" y="122686"/>
                  </a:cubicBezTo>
                  <a:close/>
                  <a:moveTo>
                    <a:pt x="144578" y="129282"/>
                  </a:moveTo>
                  <a:cubicBezTo>
                    <a:pt x="144587" y="129283"/>
                    <a:pt x="144596" y="129284"/>
                    <a:pt x="144605" y="129285"/>
                  </a:cubicBezTo>
                  <a:lnTo>
                    <a:pt x="144605" y="129285"/>
                  </a:lnTo>
                  <a:cubicBezTo>
                    <a:pt x="144600" y="129284"/>
                    <a:pt x="144595" y="129283"/>
                    <a:pt x="144590" y="129282"/>
                  </a:cubicBezTo>
                  <a:close/>
                  <a:moveTo>
                    <a:pt x="144495" y="129282"/>
                  </a:moveTo>
                  <a:lnTo>
                    <a:pt x="144411" y="129293"/>
                  </a:lnTo>
                  <a:lnTo>
                    <a:pt x="144411" y="129293"/>
                  </a:lnTo>
                  <a:cubicBezTo>
                    <a:pt x="144478" y="129290"/>
                    <a:pt x="144531" y="129282"/>
                    <a:pt x="144578" y="129282"/>
                  </a:cubicBezTo>
                  <a:close/>
                  <a:moveTo>
                    <a:pt x="144605" y="129285"/>
                  </a:moveTo>
                  <a:cubicBezTo>
                    <a:pt x="144670" y="129294"/>
                    <a:pt x="144726" y="129294"/>
                    <a:pt x="144792" y="129294"/>
                  </a:cubicBezTo>
                  <a:cubicBezTo>
                    <a:pt x="144792" y="129294"/>
                    <a:pt x="144720" y="129294"/>
                    <a:pt x="144605" y="129285"/>
                  </a:cubicBezTo>
                  <a:close/>
                  <a:moveTo>
                    <a:pt x="119491" y="131378"/>
                  </a:moveTo>
                  <a:cubicBezTo>
                    <a:pt x="119444" y="131384"/>
                    <a:pt x="119397" y="131389"/>
                    <a:pt x="119351" y="131395"/>
                  </a:cubicBezTo>
                  <a:lnTo>
                    <a:pt x="119351" y="131395"/>
                  </a:lnTo>
                  <a:cubicBezTo>
                    <a:pt x="119402" y="131389"/>
                    <a:pt x="119450" y="131383"/>
                    <a:pt x="119491" y="131378"/>
                  </a:cubicBezTo>
                  <a:close/>
                  <a:moveTo>
                    <a:pt x="117158" y="131390"/>
                  </a:moveTo>
                  <a:lnTo>
                    <a:pt x="117158" y="131390"/>
                  </a:lnTo>
                  <a:cubicBezTo>
                    <a:pt x="117122" y="131393"/>
                    <a:pt x="117086" y="131397"/>
                    <a:pt x="117050" y="131401"/>
                  </a:cubicBezTo>
                  <a:lnTo>
                    <a:pt x="117050" y="131401"/>
                  </a:lnTo>
                  <a:cubicBezTo>
                    <a:pt x="117087" y="131397"/>
                    <a:pt x="117122" y="131394"/>
                    <a:pt x="117158" y="131390"/>
                  </a:cubicBezTo>
                  <a:close/>
                  <a:moveTo>
                    <a:pt x="119351" y="131395"/>
                  </a:moveTo>
                  <a:lnTo>
                    <a:pt x="119351" y="131395"/>
                  </a:lnTo>
                  <a:cubicBezTo>
                    <a:pt x="119041" y="131432"/>
                    <a:pt x="118601" y="131482"/>
                    <a:pt x="118648" y="131482"/>
                  </a:cubicBezTo>
                  <a:cubicBezTo>
                    <a:pt x="118659" y="131482"/>
                    <a:pt x="118695" y="131479"/>
                    <a:pt x="118765" y="131473"/>
                  </a:cubicBezTo>
                  <a:cubicBezTo>
                    <a:pt x="118955" y="131446"/>
                    <a:pt x="119150" y="131420"/>
                    <a:pt x="119351" y="131395"/>
                  </a:cubicBezTo>
                  <a:close/>
                  <a:moveTo>
                    <a:pt x="116503" y="131474"/>
                  </a:moveTo>
                  <a:cubicBezTo>
                    <a:pt x="116403" y="131486"/>
                    <a:pt x="116304" y="131497"/>
                    <a:pt x="116205" y="131509"/>
                  </a:cubicBezTo>
                  <a:cubicBezTo>
                    <a:pt x="116205" y="131509"/>
                    <a:pt x="116330" y="131486"/>
                    <a:pt x="116503" y="131474"/>
                  </a:cubicBezTo>
                  <a:close/>
                  <a:moveTo>
                    <a:pt x="7442" y="132866"/>
                  </a:moveTo>
                  <a:cubicBezTo>
                    <a:pt x="7442" y="132866"/>
                    <a:pt x="7443" y="132868"/>
                    <a:pt x="7445" y="132870"/>
                  </a:cubicBezTo>
                  <a:lnTo>
                    <a:pt x="7445" y="132870"/>
                  </a:lnTo>
                  <a:cubicBezTo>
                    <a:pt x="7444" y="132869"/>
                    <a:pt x="7443" y="132867"/>
                    <a:pt x="7442" y="132866"/>
                  </a:cubicBezTo>
                  <a:close/>
                  <a:moveTo>
                    <a:pt x="106174" y="133161"/>
                  </a:moveTo>
                  <a:cubicBezTo>
                    <a:pt x="105856" y="133204"/>
                    <a:pt x="105565" y="133245"/>
                    <a:pt x="105299" y="133283"/>
                  </a:cubicBezTo>
                  <a:cubicBezTo>
                    <a:pt x="105707" y="133228"/>
                    <a:pt x="105986" y="133189"/>
                    <a:pt x="106174" y="133161"/>
                  </a:cubicBezTo>
                  <a:close/>
                  <a:moveTo>
                    <a:pt x="100251" y="133735"/>
                  </a:moveTo>
                  <a:cubicBezTo>
                    <a:pt x="100086" y="133760"/>
                    <a:pt x="99973" y="133777"/>
                    <a:pt x="99896" y="133789"/>
                  </a:cubicBezTo>
                  <a:lnTo>
                    <a:pt x="99896" y="133789"/>
                  </a:lnTo>
                  <a:cubicBezTo>
                    <a:pt x="100013" y="133771"/>
                    <a:pt x="100131" y="133753"/>
                    <a:pt x="100251" y="133735"/>
                  </a:cubicBezTo>
                  <a:close/>
                  <a:moveTo>
                    <a:pt x="8109" y="133795"/>
                  </a:moveTo>
                  <a:cubicBezTo>
                    <a:pt x="8117" y="133806"/>
                    <a:pt x="8127" y="133818"/>
                    <a:pt x="8136" y="133830"/>
                  </a:cubicBezTo>
                  <a:lnTo>
                    <a:pt x="8136" y="133830"/>
                  </a:lnTo>
                  <a:cubicBezTo>
                    <a:pt x="8127" y="133818"/>
                    <a:pt x="8118" y="133806"/>
                    <a:pt x="8109" y="133795"/>
                  </a:cubicBezTo>
                  <a:close/>
                  <a:moveTo>
                    <a:pt x="178832" y="134211"/>
                  </a:moveTo>
                  <a:cubicBezTo>
                    <a:pt x="178692" y="134322"/>
                    <a:pt x="178478" y="134521"/>
                    <a:pt x="178361" y="134632"/>
                  </a:cubicBezTo>
                  <a:lnTo>
                    <a:pt x="178361" y="134632"/>
                  </a:lnTo>
                  <a:cubicBezTo>
                    <a:pt x="178551" y="134459"/>
                    <a:pt x="178716" y="134313"/>
                    <a:pt x="178832" y="134211"/>
                  </a:cubicBezTo>
                  <a:close/>
                  <a:moveTo>
                    <a:pt x="94957" y="134850"/>
                  </a:moveTo>
                  <a:cubicBezTo>
                    <a:pt x="94900" y="134859"/>
                    <a:pt x="94843" y="134869"/>
                    <a:pt x="94786" y="134878"/>
                  </a:cubicBezTo>
                  <a:cubicBezTo>
                    <a:pt x="94840" y="134869"/>
                    <a:pt x="94897" y="134860"/>
                    <a:pt x="94957" y="134850"/>
                  </a:cubicBezTo>
                  <a:close/>
                  <a:moveTo>
                    <a:pt x="50923" y="143002"/>
                  </a:moveTo>
                  <a:cubicBezTo>
                    <a:pt x="50782" y="143023"/>
                    <a:pt x="50685" y="143034"/>
                    <a:pt x="50685" y="143034"/>
                  </a:cubicBezTo>
                  <a:cubicBezTo>
                    <a:pt x="50765" y="143024"/>
                    <a:pt x="50845" y="143013"/>
                    <a:pt x="50923" y="143002"/>
                  </a:cubicBezTo>
                  <a:close/>
                  <a:moveTo>
                    <a:pt x="44845" y="143697"/>
                  </a:moveTo>
                  <a:cubicBezTo>
                    <a:pt x="44542" y="143717"/>
                    <a:pt x="44204" y="143742"/>
                    <a:pt x="43815" y="143772"/>
                  </a:cubicBezTo>
                  <a:cubicBezTo>
                    <a:pt x="44347" y="143733"/>
                    <a:pt x="44663" y="143710"/>
                    <a:pt x="44845" y="143697"/>
                  </a:cubicBezTo>
                  <a:close/>
                  <a:moveTo>
                    <a:pt x="181159" y="1"/>
                  </a:moveTo>
                  <a:cubicBezTo>
                    <a:pt x="180410" y="1"/>
                    <a:pt x="179639" y="20"/>
                    <a:pt x="178939" y="28"/>
                  </a:cubicBezTo>
                  <a:lnTo>
                    <a:pt x="178594" y="112"/>
                  </a:lnTo>
                  <a:cubicBezTo>
                    <a:pt x="175903" y="112"/>
                    <a:pt x="172379" y="255"/>
                    <a:pt x="169176" y="540"/>
                  </a:cubicBezTo>
                  <a:cubicBezTo>
                    <a:pt x="168367" y="588"/>
                    <a:pt x="167581" y="671"/>
                    <a:pt x="166843" y="743"/>
                  </a:cubicBezTo>
                  <a:cubicBezTo>
                    <a:pt x="166093" y="802"/>
                    <a:pt x="165390" y="862"/>
                    <a:pt x="164735" y="933"/>
                  </a:cubicBezTo>
                  <a:cubicBezTo>
                    <a:pt x="163426" y="1064"/>
                    <a:pt x="162330" y="1159"/>
                    <a:pt x="161604" y="1219"/>
                  </a:cubicBezTo>
                  <a:cubicBezTo>
                    <a:pt x="160318" y="1398"/>
                    <a:pt x="158711" y="1564"/>
                    <a:pt x="157437" y="1755"/>
                  </a:cubicBezTo>
                  <a:lnTo>
                    <a:pt x="157508" y="1707"/>
                  </a:lnTo>
                  <a:lnTo>
                    <a:pt x="157508" y="1707"/>
                  </a:lnTo>
                  <a:cubicBezTo>
                    <a:pt x="156615" y="1814"/>
                    <a:pt x="155829" y="1910"/>
                    <a:pt x="155091" y="2005"/>
                  </a:cubicBezTo>
                  <a:cubicBezTo>
                    <a:pt x="154353" y="2112"/>
                    <a:pt x="153662" y="2207"/>
                    <a:pt x="152936" y="2302"/>
                  </a:cubicBezTo>
                  <a:cubicBezTo>
                    <a:pt x="152222" y="2398"/>
                    <a:pt x="151472" y="2505"/>
                    <a:pt x="150638" y="2636"/>
                  </a:cubicBezTo>
                  <a:cubicBezTo>
                    <a:pt x="149793" y="2755"/>
                    <a:pt x="148852" y="2898"/>
                    <a:pt x="147757" y="3076"/>
                  </a:cubicBezTo>
                  <a:lnTo>
                    <a:pt x="148650" y="2898"/>
                  </a:lnTo>
                  <a:lnTo>
                    <a:pt x="148650" y="2898"/>
                  </a:lnTo>
                  <a:cubicBezTo>
                    <a:pt x="146173" y="3291"/>
                    <a:pt x="145542" y="3505"/>
                    <a:pt x="143256" y="3886"/>
                  </a:cubicBezTo>
                  <a:lnTo>
                    <a:pt x="142566" y="3945"/>
                  </a:lnTo>
                  <a:cubicBezTo>
                    <a:pt x="141482" y="4124"/>
                    <a:pt x="140399" y="4303"/>
                    <a:pt x="139315" y="4481"/>
                  </a:cubicBezTo>
                  <a:cubicBezTo>
                    <a:pt x="138232" y="4672"/>
                    <a:pt x="137160" y="4862"/>
                    <a:pt x="136077" y="5053"/>
                  </a:cubicBezTo>
                  <a:cubicBezTo>
                    <a:pt x="134993" y="5243"/>
                    <a:pt x="133910" y="5434"/>
                    <a:pt x="132838" y="5636"/>
                  </a:cubicBezTo>
                  <a:cubicBezTo>
                    <a:pt x="131767" y="5839"/>
                    <a:pt x="130707" y="6053"/>
                    <a:pt x="129648" y="6255"/>
                  </a:cubicBezTo>
                  <a:cubicBezTo>
                    <a:pt x="129701" y="6234"/>
                    <a:pt x="129810" y="6194"/>
                    <a:pt x="130323" y="6101"/>
                  </a:cubicBezTo>
                  <a:lnTo>
                    <a:pt x="130323" y="6101"/>
                  </a:lnTo>
                  <a:cubicBezTo>
                    <a:pt x="129267" y="6287"/>
                    <a:pt x="127460" y="6606"/>
                    <a:pt x="125945" y="6863"/>
                  </a:cubicBezTo>
                  <a:cubicBezTo>
                    <a:pt x="124494" y="7086"/>
                    <a:pt x="123321" y="7282"/>
                    <a:pt x="123366" y="7303"/>
                  </a:cubicBezTo>
                  <a:lnTo>
                    <a:pt x="123366" y="7303"/>
                  </a:lnTo>
                  <a:cubicBezTo>
                    <a:pt x="123254" y="7311"/>
                    <a:pt x="123009" y="7345"/>
                    <a:pt x="122670" y="7398"/>
                  </a:cubicBezTo>
                  <a:cubicBezTo>
                    <a:pt x="122218" y="7470"/>
                    <a:pt x="121587" y="7565"/>
                    <a:pt x="120885" y="7660"/>
                  </a:cubicBezTo>
                  <a:cubicBezTo>
                    <a:pt x="119480" y="7863"/>
                    <a:pt x="117801" y="8125"/>
                    <a:pt x="116622" y="8267"/>
                  </a:cubicBezTo>
                  <a:lnTo>
                    <a:pt x="116991" y="8184"/>
                  </a:lnTo>
                  <a:lnTo>
                    <a:pt x="116991" y="8184"/>
                  </a:lnTo>
                  <a:cubicBezTo>
                    <a:pt x="116003" y="8327"/>
                    <a:pt x="115491" y="8398"/>
                    <a:pt x="114884" y="8494"/>
                  </a:cubicBezTo>
                  <a:cubicBezTo>
                    <a:pt x="114586" y="8529"/>
                    <a:pt x="114253" y="8577"/>
                    <a:pt x="113824" y="8637"/>
                  </a:cubicBezTo>
                  <a:cubicBezTo>
                    <a:pt x="113407" y="8684"/>
                    <a:pt x="112884" y="8744"/>
                    <a:pt x="112193" y="8815"/>
                  </a:cubicBezTo>
                  <a:cubicBezTo>
                    <a:pt x="111950" y="8842"/>
                    <a:pt x="111806" y="8853"/>
                    <a:pt x="111767" y="8853"/>
                  </a:cubicBezTo>
                  <a:cubicBezTo>
                    <a:pt x="111712" y="8853"/>
                    <a:pt x="111866" y="8830"/>
                    <a:pt x="112240" y="8791"/>
                  </a:cubicBezTo>
                  <a:lnTo>
                    <a:pt x="112240" y="8791"/>
                  </a:lnTo>
                  <a:cubicBezTo>
                    <a:pt x="111329" y="8882"/>
                    <a:pt x="110929" y="8927"/>
                    <a:pt x="110478" y="8982"/>
                  </a:cubicBezTo>
                  <a:cubicBezTo>
                    <a:pt x="110002" y="9041"/>
                    <a:pt x="109455" y="9113"/>
                    <a:pt x="108133" y="9220"/>
                  </a:cubicBezTo>
                  <a:lnTo>
                    <a:pt x="109121" y="9101"/>
                  </a:lnTo>
                  <a:lnTo>
                    <a:pt x="109121" y="9101"/>
                  </a:lnTo>
                  <a:cubicBezTo>
                    <a:pt x="106859" y="9303"/>
                    <a:pt x="107049" y="9303"/>
                    <a:pt x="105811" y="9446"/>
                  </a:cubicBezTo>
                  <a:cubicBezTo>
                    <a:pt x="104439" y="9584"/>
                    <a:pt x="101706" y="9756"/>
                    <a:pt x="101231" y="9756"/>
                  </a:cubicBezTo>
                  <a:cubicBezTo>
                    <a:pt x="101215" y="9756"/>
                    <a:pt x="101202" y="9756"/>
                    <a:pt x="101192" y="9756"/>
                  </a:cubicBezTo>
                  <a:cubicBezTo>
                    <a:pt x="100894" y="9803"/>
                    <a:pt x="99656" y="9911"/>
                    <a:pt x="98322" y="9994"/>
                  </a:cubicBezTo>
                  <a:cubicBezTo>
                    <a:pt x="98158" y="9994"/>
                    <a:pt x="98557" y="9954"/>
                    <a:pt x="98808" y="9938"/>
                  </a:cubicBezTo>
                  <a:lnTo>
                    <a:pt x="98808" y="9938"/>
                  </a:lnTo>
                  <a:cubicBezTo>
                    <a:pt x="96958" y="10043"/>
                    <a:pt x="95570" y="10126"/>
                    <a:pt x="94334" y="10208"/>
                  </a:cubicBezTo>
                  <a:cubicBezTo>
                    <a:pt x="93072" y="10291"/>
                    <a:pt x="91964" y="10339"/>
                    <a:pt x="90666" y="10375"/>
                  </a:cubicBezTo>
                  <a:cubicBezTo>
                    <a:pt x="90637" y="10369"/>
                    <a:pt x="90580" y="10366"/>
                    <a:pt x="90504" y="10366"/>
                  </a:cubicBezTo>
                  <a:cubicBezTo>
                    <a:pt x="90480" y="10366"/>
                    <a:pt x="90454" y="10366"/>
                    <a:pt x="90427" y="10367"/>
                  </a:cubicBezTo>
                  <a:lnTo>
                    <a:pt x="90427" y="10367"/>
                  </a:lnTo>
                  <a:cubicBezTo>
                    <a:pt x="93216" y="10254"/>
                    <a:pt x="95452" y="10124"/>
                    <a:pt x="95432" y="10124"/>
                  </a:cubicBezTo>
                  <a:cubicBezTo>
                    <a:pt x="95431" y="10124"/>
                    <a:pt x="95426" y="10124"/>
                    <a:pt x="95417" y="10125"/>
                  </a:cubicBezTo>
                  <a:cubicBezTo>
                    <a:pt x="95417" y="10120"/>
                    <a:pt x="95367" y="10118"/>
                    <a:pt x="95286" y="10118"/>
                  </a:cubicBezTo>
                  <a:cubicBezTo>
                    <a:pt x="95043" y="10118"/>
                    <a:pt x="94528" y="10135"/>
                    <a:pt x="94293" y="10135"/>
                  </a:cubicBezTo>
                  <a:cubicBezTo>
                    <a:pt x="94065" y="10135"/>
                    <a:pt x="94103" y="10119"/>
                    <a:pt x="94917" y="10053"/>
                  </a:cubicBezTo>
                  <a:lnTo>
                    <a:pt x="94917" y="10053"/>
                  </a:lnTo>
                  <a:cubicBezTo>
                    <a:pt x="94429" y="10089"/>
                    <a:pt x="93857" y="10125"/>
                    <a:pt x="93238" y="10172"/>
                  </a:cubicBezTo>
                  <a:cubicBezTo>
                    <a:pt x="92619" y="10208"/>
                    <a:pt x="91940" y="10244"/>
                    <a:pt x="91262" y="10291"/>
                  </a:cubicBezTo>
                  <a:cubicBezTo>
                    <a:pt x="90571" y="10327"/>
                    <a:pt x="89869" y="10363"/>
                    <a:pt x="89202" y="10399"/>
                  </a:cubicBezTo>
                  <a:cubicBezTo>
                    <a:pt x="88523" y="10434"/>
                    <a:pt x="87868" y="10446"/>
                    <a:pt x="87285" y="10470"/>
                  </a:cubicBezTo>
                  <a:lnTo>
                    <a:pt x="86976" y="10470"/>
                  </a:lnTo>
                  <a:lnTo>
                    <a:pt x="87214" y="10458"/>
                  </a:lnTo>
                  <a:lnTo>
                    <a:pt x="87214" y="10458"/>
                  </a:lnTo>
                  <a:cubicBezTo>
                    <a:pt x="86666" y="10470"/>
                    <a:pt x="86178" y="10494"/>
                    <a:pt x="85725" y="10506"/>
                  </a:cubicBezTo>
                  <a:cubicBezTo>
                    <a:pt x="84963" y="10530"/>
                    <a:pt x="84487" y="10542"/>
                    <a:pt x="83761" y="10553"/>
                  </a:cubicBezTo>
                  <a:cubicBezTo>
                    <a:pt x="83727" y="10550"/>
                    <a:pt x="83659" y="10549"/>
                    <a:pt x="83563" y="10549"/>
                  </a:cubicBezTo>
                  <a:cubicBezTo>
                    <a:pt x="82887" y="10549"/>
                    <a:pt x="80836" y="10614"/>
                    <a:pt x="79772" y="10625"/>
                  </a:cubicBezTo>
                  <a:cubicBezTo>
                    <a:pt x="79867" y="10672"/>
                    <a:pt x="78284" y="10696"/>
                    <a:pt x="79772" y="10696"/>
                  </a:cubicBezTo>
                  <a:cubicBezTo>
                    <a:pt x="79582" y="10696"/>
                    <a:pt x="79998" y="10684"/>
                    <a:pt x="80808" y="10672"/>
                  </a:cubicBezTo>
                  <a:cubicBezTo>
                    <a:pt x="80987" y="10672"/>
                    <a:pt x="81201" y="10661"/>
                    <a:pt x="81320" y="10661"/>
                  </a:cubicBezTo>
                  <a:lnTo>
                    <a:pt x="81237" y="10661"/>
                  </a:lnTo>
                  <a:cubicBezTo>
                    <a:pt x="82034" y="10637"/>
                    <a:pt x="83070" y="10613"/>
                    <a:pt x="84249" y="10589"/>
                  </a:cubicBezTo>
                  <a:lnTo>
                    <a:pt x="84249" y="10589"/>
                  </a:lnTo>
                  <a:cubicBezTo>
                    <a:pt x="83296" y="10625"/>
                    <a:pt x="82296" y="10684"/>
                    <a:pt x="80951" y="10684"/>
                  </a:cubicBezTo>
                  <a:cubicBezTo>
                    <a:pt x="80332" y="10720"/>
                    <a:pt x="79653" y="10756"/>
                    <a:pt x="79272" y="10780"/>
                  </a:cubicBezTo>
                  <a:cubicBezTo>
                    <a:pt x="78439" y="10780"/>
                    <a:pt x="77224" y="10768"/>
                    <a:pt x="76165" y="10756"/>
                  </a:cubicBezTo>
                  <a:cubicBezTo>
                    <a:pt x="75105" y="10756"/>
                    <a:pt x="74200" y="10744"/>
                    <a:pt x="73974" y="10732"/>
                  </a:cubicBezTo>
                  <a:cubicBezTo>
                    <a:pt x="72128" y="10756"/>
                    <a:pt x="69950" y="10768"/>
                    <a:pt x="67949" y="10780"/>
                  </a:cubicBezTo>
                  <a:cubicBezTo>
                    <a:pt x="67410" y="10776"/>
                    <a:pt x="66884" y="10775"/>
                    <a:pt x="66380" y="10775"/>
                  </a:cubicBezTo>
                  <a:cubicBezTo>
                    <a:pt x="65003" y="10775"/>
                    <a:pt x="63794" y="10786"/>
                    <a:pt x="62949" y="10803"/>
                  </a:cubicBezTo>
                  <a:cubicBezTo>
                    <a:pt x="62805" y="10805"/>
                    <a:pt x="62679" y="10806"/>
                    <a:pt x="62566" y="10806"/>
                  </a:cubicBezTo>
                  <a:cubicBezTo>
                    <a:pt x="61851" y="10806"/>
                    <a:pt x="61682" y="10776"/>
                    <a:pt x="61353" y="10756"/>
                  </a:cubicBezTo>
                  <a:cubicBezTo>
                    <a:pt x="61750" y="10756"/>
                    <a:pt x="62205" y="10761"/>
                    <a:pt x="62563" y="10761"/>
                  </a:cubicBezTo>
                  <a:cubicBezTo>
                    <a:pt x="62742" y="10761"/>
                    <a:pt x="62897" y="10760"/>
                    <a:pt x="63008" y="10756"/>
                  </a:cubicBezTo>
                  <a:cubicBezTo>
                    <a:pt x="61744" y="10756"/>
                    <a:pt x="59755" y="10743"/>
                    <a:pt x="58258" y="10743"/>
                  </a:cubicBezTo>
                  <a:cubicBezTo>
                    <a:pt x="57260" y="10743"/>
                    <a:pt x="56481" y="10749"/>
                    <a:pt x="56281" y="10768"/>
                  </a:cubicBezTo>
                  <a:cubicBezTo>
                    <a:pt x="53626" y="10696"/>
                    <a:pt x="57769" y="10744"/>
                    <a:pt x="54126" y="10696"/>
                  </a:cubicBezTo>
                  <a:lnTo>
                    <a:pt x="54626" y="10684"/>
                  </a:lnTo>
                  <a:cubicBezTo>
                    <a:pt x="51042" y="10577"/>
                    <a:pt x="48137" y="10565"/>
                    <a:pt x="45125" y="10542"/>
                  </a:cubicBezTo>
                  <a:cubicBezTo>
                    <a:pt x="42125" y="10542"/>
                    <a:pt x="39017" y="10530"/>
                    <a:pt x="35052" y="10411"/>
                  </a:cubicBezTo>
                  <a:lnTo>
                    <a:pt x="35052" y="10411"/>
                  </a:lnTo>
                  <a:cubicBezTo>
                    <a:pt x="35600" y="10434"/>
                    <a:pt x="35874" y="10434"/>
                    <a:pt x="35993" y="10446"/>
                  </a:cubicBezTo>
                  <a:cubicBezTo>
                    <a:pt x="33940" y="10408"/>
                    <a:pt x="31858" y="10371"/>
                    <a:pt x="29762" y="10371"/>
                  </a:cubicBezTo>
                  <a:cubicBezTo>
                    <a:pt x="27238" y="10371"/>
                    <a:pt x="24694" y="10425"/>
                    <a:pt x="22158" y="10601"/>
                  </a:cubicBezTo>
                  <a:lnTo>
                    <a:pt x="21289" y="10661"/>
                  </a:lnTo>
                  <a:cubicBezTo>
                    <a:pt x="21003" y="10684"/>
                    <a:pt x="20705" y="10720"/>
                    <a:pt x="20420" y="10744"/>
                  </a:cubicBezTo>
                  <a:lnTo>
                    <a:pt x="19550" y="10839"/>
                  </a:lnTo>
                  <a:lnTo>
                    <a:pt x="18693" y="10946"/>
                  </a:lnTo>
                  <a:cubicBezTo>
                    <a:pt x="17538" y="11089"/>
                    <a:pt x="16407" y="11292"/>
                    <a:pt x="15276" y="11506"/>
                  </a:cubicBezTo>
                  <a:cubicBezTo>
                    <a:pt x="14145" y="11744"/>
                    <a:pt x="13038" y="12018"/>
                    <a:pt x="11954" y="12351"/>
                  </a:cubicBezTo>
                  <a:cubicBezTo>
                    <a:pt x="10871" y="12708"/>
                    <a:pt x="9811" y="13113"/>
                    <a:pt x="8799" y="13625"/>
                  </a:cubicBezTo>
                  <a:cubicBezTo>
                    <a:pt x="8525" y="13768"/>
                    <a:pt x="8275" y="13911"/>
                    <a:pt x="8049" y="14030"/>
                  </a:cubicBezTo>
                  <a:cubicBezTo>
                    <a:pt x="7835" y="14161"/>
                    <a:pt x="7644" y="14280"/>
                    <a:pt x="7466" y="14399"/>
                  </a:cubicBezTo>
                  <a:cubicBezTo>
                    <a:pt x="7382" y="14447"/>
                    <a:pt x="7299" y="14494"/>
                    <a:pt x="7227" y="14554"/>
                  </a:cubicBezTo>
                  <a:cubicBezTo>
                    <a:pt x="7144" y="14613"/>
                    <a:pt x="7073" y="14661"/>
                    <a:pt x="7013" y="14709"/>
                  </a:cubicBezTo>
                  <a:cubicBezTo>
                    <a:pt x="6870" y="14816"/>
                    <a:pt x="6751" y="14899"/>
                    <a:pt x="6632" y="14994"/>
                  </a:cubicBezTo>
                  <a:cubicBezTo>
                    <a:pt x="6180" y="15352"/>
                    <a:pt x="5834" y="15661"/>
                    <a:pt x="5287" y="16209"/>
                  </a:cubicBezTo>
                  <a:cubicBezTo>
                    <a:pt x="5287" y="16209"/>
                    <a:pt x="5180" y="16292"/>
                    <a:pt x="5072" y="16399"/>
                  </a:cubicBezTo>
                  <a:cubicBezTo>
                    <a:pt x="4977" y="16495"/>
                    <a:pt x="4870" y="16578"/>
                    <a:pt x="4870" y="16578"/>
                  </a:cubicBezTo>
                  <a:cubicBezTo>
                    <a:pt x="4870" y="16578"/>
                    <a:pt x="4763" y="16709"/>
                    <a:pt x="4596" y="16899"/>
                  </a:cubicBezTo>
                  <a:cubicBezTo>
                    <a:pt x="4441" y="17090"/>
                    <a:pt x="4239" y="17364"/>
                    <a:pt x="4037" y="17626"/>
                  </a:cubicBezTo>
                  <a:cubicBezTo>
                    <a:pt x="3846" y="17900"/>
                    <a:pt x="3667" y="18173"/>
                    <a:pt x="3525" y="18388"/>
                  </a:cubicBezTo>
                  <a:cubicBezTo>
                    <a:pt x="3406" y="18602"/>
                    <a:pt x="3322" y="18745"/>
                    <a:pt x="3322" y="18745"/>
                  </a:cubicBezTo>
                  <a:cubicBezTo>
                    <a:pt x="3263" y="18840"/>
                    <a:pt x="3203" y="18947"/>
                    <a:pt x="3144" y="19043"/>
                  </a:cubicBezTo>
                  <a:lnTo>
                    <a:pt x="3060" y="19197"/>
                  </a:lnTo>
                  <a:lnTo>
                    <a:pt x="2977" y="19340"/>
                  </a:lnTo>
                  <a:cubicBezTo>
                    <a:pt x="2870" y="19555"/>
                    <a:pt x="2775" y="19745"/>
                    <a:pt x="2667" y="19947"/>
                  </a:cubicBezTo>
                  <a:cubicBezTo>
                    <a:pt x="2572" y="20150"/>
                    <a:pt x="2489" y="20352"/>
                    <a:pt x="2394" y="20543"/>
                  </a:cubicBezTo>
                  <a:cubicBezTo>
                    <a:pt x="2310" y="20745"/>
                    <a:pt x="2215" y="20948"/>
                    <a:pt x="2143" y="21150"/>
                  </a:cubicBezTo>
                  <a:cubicBezTo>
                    <a:pt x="2060" y="21352"/>
                    <a:pt x="1989" y="21555"/>
                    <a:pt x="1905" y="21745"/>
                  </a:cubicBezTo>
                  <a:cubicBezTo>
                    <a:pt x="1834" y="21948"/>
                    <a:pt x="1774" y="22150"/>
                    <a:pt x="1703" y="22353"/>
                  </a:cubicBezTo>
                  <a:cubicBezTo>
                    <a:pt x="1643" y="22567"/>
                    <a:pt x="1560" y="22769"/>
                    <a:pt x="1501" y="22972"/>
                  </a:cubicBezTo>
                  <a:cubicBezTo>
                    <a:pt x="1453" y="23186"/>
                    <a:pt x="1393" y="23388"/>
                    <a:pt x="1334" y="23603"/>
                  </a:cubicBezTo>
                  <a:cubicBezTo>
                    <a:pt x="881" y="25305"/>
                    <a:pt x="584" y="27175"/>
                    <a:pt x="453" y="29544"/>
                  </a:cubicBezTo>
                  <a:lnTo>
                    <a:pt x="524" y="28937"/>
                  </a:lnTo>
                  <a:lnTo>
                    <a:pt x="524" y="28937"/>
                  </a:lnTo>
                  <a:cubicBezTo>
                    <a:pt x="500" y="29365"/>
                    <a:pt x="453" y="29913"/>
                    <a:pt x="417" y="30496"/>
                  </a:cubicBezTo>
                  <a:cubicBezTo>
                    <a:pt x="405" y="31080"/>
                    <a:pt x="369" y="31699"/>
                    <a:pt x="358" y="32247"/>
                  </a:cubicBezTo>
                  <a:cubicBezTo>
                    <a:pt x="335" y="33272"/>
                    <a:pt x="344" y="34072"/>
                    <a:pt x="327" y="34072"/>
                  </a:cubicBezTo>
                  <a:cubicBezTo>
                    <a:pt x="325" y="34072"/>
                    <a:pt x="324" y="34067"/>
                    <a:pt x="322" y="34056"/>
                  </a:cubicBezTo>
                  <a:lnTo>
                    <a:pt x="322" y="34056"/>
                  </a:lnTo>
                  <a:cubicBezTo>
                    <a:pt x="322" y="34235"/>
                    <a:pt x="358" y="34628"/>
                    <a:pt x="334" y="35295"/>
                  </a:cubicBezTo>
                  <a:lnTo>
                    <a:pt x="310" y="35342"/>
                  </a:lnTo>
                  <a:lnTo>
                    <a:pt x="346" y="39533"/>
                  </a:lnTo>
                  <a:cubicBezTo>
                    <a:pt x="334" y="41164"/>
                    <a:pt x="298" y="41033"/>
                    <a:pt x="286" y="41093"/>
                  </a:cubicBezTo>
                  <a:cubicBezTo>
                    <a:pt x="262" y="41152"/>
                    <a:pt x="238" y="41391"/>
                    <a:pt x="203" y="43772"/>
                  </a:cubicBezTo>
                  <a:cubicBezTo>
                    <a:pt x="181" y="45376"/>
                    <a:pt x="189" y="48215"/>
                    <a:pt x="209" y="48215"/>
                  </a:cubicBezTo>
                  <a:cubicBezTo>
                    <a:pt x="210" y="48215"/>
                    <a:pt x="213" y="48188"/>
                    <a:pt x="215" y="48129"/>
                  </a:cubicBezTo>
                  <a:cubicBezTo>
                    <a:pt x="227" y="47415"/>
                    <a:pt x="262" y="46308"/>
                    <a:pt x="286" y="46260"/>
                  </a:cubicBezTo>
                  <a:lnTo>
                    <a:pt x="286" y="46260"/>
                  </a:lnTo>
                  <a:lnTo>
                    <a:pt x="274" y="47868"/>
                  </a:lnTo>
                  <a:cubicBezTo>
                    <a:pt x="299" y="47993"/>
                    <a:pt x="324" y="48286"/>
                    <a:pt x="353" y="48286"/>
                  </a:cubicBezTo>
                  <a:cubicBezTo>
                    <a:pt x="392" y="48286"/>
                    <a:pt x="438" y="47736"/>
                    <a:pt x="500" y="45451"/>
                  </a:cubicBezTo>
                  <a:lnTo>
                    <a:pt x="489" y="42688"/>
                  </a:lnTo>
                  <a:lnTo>
                    <a:pt x="536" y="41795"/>
                  </a:lnTo>
                  <a:lnTo>
                    <a:pt x="512" y="44117"/>
                  </a:lnTo>
                  <a:cubicBezTo>
                    <a:pt x="560" y="42807"/>
                    <a:pt x="548" y="41962"/>
                    <a:pt x="536" y="41033"/>
                  </a:cubicBezTo>
                  <a:cubicBezTo>
                    <a:pt x="560" y="40807"/>
                    <a:pt x="572" y="40426"/>
                    <a:pt x="584" y="39878"/>
                  </a:cubicBezTo>
                  <a:lnTo>
                    <a:pt x="524" y="37164"/>
                  </a:lnTo>
                  <a:cubicBezTo>
                    <a:pt x="527" y="37131"/>
                    <a:pt x="529" y="37118"/>
                    <a:pt x="531" y="37118"/>
                  </a:cubicBezTo>
                  <a:cubicBezTo>
                    <a:pt x="544" y="37118"/>
                    <a:pt x="556" y="37465"/>
                    <a:pt x="568" y="37465"/>
                  </a:cubicBezTo>
                  <a:cubicBezTo>
                    <a:pt x="577" y="37465"/>
                    <a:pt x="586" y="37264"/>
                    <a:pt x="596" y="36557"/>
                  </a:cubicBezTo>
                  <a:cubicBezTo>
                    <a:pt x="590" y="36274"/>
                    <a:pt x="584" y="36179"/>
                    <a:pt x="578" y="36179"/>
                  </a:cubicBezTo>
                  <a:cubicBezTo>
                    <a:pt x="566" y="36179"/>
                    <a:pt x="552" y="36561"/>
                    <a:pt x="539" y="36561"/>
                  </a:cubicBezTo>
                  <a:cubicBezTo>
                    <a:pt x="529" y="36561"/>
                    <a:pt x="520" y="36361"/>
                    <a:pt x="512" y="35676"/>
                  </a:cubicBezTo>
                  <a:cubicBezTo>
                    <a:pt x="548" y="34354"/>
                    <a:pt x="572" y="34747"/>
                    <a:pt x="548" y="33199"/>
                  </a:cubicBezTo>
                  <a:cubicBezTo>
                    <a:pt x="553" y="33154"/>
                    <a:pt x="557" y="33133"/>
                    <a:pt x="560" y="33133"/>
                  </a:cubicBezTo>
                  <a:cubicBezTo>
                    <a:pt x="566" y="33133"/>
                    <a:pt x="569" y="33196"/>
                    <a:pt x="572" y="33311"/>
                  </a:cubicBezTo>
                  <a:lnTo>
                    <a:pt x="572" y="33311"/>
                  </a:lnTo>
                  <a:cubicBezTo>
                    <a:pt x="574" y="33136"/>
                    <a:pt x="584" y="32952"/>
                    <a:pt x="584" y="32759"/>
                  </a:cubicBezTo>
                  <a:cubicBezTo>
                    <a:pt x="596" y="32342"/>
                    <a:pt x="584" y="31913"/>
                    <a:pt x="608" y="31496"/>
                  </a:cubicBezTo>
                  <a:cubicBezTo>
                    <a:pt x="619" y="31080"/>
                    <a:pt x="631" y="30687"/>
                    <a:pt x="643" y="30353"/>
                  </a:cubicBezTo>
                  <a:cubicBezTo>
                    <a:pt x="667" y="30020"/>
                    <a:pt x="679" y="29746"/>
                    <a:pt x="679" y="29568"/>
                  </a:cubicBezTo>
                  <a:cubicBezTo>
                    <a:pt x="691" y="29401"/>
                    <a:pt x="715" y="29199"/>
                    <a:pt x="727" y="28984"/>
                  </a:cubicBezTo>
                  <a:cubicBezTo>
                    <a:pt x="750" y="28758"/>
                    <a:pt x="774" y="28520"/>
                    <a:pt x="798" y="28282"/>
                  </a:cubicBezTo>
                  <a:cubicBezTo>
                    <a:pt x="822" y="28032"/>
                    <a:pt x="858" y="27770"/>
                    <a:pt x="881" y="27520"/>
                  </a:cubicBezTo>
                  <a:cubicBezTo>
                    <a:pt x="917" y="27270"/>
                    <a:pt x="941" y="27008"/>
                    <a:pt x="977" y="26770"/>
                  </a:cubicBezTo>
                  <a:cubicBezTo>
                    <a:pt x="1036" y="26293"/>
                    <a:pt x="1120" y="25865"/>
                    <a:pt x="1179" y="25555"/>
                  </a:cubicBezTo>
                  <a:cubicBezTo>
                    <a:pt x="1223" y="25283"/>
                    <a:pt x="1266" y="25110"/>
                    <a:pt x="1282" y="25110"/>
                  </a:cubicBezTo>
                  <a:cubicBezTo>
                    <a:pt x="1284" y="25110"/>
                    <a:pt x="1285" y="25112"/>
                    <a:pt x="1286" y="25115"/>
                  </a:cubicBezTo>
                  <a:cubicBezTo>
                    <a:pt x="1298" y="25008"/>
                    <a:pt x="1334" y="24805"/>
                    <a:pt x="1381" y="24543"/>
                  </a:cubicBezTo>
                  <a:cubicBezTo>
                    <a:pt x="1441" y="24281"/>
                    <a:pt x="1489" y="23960"/>
                    <a:pt x="1584" y="23626"/>
                  </a:cubicBezTo>
                  <a:cubicBezTo>
                    <a:pt x="1667" y="23281"/>
                    <a:pt x="1751" y="22912"/>
                    <a:pt x="1870" y="22555"/>
                  </a:cubicBezTo>
                  <a:cubicBezTo>
                    <a:pt x="1917" y="22376"/>
                    <a:pt x="1977" y="22210"/>
                    <a:pt x="2024" y="22031"/>
                  </a:cubicBezTo>
                  <a:cubicBezTo>
                    <a:pt x="2072" y="21864"/>
                    <a:pt x="2132" y="21710"/>
                    <a:pt x="2191" y="21567"/>
                  </a:cubicBezTo>
                  <a:lnTo>
                    <a:pt x="2191" y="21567"/>
                  </a:lnTo>
                  <a:cubicBezTo>
                    <a:pt x="2096" y="21841"/>
                    <a:pt x="2060" y="21972"/>
                    <a:pt x="2048" y="22007"/>
                  </a:cubicBezTo>
                  <a:cubicBezTo>
                    <a:pt x="2048" y="22010"/>
                    <a:pt x="2049" y="22012"/>
                    <a:pt x="2049" y="22012"/>
                  </a:cubicBezTo>
                  <a:cubicBezTo>
                    <a:pt x="2055" y="22012"/>
                    <a:pt x="2081" y="21940"/>
                    <a:pt x="2143" y="21805"/>
                  </a:cubicBezTo>
                  <a:cubicBezTo>
                    <a:pt x="2191" y="21650"/>
                    <a:pt x="2286" y="21424"/>
                    <a:pt x="2382" y="21162"/>
                  </a:cubicBezTo>
                  <a:cubicBezTo>
                    <a:pt x="2489" y="20888"/>
                    <a:pt x="2632" y="20590"/>
                    <a:pt x="2763" y="20269"/>
                  </a:cubicBezTo>
                  <a:cubicBezTo>
                    <a:pt x="2834" y="20114"/>
                    <a:pt x="2917" y="19959"/>
                    <a:pt x="3001" y="19805"/>
                  </a:cubicBezTo>
                  <a:cubicBezTo>
                    <a:pt x="3084" y="19650"/>
                    <a:pt x="3156" y="19495"/>
                    <a:pt x="3239" y="19340"/>
                  </a:cubicBezTo>
                  <a:cubicBezTo>
                    <a:pt x="3406" y="19054"/>
                    <a:pt x="3572" y="18781"/>
                    <a:pt x="3715" y="18554"/>
                  </a:cubicBezTo>
                  <a:cubicBezTo>
                    <a:pt x="3969" y="18193"/>
                    <a:pt x="4143" y="17960"/>
                    <a:pt x="4158" y="17960"/>
                  </a:cubicBezTo>
                  <a:cubicBezTo>
                    <a:pt x="4161" y="17960"/>
                    <a:pt x="4157" y="17971"/>
                    <a:pt x="4144" y="17995"/>
                  </a:cubicBezTo>
                  <a:cubicBezTo>
                    <a:pt x="4251" y="17816"/>
                    <a:pt x="4418" y="17626"/>
                    <a:pt x="4584" y="17388"/>
                  </a:cubicBezTo>
                  <a:cubicBezTo>
                    <a:pt x="4751" y="17161"/>
                    <a:pt x="4977" y="16923"/>
                    <a:pt x="5203" y="16661"/>
                  </a:cubicBezTo>
                  <a:cubicBezTo>
                    <a:pt x="5263" y="16602"/>
                    <a:pt x="5322" y="16530"/>
                    <a:pt x="5382" y="16459"/>
                  </a:cubicBezTo>
                  <a:cubicBezTo>
                    <a:pt x="5453" y="16399"/>
                    <a:pt x="5513" y="16340"/>
                    <a:pt x="5584" y="16268"/>
                  </a:cubicBezTo>
                  <a:cubicBezTo>
                    <a:pt x="5715" y="16137"/>
                    <a:pt x="5858" y="16006"/>
                    <a:pt x="6001" y="15876"/>
                  </a:cubicBezTo>
                  <a:cubicBezTo>
                    <a:pt x="6144" y="15745"/>
                    <a:pt x="6299" y="15614"/>
                    <a:pt x="6465" y="15483"/>
                  </a:cubicBezTo>
                  <a:cubicBezTo>
                    <a:pt x="6537" y="15423"/>
                    <a:pt x="6620" y="15352"/>
                    <a:pt x="6704" y="15292"/>
                  </a:cubicBezTo>
                  <a:cubicBezTo>
                    <a:pt x="6787" y="15221"/>
                    <a:pt x="6870" y="15161"/>
                    <a:pt x="6954" y="15102"/>
                  </a:cubicBezTo>
                  <a:cubicBezTo>
                    <a:pt x="7620" y="14590"/>
                    <a:pt x="8394" y="14149"/>
                    <a:pt x="9168" y="13756"/>
                  </a:cubicBezTo>
                  <a:cubicBezTo>
                    <a:pt x="9561" y="13566"/>
                    <a:pt x="9930" y="13375"/>
                    <a:pt x="10323" y="13220"/>
                  </a:cubicBezTo>
                  <a:cubicBezTo>
                    <a:pt x="10514" y="13137"/>
                    <a:pt x="10704" y="13066"/>
                    <a:pt x="10883" y="12994"/>
                  </a:cubicBezTo>
                  <a:cubicBezTo>
                    <a:pt x="11073" y="12923"/>
                    <a:pt x="11252" y="12851"/>
                    <a:pt x="11430" y="12792"/>
                  </a:cubicBezTo>
                  <a:lnTo>
                    <a:pt x="11430" y="12792"/>
                  </a:lnTo>
                  <a:cubicBezTo>
                    <a:pt x="11276" y="12851"/>
                    <a:pt x="10954" y="12958"/>
                    <a:pt x="10716" y="13066"/>
                  </a:cubicBezTo>
                  <a:cubicBezTo>
                    <a:pt x="11502" y="12768"/>
                    <a:pt x="12026" y="12601"/>
                    <a:pt x="12478" y="12482"/>
                  </a:cubicBezTo>
                  <a:cubicBezTo>
                    <a:pt x="12704" y="12411"/>
                    <a:pt x="12919" y="12351"/>
                    <a:pt x="13133" y="12292"/>
                  </a:cubicBezTo>
                  <a:cubicBezTo>
                    <a:pt x="13359" y="12244"/>
                    <a:pt x="13585" y="12185"/>
                    <a:pt x="13847" y="12125"/>
                  </a:cubicBezTo>
                  <a:cubicBezTo>
                    <a:pt x="13895" y="12101"/>
                    <a:pt x="14097" y="12030"/>
                    <a:pt x="14383" y="11958"/>
                  </a:cubicBezTo>
                  <a:cubicBezTo>
                    <a:pt x="14681" y="11887"/>
                    <a:pt x="15062" y="11792"/>
                    <a:pt x="15490" y="11685"/>
                  </a:cubicBezTo>
                  <a:cubicBezTo>
                    <a:pt x="15907" y="11601"/>
                    <a:pt x="16371" y="11518"/>
                    <a:pt x="16824" y="11423"/>
                  </a:cubicBezTo>
                  <a:cubicBezTo>
                    <a:pt x="17264" y="11351"/>
                    <a:pt x="17693" y="11268"/>
                    <a:pt x="18050" y="11208"/>
                  </a:cubicBezTo>
                  <a:cubicBezTo>
                    <a:pt x="18449" y="11167"/>
                    <a:pt x="18648" y="11150"/>
                    <a:pt x="18715" y="11150"/>
                  </a:cubicBezTo>
                  <a:cubicBezTo>
                    <a:pt x="18821" y="11150"/>
                    <a:pt x="18589" y="11193"/>
                    <a:pt x="18288" y="11244"/>
                  </a:cubicBezTo>
                  <a:cubicBezTo>
                    <a:pt x="17832" y="11320"/>
                    <a:pt x="17248" y="11426"/>
                    <a:pt x="17392" y="11426"/>
                  </a:cubicBezTo>
                  <a:cubicBezTo>
                    <a:pt x="17406" y="11426"/>
                    <a:pt x="17427" y="11425"/>
                    <a:pt x="17455" y="11423"/>
                  </a:cubicBezTo>
                  <a:cubicBezTo>
                    <a:pt x="17431" y="11423"/>
                    <a:pt x="17645" y="11375"/>
                    <a:pt x="17955" y="11327"/>
                  </a:cubicBezTo>
                  <a:cubicBezTo>
                    <a:pt x="18276" y="11268"/>
                    <a:pt x="18705" y="11208"/>
                    <a:pt x="19122" y="11149"/>
                  </a:cubicBezTo>
                  <a:cubicBezTo>
                    <a:pt x="19527" y="11089"/>
                    <a:pt x="19920" y="11042"/>
                    <a:pt x="20170" y="11018"/>
                  </a:cubicBezTo>
                  <a:cubicBezTo>
                    <a:pt x="20375" y="10988"/>
                    <a:pt x="20476" y="10967"/>
                    <a:pt x="20406" y="10967"/>
                  </a:cubicBezTo>
                  <a:cubicBezTo>
                    <a:pt x="20397" y="10967"/>
                    <a:pt x="20385" y="10967"/>
                    <a:pt x="20369" y="10968"/>
                  </a:cubicBezTo>
                  <a:lnTo>
                    <a:pt x="20369" y="10968"/>
                  </a:lnTo>
                  <a:cubicBezTo>
                    <a:pt x="20757" y="10945"/>
                    <a:pt x="21033" y="10922"/>
                    <a:pt x="21241" y="10899"/>
                  </a:cubicBezTo>
                  <a:cubicBezTo>
                    <a:pt x="21455" y="10887"/>
                    <a:pt x="21598" y="10875"/>
                    <a:pt x="21729" y="10875"/>
                  </a:cubicBezTo>
                  <a:cubicBezTo>
                    <a:pt x="21967" y="10863"/>
                    <a:pt x="22122" y="10863"/>
                    <a:pt x="22539" y="10851"/>
                  </a:cubicBezTo>
                  <a:cubicBezTo>
                    <a:pt x="22670" y="10803"/>
                    <a:pt x="23039" y="10768"/>
                    <a:pt x="23539" y="10756"/>
                  </a:cubicBezTo>
                  <a:cubicBezTo>
                    <a:pt x="24051" y="10732"/>
                    <a:pt x="24682" y="10708"/>
                    <a:pt x="25337" y="10661"/>
                  </a:cubicBezTo>
                  <a:cubicBezTo>
                    <a:pt x="26492" y="10661"/>
                    <a:pt x="26647" y="10672"/>
                    <a:pt x="26825" y="10672"/>
                  </a:cubicBezTo>
                  <a:cubicBezTo>
                    <a:pt x="26873" y="10676"/>
                    <a:pt x="26923" y="10677"/>
                    <a:pt x="26994" y="10677"/>
                  </a:cubicBezTo>
                  <a:cubicBezTo>
                    <a:pt x="27189" y="10677"/>
                    <a:pt x="27547" y="10666"/>
                    <a:pt x="28480" y="10649"/>
                  </a:cubicBezTo>
                  <a:lnTo>
                    <a:pt x="28480" y="10649"/>
                  </a:lnTo>
                  <a:cubicBezTo>
                    <a:pt x="29075" y="10661"/>
                    <a:pt x="28813" y="10672"/>
                    <a:pt x="28409" y="10684"/>
                  </a:cubicBezTo>
                  <a:cubicBezTo>
                    <a:pt x="27992" y="10696"/>
                    <a:pt x="27432" y="10720"/>
                    <a:pt x="27432" y="10720"/>
                  </a:cubicBezTo>
                  <a:cubicBezTo>
                    <a:pt x="30016" y="10696"/>
                    <a:pt x="28647" y="10649"/>
                    <a:pt x="29194" y="10613"/>
                  </a:cubicBezTo>
                  <a:cubicBezTo>
                    <a:pt x="29644" y="10606"/>
                    <a:pt x="29994" y="10603"/>
                    <a:pt x="30266" y="10603"/>
                  </a:cubicBezTo>
                  <a:cubicBezTo>
                    <a:pt x="30923" y="10603"/>
                    <a:pt x="31127" y="10620"/>
                    <a:pt x="31195" y="10637"/>
                  </a:cubicBezTo>
                  <a:cubicBezTo>
                    <a:pt x="31302" y="10649"/>
                    <a:pt x="31147" y="10672"/>
                    <a:pt x="31671" y="10684"/>
                  </a:cubicBezTo>
                  <a:cubicBezTo>
                    <a:pt x="32108" y="10687"/>
                    <a:pt x="32522" y="10688"/>
                    <a:pt x="32918" y="10688"/>
                  </a:cubicBezTo>
                  <a:cubicBezTo>
                    <a:pt x="33625" y="10688"/>
                    <a:pt x="34274" y="10685"/>
                    <a:pt x="34890" y="10685"/>
                  </a:cubicBezTo>
                  <a:cubicBezTo>
                    <a:pt x="35453" y="10685"/>
                    <a:pt x="35989" y="10688"/>
                    <a:pt x="36517" y="10696"/>
                  </a:cubicBezTo>
                  <a:cubicBezTo>
                    <a:pt x="36636" y="10696"/>
                    <a:pt x="36910" y="10708"/>
                    <a:pt x="36576" y="10720"/>
                  </a:cubicBezTo>
                  <a:cubicBezTo>
                    <a:pt x="36807" y="10717"/>
                    <a:pt x="37063" y="10716"/>
                    <a:pt x="37338" y="10716"/>
                  </a:cubicBezTo>
                  <a:cubicBezTo>
                    <a:pt x="39232" y="10716"/>
                    <a:pt x="42062" y="10772"/>
                    <a:pt x="44156" y="10772"/>
                  </a:cubicBezTo>
                  <a:cubicBezTo>
                    <a:pt x="44460" y="10772"/>
                    <a:pt x="44750" y="10770"/>
                    <a:pt x="45018" y="10768"/>
                  </a:cubicBezTo>
                  <a:cubicBezTo>
                    <a:pt x="45091" y="10773"/>
                    <a:pt x="45147" y="10775"/>
                    <a:pt x="45193" y="10778"/>
                  </a:cubicBezTo>
                  <a:lnTo>
                    <a:pt x="45193" y="10778"/>
                  </a:lnTo>
                  <a:cubicBezTo>
                    <a:pt x="44933" y="10750"/>
                    <a:pt x="44896" y="10729"/>
                    <a:pt x="44958" y="10708"/>
                  </a:cubicBezTo>
                  <a:lnTo>
                    <a:pt x="44958" y="10708"/>
                  </a:lnTo>
                  <a:cubicBezTo>
                    <a:pt x="46125" y="10732"/>
                    <a:pt x="47125" y="10708"/>
                    <a:pt x="47554" y="10756"/>
                  </a:cubicBezTo>
                  <a:cubicBezTo>
                    <a:pt x="47316" y="10752"/>
                    <a:pt x="47150" y="10751"/>
                    <a:pt x="47023" y="10751"/>
                  </a:cubicBezTo>
                  <a:cubicBezTo>
                    <a:pt x="46769" y="10751"/>
                    <a:pt x="46669" y="10756"/>
                    <a:pt x="46447" y="10756"/>
                  </a:cubicBezTo>
                  <a:lnTo>
                    <a:pt x="47673" y="10768"/>
                  </a:lnTo>
                  <a:cubicBezTo>
                    <a:pt x="48027" y="10791"/>
                    <a:pt x="47978" y="10798"/>
                    <a:pt x="47750" y="10798"/>
                  </a:cubicBezTo>
                  <a:cubicBezTo>
                    <a:pt x="47408" y="10798"/>
                    <a:pt x="46663" y="10782"/>
                    <a:pt x="46266" y="10782"/>
                  </a:cubicBezTo>
                  <a:cubicBezTo>
                    <a:pt x="46109" y="10782"/>
                    <a:pt x="46006" y="10785"/>
                    <a:pt x="46006" y="10792"/>
                  </a:cubicBezTo>
                  <a:cubicBezTo>
                    <a:pt x="48375" y="10815"/>
                    <a:pt x="51150" y="10815"/>
                    <a:pt x="52959" y="10863"/>
                  </a:cubicBezTo>
                  <a:cubicBezTo>
                    <a:pt x="53051" y="10877"/>
                    <a:pt x="52853" y="10882"/>
                    <a:pt x="52532" y="10882"/>
                  </a:cubicBezTo>
                  <a:cubicBezTo>
                    <a:pt x="51930" y="10882"/>
                    <a:pt x="50896" y="10865"/>
                    <a:pt x="50548" y="10865"/>
                  </a:cubicBezTo>
                  <a:cubicBezTo>
                    <a:pt x="50312" y="10865"/>
                    <a:pt x="50391" y="10873"/>
                    <a:pt x="51138" y="10899"/>
                  </a:cubicBezTo>
                  <a:lnTo>
                    <a:pt x="48328" y="10827"/>
                  </a:lnTo>
                  <a:lnTo>
                    <a:pt x="48328" y="10827"/>
                  </a:lnTo>
                  <a:cubicBezTo>
                    <a:pt x="49012" y="10865"/>
                    <a:pt x="49085" y="10875"/>
                    <a:pt x="48930" y="10875"/>
                  </a:cubicBezTo>
                  <a:cubicBezTo>
                    <a:pt x="48756" y="10875"/>
                    <a:pt x="48292" y="10863"/>
                    <a:pt x="48096" y="10863"/>
                  </a:cubicBezTo>
                  <a:cubicBezTo>
                    <a:pt x="47922" y="10863"/>
                    <a:pt x="47958" y="10873"/>
                    <a:pt x="48590" y="10911"/>
                  </a:cubicBezTo>
                  <a:cubicBezTo>
                    <a:pt x="52293" y="10994"/>
                    <a:pt x="52733" y="10958"/>
                    <a:pt x="56424" y="11030"/>
                  </a:cubicBezTo>
                  <a:cubicBezTo>
                    <a:pt x="57258" y="11006"/>
                    <a:pt x="56150" y="10982"/>
                    <a:pt x="56984" y="10970"/>
                  </a:cubicBezTo>
                  <a:cubicBezTo>
                    <a:pt x="57165" y="10970"/>
                    <a:pt x="57339" y="10970"/>
                    <a:pt x="57506" y="10970"/>
                  </a:cubicBezTo>
                  <a:cubicBezTo>
                    <a:pt x="61694" y="10970"/>
                    <a:pt x="61376" y="11094"/>
                    <a:pt x="63979" y="11094"/>
                  </a:cubicBezTo>
                  <a:cubicBezTo>
                    <a:pt x="64270" y="11094"/>
                    <a:pt x="64598" y="11093"/>
                    <a:pt x="64973" y="11089"/>
                  </a:cubicBezTo>
                  <a:cubicBezTo>
                    <a:pt x="65723" y="11062"/>
                    <a:pt x="66125" y="11029"/>
                    <a:pt x="67439" y="11029"/>
                  </a:cubicBezTo>
                  <a:cubicBezTo>
                    <a:pt x="67877" y="11029"/>
                    <a:pt x="68417" y="11033"/>
                    <a:pt x="69104" y="11042"/>
                  </a:cubicBezTo>
                  <a:lnTo>
                    <a:pt x="68176" y="11101"/>
                  </a:lnTo>
                  <a:cubicBezTo>
                    <a:pt x="71520" y="11101"/>
                    <a:pt x="70395" y="11029"/>
                    <a:pt x="73289" y="11029"/>
                  </a:cubicBezTo>
                  <a:cubicBezTo>
                    <a:pt x="73496" y="11029"/>
                    <a:pt x="73723" y="11029"/>
                    <a:pt x="73974" y="11030"/>
                  </a:cubicBezTo>
                  <a:cubicBezTo>
                    <a:pt x="73307" y="11065"/>
                    <a:pt x="71152" y="11077"/>
                    <a:pt x="71700" y="11077"/>
                  </a:cubicBezTo>
                  <a:cubicBezTo>
                    <a:pt x="72043" y="11081"/>
                    <a:pt x="72323" y="11082"/>
                    <a:pt x="72557" y="11082"/>
                  </a:cubicBezTo>
                  <a:cubicBezTo>
                    <a:pt x="73978" y="11082"/>
                    <a:pt x="73678" y="11028"/>
                    <a:pt x="75284" y="11018"/>
                  </a:cubicBezTo>
                  <a:lnTo>
                    <a:pt x="75676" y="11065"/>
                  </a:lnTo>
                  <a:cubicBezTo>
                    <a:pt x="79498" y="11006"/>
                    <a:pt x="83701" y="10887"/>
                    <a:pt x="87916" y="10720"/>
                  </a:cubicBezTo>
                  <a:lnTo>
                    <a:pt x="87916" y="10720"/>
                  </a:lnTo>
                  <a:cubicBezTo>
                    <a:pt x="87721" y="10741"/>
                    <a:pt x="87153" y="10770"/>
                    <a:pt x="87637" y="10770"/>
                  </a:cubicBezTo>
                  <a:cubicBezTo>
                    <a:pt x="87714" y="10770"/>
                    <a:pt x="87817" y="10769"/>
                    <a:pt x="87952" y="10768"/>
                  </a:cubicBezTo>
                  <a:cubicBezTo>
                    <a:pt x="93286" y="10542"/>
                    <a:pt x="99322" y="10244"/>
                    <a:pt x="104454" y="9851"/>
                  </a:cubicBezTo>
                  <a:cubicBezTo>
                    <a:pt x="104454" y="9851"/>
                    <a:pt x="104942" y="9791"/>
                    <a:pt x="105430" y="9744"/>
                  </a:cubicBezTo>
                  <a:lnTo>
                    <a:pt x="106407" y="9637"/>
                  </a:lnTo>
                  <a:cubicBezTo>
                    <a:pt x="106651" y="9612"/>
                    <a:pt x="106877" y="9596"/>
                    <a:pt x="106961" y="9596"/>
                  </a:cubicBezTo>
                  <a:cubicBezTo>
                    <a:pt x="107037" y="9596"/>
                    <a:pt x="107000" y="9609"/>
                    <a:pt x="106764" y="9637"/>
                  </a:cubicBezTo>
                  <a:cubicBezTo>
                    <a:pt x="108764" y="9470"/>
                    <a:pt x="106871" y="9589"/>
                    <a:pt x="107823" y="9494"/>
                  </a:cubicBezTo>
                  <a:cubicBezTo>
                    <a:pt x="108466" y="9434"/>
                    <a:pt x="108861" y="9403"/>
                    <a:pt x="108955" y="9403"/>
                  </a:cubicBezTo>
                  <a:cubicBezTo>
                    <a:pt x="109029" y="9403"/>
                    <a:pt x="108922" y="9422"/>
                    <a:pt x="108609" y="9458"/>
                  </a:cubicBezTo>
                  <a:cubicBezTo>
                    <a:pt x="109490" y="9375"/>
                    <a:pt x="110550" y="9244"/>
                    <a:pt x="111717" y="9113"/>
                  </a:cubicBezTo>
                  <a:cubicBezTo>
                    <a:pt x="112300" y="9053"/>
                    <a:pt x="112907" y="8982"/>
                    <a:pt x="113526" y="8910"/>
                  </a:cubicBezTo>
                  <a:cubicBezTo>
                    <a:pt x="114134" y="8839"/>
                    <a:pt x="114765" y="8768"/>
                    <a:pt x="115396" y="8684"/>
                  </a:cubicBezTo>
                  <a:cubicBezTo>
                    <a:pt x="117920" y="8387"/>
                    <a:pt x="120468" y="8017"/>
                    <a:pt x="122313" y="7791"/>
                  </a:cubicBezTo>
                  <a:lnTo>
                    <a:pt x="122313" y="7791"/>
                  </a:lnTo>
                  <a:cubicBezTo>
                    <a:pt x="122313" y="7791"/>
                    <a:pt x="122135" y="7815"/>
                    <a:pt x="121956" y="7851"/>
                  </a:cubicBezTo>
                  <a:cubicBezTo>
                    <a:pt x="121777" y="7875"/>
                    <a:pt x="121599" y="7898"/>
                    <a:pt x="121599" y="7898"/>
                  </a:cubicBezTo>
                  <a:cubicBezTo>
                    <a:pt x="122313" y="7815"/>
                    <a:pt x="122873" y="7708"/>
                    <a:pt x="123361" y="7625"/>
                  </a:cubicBezTo>
                  <a:cubicBezTo>
                    <a:pt x="123837" y="7541"/>
                    <a:pt x="124230" y="7470"/>
                    <a:pt x="124623" y="7410"/>
                  </a:cubicBezTo>
                  <a:cubicBezTo>
                    <a:pt x="125397" y="7255"/>
                    <a:pt x="126159" y="7136"/>
                    <a:pt x="127481" y="6922"/>
                  </a:cubicBezTo>
                  <a:lnTo>
                    <a:pt x="127481" y="6922"/>
                  </a:lnTo>
                  <a:lnTo>
                    <a:pt x="126981" y="7017"/>
                  </a:lnTo>
                  <a:cubicBezTo>
                    <a:pt x="127754" y="6874"/>
                    <a:pt x="128540" y="6743"/>
                    <a:pt x="129326" y="6601"/>
                  </a:cubicBezTo>
                  <a:cubicBezTo>
                    <a:pt x="129731" y="6529"/>
                    <a:pt x="130124" y="6458"/>
                    <a:pt x="130517" y="6398"/>
                  </a:cubicBezTo>
                  <a:cubicBezTo>
                    <a:pt x="130910" y="6315"/>
                    <a:pt x="131314" y="6243"/>
                    <a:pt x="131707" y="6172"/>
                  </a:cubicBezTo>
                  <a:cubicBezTo>
                    <a:pt x="133291" y="5886"/>
                    <a:pt x="134874" y="5589"/>
                    <a:pt x="136410" y="5303"/>
                  </a:cubicBezTo>
                  <a:cubicBezTo>
                    <a:pt x="139494" y="4755"/>
                    <a:pt x="142387" y="4267"/>
                    <a:pt x="144768" y="3922"/>
                  </a:cubicBezTo>
                  <a:cubicBezTo>
                    <a:pt x="145209" y="3803"/>
                    <a:pt x="146757" y="3576"/>
                    <a:pt x="148233" y="3350"/>
                  </a:cubicBezTo>
                  <a:cubicBezTo>
                    <a:pt x="149710" y="3124"/>
                    <a:pt x="151126" y="2922"/>
                    <a:pt x="151317" y="2850"/>
                  </a:cubicBezTo>
                  <a:cubicBezTo>
                    <a:pt x="153103" y="2612"/>
                    <a:pt x="153734" y="2541"/>
                    <a:pt x="154555" y="2445"/>
                  </a:cubicBezTo>
                  <a:cubicBezTo>
                    <a:pt x="155377" y="2338"/>
                    <a:pt x="156377" y="2219"/>
                    <a:pt x="158889" y="1921"/>
                  </a:cubicBezTo>
                  <a:cubicBezTo>
                    <a:pt x="160235" y="1779"/>
                    <a:pt x="160878" y="1624"/>
                    <a:pt x="162544" y="1445"/>
                  </a:cubicBezTo>
                  <a:lnTo>
                    <a:pt x="162592" y="1481"/>
                  </a:lnTo>
                  <a:lnTo>
                    <a:pt x="164842" y="1207"/>
                  </a:lnTo>
                  <a:cubicBezTo>
                    <a:pt x="164842" y="1207"/>
                    <a:pt x="165140" y="1183"/>
                    <a:pt x="165438" y="1171"/>
                  </a:cubicBezTo>
                  <a:cubicBezTo>
                    <a:pt x="165747" y="1159"/>
                    <a:pt x="166045" y="1148"/>
                    <a:pt x="166045" y="1148"/>
                  </a:cubicBezTo>
                  <a:lnTo>
                    <a:pt x="167605" y="1005"/>
                  </a:lnTo>
                  <a:lnTo>
                    <a:pt x="167605" y="1005"/>
                  </a:lnTo>
                  <a:cubicBezTo>
                    <a:pt x="167099" y="1044"/>
                    <a:pt x="166538" y="1082"/>
                    <a:pt x="166401" y="1082"/>
                  </a:cubicBezTo>
                  <a:cubicBezTo>
                    <a:pt x="166370" y="1082"/>
                    <a:pt x="166361" y="1080"/>
                    <a:pt x="166378" y="1076"/>
                  </a:cubicBezTo>
                  <a:cubicBezTo>
                    <a:pt x="166986" y="1017"/>
                    <a:pt x="167664" y="957"/>
                    <a:pt x="168331" y="897"/>
                  </a:cubicBezTo>
                  <a:cubicBezTo>
                    <a:pt x="169010" y="850"/>
                    <a:pt x="169676" y="814"/>
                    <a:pt x="170272" y="767"/>
                  </a:cubicBezTo>
                  <a:cubicBezTo>
                    <a:pt x="170867" y="731"/>
                    <a:pt x="171391" y="707"/>
                    <a:pt x="171772" y="695"/>
                  </a:cubicBezTo>
                  <a:cubicBezTo>
                    <a:pt x="172141" y="671"/>
                    <a:pt x="172379" y="671"/>
                    <a:pt x="172391" y="671"/>
                  </a:cubicBezTo>
                  <a:cubicBezTo>
                    <a:pt x="172391" y="671"/>
                    <a:pt x="172748" y="659"/>
                    <a:pt x="173296" y="624"/>
                  </a:cubicBezTo>
                  <a:cubicBezTo>
                    <a:pt x="173558" y="600"/>
                    <a:pt x="173879" y="588"/>
                    <a:pt x="174213" y="564"/>
                  </a:cubicBezTo>
                  <a:cubicBezTo>
                    <a:pt x="174558" y="540"/>
                    <a:pt x="174915" y="516"/>
                    <a:pt x="175284" y="505"/>
                  </a:cubicBezTo>
                  <a:cubicBezTo>
                    <a:pt x="175999" y="481"/>
                    <a:pt x="176725" y="445"/>
                    <a:pt x="177273" y="433"/>
                  </a:cubicBezTo>
                  <a:cubicBezTo>
                    <a:pt x="177534" y="421"/>
                    <a:pt x="177761" y="409"/>
                    <a:pt x="177927" y="397"/>
                  </a:cubicBezTo>
                  <a:lnTo>
                    <a:pt x="178165" y="397"/>
                  </a:lnTo>
                  <a:cubicBezTo>
                    <a:pt x="178046" y="409"/>
                    <a:pt x="177070" y="457"/>
                    <a:pt x="176308" y="493"/>
                  </a:cubicBezTo>
                  <a:cubicBezTo>
                    <a:pt x="177407" y="442"/>
                    <a:pt x="177798" y="427"/>
                    <a:pt x="177970" y="427"/>
                  </a:cubicBezTo>
                  <a:cubicBezTo>
                    <a:pt x="178041" y="427"/>
                    <a:pt x="178075" y="430"/>
                    <a:pt x="178106" y="433"/>
                  </a:cubicBezTo>
                  <a:cubicBezTo>
                    <a:pt x="178160" y="439"/>
                    <a:pt x="178204" y="445"/>
                    <a:pt x="178413" y="445"/>
                  </a:cubicBezTo>
                  <a:cubicBezTo>
                    <a:pt x="178621" y="445"/>
                    <a:pt x="178993" y="439"/>
                    <a:pt x="179701" y="421"/>
                  </a:cubicBezTo>
                  <a:cubicBezTo>
                    <a:pt x="179320" y="409"/>
                    <a:pt x="179904" y="386"/>
                    <a:pt x="179963" y="386"/>
                  </a:cubicBezTo>
                  <a:cubicBezTo>
                    <a:pt x="180201" y="386"/>
                    <a:pt x="180487" y="380"/>
                    <a:pt x="180810" y="380"/>
                  </a:cubicBezTo>
                  <a:cubicBezTo>
                    <a:pt x="180971" y="380"/>
                    <a:pt x="181142" y="382"/>
                    <a:pt x="181321" y="386"/>
                  </a:cubicBezTo>
                  <a:cubicBezTo>
                    <a:pt x="181856" y="397"/>
                    <a:pt x="182464" y="397"/>
                    <a:pt x="183107" y="409"/>
                  </a:cubicBezTo>
                  <a:cubicBezTo>
                    <a:pt x="183750" y="421"/>
                    <a:pt x="184416" y="445"/>
                    <a:pt x="185071" y="469"/>
                  </a:cubicBezTo>
                  <a:cubicBezTo>
                    <a:pt x="185393" y="481"/>
                    <a:pt x="185726" y="481"/>
                    <a:pt x="186036" y="505"/>
                  </a:cubicBezTo>
                  <a:cubicBezTo>
                    <a:pt x="186357" y="516"/>
                    <a:pt x="186667" y="528"/>
                    <a:pt x="186964" y="552"/>
                  </a:cubicBezTo>
                  <a:lnTo>
                    <a:pt x="186512" y="552"/>
                  </a:lnTo>
                  <a:cubicBezTo>
                    <a:pt x="187048" y="588"/>
                    <a:pt x="187583" y="612"/>
                    <a:pt x="188131" y="647"/>
                  </a:cubicBezTo>
                  <a:cubicBezTo>
                    <a:pt x="188679" y="695"/>
                    <a:pt x="189238" y="743"/>
                    <a:pt x="189798" y="790"/>
                  </a:cubicBezTo>
                  <a:cubicBezTo>
                    <a:pt x="190357" y="826"/>
                    <a:pt x="190917" y="897"/>
                    <a:pt x="191489" y="957"/>
                  </a:cubicBezTo>
                  <a:cubicBezTo>
                    <a:pt x="191774" y="993"/>
                    <a:pt x="192060" y="1017"/>
                    <a:pt x="192346" y="1052"/>
                  </a:cubicBezTo>
                  <a:cubicBezTo>
                    <a:pt x="192632" y="1088"/>
                    <a:pt x="192917" y="1136"/>
                    <a:pt x="193203" y="1171"/>
                  </a:cubicBezTo>
                  <a:cubicBezTo>
                    <a:pt x="195471" y="1489"/>
                    <a:pt x="197797" y="1934"/>
                    <a:pt x="200067" y="2609"/>
                  </a:cubicBezTo>
                  <a:lnTo>
                    <a:pt x="200067" y="2609"/>
                  </a:lnTo>
                  <a:cubicBezTo>
                    <a:pt x="199901" y="2559"/>
                    <a:pt x="199754" y="2510"/>
                    <a:pt x="199632" y="2469"/>
                  </a:cubicBezTo>
                  <a:cubicBezTo>
                    <a:pt x="199490" y="2433"/>
                    <a:pt x="199371" y="2398"/>
                    <a:pt x="199287" y="2374"/>
                  </a:cubicBezTo>
                  <a:cubicBezTo>
                    <a:pt x="199109" y="2314"/>
                    <a:pt x="199049" y="2291"/>
                    <a:pt x="199073" y="2291"/>
                  </a:cubicBezTo>
                  <a:cubicBezTo>
                    <a:pt x="199132" y="2291"/>
                    <a:pt x="199585" y="2374"/>
                    <a:pt x="200252" y="2588"/>
                  </a:cubicBezTo>
                  <a:lnTo>
                    <a:pt x="200775" y="2802"/>
                  </a:lnTo>
                  <a:cubicBezTo>
                    <a:pt x="200913" y="2840"/>
                    <a:pt x="200974" y="2854"/>
                    <a:pt x="200985" y="2854"/>
                  </a:cubicBezTo>
                  <a:cubicBezTo>
                    <a:pt x="201025" y="2854"/>
                    <a:pt x="200431" y="2668"/>
                    <a:pt x="200464" y="2668"/>
                  </a:cubicBezTo>
                  <a:lnTo>
                    <a:pt x="200464" y="2668"/>
                  </a:lnTo>
                  <a:cubicBezTo>
                    <a:pt x="200481" y="2668"/>
                    <a:pt x="200660" y="2716"/>
                    <a:pt x="201168" y="2862"/>
                  </a:cubicBezTo>
                  <a:cubicBezTo>
                    <a:pt x="202008" y="3164"/>
                    <a:pt x="202290" y="3280"/>
                    <a:pt x="202242" y="3280"/>
                  </a:cubicBezTo>
                  <a:cubicBezTo>
                    <a:pt x="202194" y="3280"/>
                    <a:pt x="201808" y="3161"/>
                    <a:pt x="201323" y="2993"/>
                  </a:cubicBezTo>
                  <a:lnTo>
                    <a:pt x="201323" y="2993"/>
                  </a:lnTo>
                  <a:cubicBezTo>
                    <a:pt x="201324" y="2993"/>
                    <a:pt x="201836" y="3172"/>
                    <a:pt x="202347" y="3350"/>
                  </a:cubicBezTo>
                  <a:cubicBezTo>
                    <a:pt x="202478" y="3398"/>
                    <a:pt x="202597" y="3445"/>
                    <a:pt x="202728" y="3481"/>
                  </a:cubicBezTo>
                  <a:cubicBezTo>
                    <a:pt x="202847" y="3529"/>
                    <a:pt x="202954" y="3576"/>
                    <a:pt x="203050" y="3612"/>
                  </a:cubicBezTo>
                  <a:cubicBezTo>
                    <a:pt x="203240" y="3695"/>
                    <a:pt x="203359" y="3743"/>
                    <a:pt x="203359" y="3743"/>
                  </a:cubicBezTo>
                  <a:cubicBezTo>
                    <a:pt x="203378" y="3754"/>
                    <a:pt x="203382" y="3759"/>
                    <a:pt x="203375" y="3759"/>
                  </a:cubicBezTo>
                  <a:cubicBezTo>
                    <a:pt x="203338" y="3759"/>
                    <a:pt x="202982" y="3618"/>
                    <a:pt x="202871" y="3588"/>
                  </a:cubicBezTo>
                  <a:lnTo>
                    <a:pt x="202871" y="3588"/>
                  </a:lnTo>
                  <a:cubicBezTo>
                    <a:pt x="203288" y="3755"/>
                    <a:pt x="204157" y="4100"/>
                    <a:pt x="205026" y="4565"/>
                  </a:cubicBezTo>
                  <a:cubicBezTo>
                    <a:pt x="205478" y="4779"/>
                    <a:pt x="205907" y="5041"/>
                    <a:pt x="206300" y="5267"/>
                  </a:cubicBezTo>
                  <a:cubicBezTo>
                    <a:pt x="206717" y="5493"/>
                    <a:pt x="207050" y="5731"/>
                    <a:pt x="207336" y="5898"/>
                  </a:cubicBezTo>
                  <a:lnTo>
                    <a:pt x="207431" y="5970"/>
                  </a:lnTo>
                  <a:cubicBezTo>
                    <a:pt x="207550" y="6053"/>
                    <a:pt x="207669" y="6136"/>
                    <a:pt x="207788" y="6220"/>
                  </a:cubicBezTo>
                  <a:cubicBezTo>
                    <a:pt x="207907" y="6303"/>
                    <a:pt x="208014" y="6386"/>
                    <a:pt x="208134" y="6470"/>
                  </a:cubicBezTo>
                  <a:cubicBezTo>
                    <a:pt x="208348" y="6648"/>
                    <a:pt x="208562" y="6803"/>
                    <a:pt x="208776" y="6970"/>
                  </a:cubicBezTo>
                  <a:cubicBezTo>
                    <a:pt x="208979" y="7124"/>
                    <a:pt x="209157" y="7303"/>
                    <a:pt x="209348" y="7458"/>
                  </a:cubicBezTo>
                  <a:cubicBezTo>
                    <a:pt x="209538" y="7625"/>
                    <a:pt x="209705" y="7791"/>
                    <a:pt x="209872" y="7946"/>
                  </a:cubicBezTo>
                  <a:cubicBezTo>
                    <a:pt x="210217" y="8267"/>
                    <a:pt x="210503" y="8601"/>
                    <a:pt x="210789" y="8922"/>
                  </a:cubicBezTo>
                  <a:cubicBezTo>
                    <a:pt x="211062" y="9244"/>
                    <a:pt x="211336" y="9565"/>
                    <a:pt x="211563" y="9899"/>
                  </a:cubicBezTo>
                  <a:cubicBezTo>
                    <a:pt x="211813" y="10220"/>
                    <a:pt x="212015" y="10553"/>
                    <a:pt x="212229" y="10887"/>
                  </a:cubicBezTo>
                  <a:cubicBezTo>
                    <a:pt x="212336" y="11053"/>
                    <a:pt x="212432" y="11232"/>
                    <a:pt x="212527" y="11411"/>
                  </a:cubicBezTo>
                  <a:cubicBezTo>
                    <a:pt x="212575" y="11506"/>
                    <a:pt x="212622" y="11589"/>
                    <a:pt x="212670" y="11673"/>
                  </a:cubicBezTo>
                  <a:cubicBezTo>
                    <a:pt x="212717" y="11768"/>
                    <a:pt x="212765" y="11863"/>
                    <a:pt x="212813" y="11946"/>
                  </a:cubicBezTo>
                  <a:cubicBezTo>
                    <a:pt x="213182" y="12685"/>
                    <a:pt x="213479" y="13494"/>
                    <a:pt x="213753" y="14423"/>
                  </a:cubicBezTo>
                  <a:cubicBezTo>
                    <a:pt x="213777" y="14435"/>
                    <a:pt x="213813" y="14542"/>
                    <a:pt x="213860" y="14709"/>
                  </a:cubicBezTo>
                  <a:cubicBezTo>
                    <a:pt x="213884" y="14792"/>
                    <a:pt x="213920" y="14887"/>
                    <a:pt x="213944" y="14994"/>
                  </a:cubicBezTo>
                  <a:cubicBezTo>
                    <a:pt x="213968" y="15102"/>
                    <a:pt x="214003" y="15221"/>
                    <a:pt x="214027" y="15352"/>
                  </a:cubicBezTo>
                  <a:cubicBezTo>
                    <a:pt x="214063" y="15483"/>
                    <a:pt x="214099" y="15625"/>
                    <a:pt x="214122" y="15768"/>
                  </a:cubicBezTo>
                  <a:cubicBezTo>
                    <a:pt x="214158" y="15911"/>
                    <a:pt x="214182" y="16066"/>
                    <a:pt x="214206" y="16209"/>
                  </a:cubicBezTo>
                  <a:cubicBezTo>
                    <a:pt x="214241" y="16364"/>
                    <a:pt x="214265" y="16518"/>
                    <a:pt x="214289" y="16673"/>
                  </a:cubicBezTo>
                  <a:cubicBezTo>
                    <a:pt x="214325" y="16816"/>
                    <a:pt x="214337" y="16971"/>
                    <a:pt x="214360" y="17114"/>
                  </a:cubicBezTo>
                  <a:cubicBezTo>
                    <a:pt x="214372" y="17292"/>
                    <a:pt x="214396" y="17471"/>
                    <a:pt x="214420" y="17650"/>
                  </a:cubicBezTo>
                  <a:cubicBezTo>
                    <a:pt x="214432" y="17828"/>
                    <a:pt x="214444" y="18019"/>
                    <a:pt x="214456" y="18197"/>
                  </a:cubicBezTo>
                  <a:cubicBezTo>
                    <a:pt x="214456" y="18376"/>
                    <a:pt x="214480" y="18566"/>
                    <a:pt x="214480" y="18757"/>
                  </a:cubicBezTo>
                  <a:cubicBezTo>
                    <a:pt x="214480" y="18935"/>
                    <a:pt x="214491" y="19126"/>
                    <a:pt x="214491" y="19316"/>
                  </a:cubicBezTo>
                  <a:cubicBezTo>
                    <a:pt x="214491" y="20078"/>
                    <a:pt x="214503" y="20852"/>
                    <a:pt x="214515" y="21650"/>
                  </a:cubicBezTo>
                  <a:cubicBezTo>
                    <a:pt x="214527" y="23257"/>
                    <a:pt x="214551" y="24924"/>
                    <a:pt x="214575" y="26663"/>
                  </a:cubicBezTo>
                  <a:cubicBezTo>
                    <a:pt x="214624" y="27924"/>
                    <a:pt x="214638" y="28072"/>
                    <a:pt x="214649" y="28072"/>
                  </a:cubicBezTo>
                  <a:cubicBezTo>
                    <a:pt x="214652" y="28072"/>
                    <a:pt x="214655" y="28059"/>
                    <a:pt x="214658" y="28059"/>
                  </a:cubicBezTo>
                  <a:cubicBezTo>
                    <a:pt x="214665" y="28059"/>
                    <a:pt x="214675" y="28117"/>
                    <a:pt x="214694" y="28472"/>
                  </a:cubicBezTo>
                  <a:cubicBezTo>
                    <a:pt x="214665" y="28614"/>
                    <a:pt x="214735" y="30844"/>
                    <a:pt x="214723" y="30844"/>
                  </a:cubicBezTo>
                  <a:cubicBezTo>
                    <a:pt x="214719" y="30844"/>
                    <a:pt x="214711" y="30697"/>
                    <a:pt x="214694" y="30330"/>
                  </a:cubicBezTo>
                  <a:lnTo>
                    <a:pt x="214694" y="30330"/>
                  </a:lnTo>
                  <a:cubicBezTo>
                    <a:pt x="214837" y="34497"/>
                    <a:pt x="214849" y="35664"/>
                    <a:pt x="215111" y="40938"/>
                  </a:cubicBezTo>
                  <a:cubicBezTo>
                    <a:pt x="215101" y="40474"/>
                    <a:pt x="215091" y="39955"/>
                    <a:pt x="215101" y="39955"/>
                  </a:cubicBezTo>
                  <a:lnTo>
                    <a:pt x="215101" y="39955"/>
                  </a:lnTo>
                  <a:cubicBezTo>
                    <a:pt x="215103" y="39955"/>
                    <a:pt x="215106" y="39983"/>
                    <a:pt x="215111" y="40045"/>
                  </a:cubicBezTo>
                  <a:cubicBezTo>
                    <a:pt x="215156" y="40961"/>
                    <a:pt x="215180" y="42103"/>
                    <a:pt x="215161" y="42103"/>
                  </a:cubicBezTo>
                  <a:cubicBezTo>
                    <a:pt x="215161" y="42103"/>
                    <a:pt x="215160" y="42100"/>
                    <a:pt x="215158" y="42094"/>
                  </a:cubicBezTo>
                  <a:lnTo>
                    <a:pt x="215158" y="42094"/>
                  </a:lnTo>
                  <a:cubicBezTo>
                    <a:pt x="215226" y="43500"/>
                    <a:pt x="215293" y="45007"/>
                    <a:pt x="215349" y="46546"/>
                  </a:cubicBezTo>
                  <a:cubicBezTo>
                    <a:pt x="215373" y="47367"/>
                    <a:pt x="215408" y="48189"/>
                    <a:pt x="215432" y="49011"/>
                  </a:cubicBezTo>
                  <a:cubicBezTo>
                    <a:pt x="215468" y="49844"/>
                    <a:pt x="215503" y="50666"/>
                    <a:pt x="215527" y="51487"/>
                  </a:cubicBezTo>
                  <a:cubicBezTo>
                    <a:pt x="215658" y="54749"/>
                    <a:pt x="215789" y="57869"/>
                    <a:pt x="215944" y="60226"/>
                  </a:cubicBezTo>
                  <a:lnTo>
                    <a:pt x="215920" y="59964"/>
                  </a:lnTo>
                  <a:lnTo>
                    <a:pt x="216063" y="62405"/>
                  </a:lnTo>
                  <a:cubicBezTo>
                    <a:pt x="216135" y="63619"/>
                    <a:pt x="216206" y="64846"/>
                    <a:pt x="216206" y="64846"/>
                  </a:cubicBezTo>
                  <a:cubicBezTo>
                    <a:pt x="216236" y="65416"/>
                    <a:pt x="216245" y="65611"/>
                    <a:pt x="216242" y="65611"/>
                  </a:cubicBezTo>
                  <a:cubicBezTo>
                    <a:pt x="216236" y="65611"/>
                    <a:pt x="216177" y="64710"/>
                    <a:pt x="216163" y="64710"/>
                  </a:cubicBezTo>
                  <a:lnTo>
                    <a:pt x="216163" y="64710"/>
                  </a:lnTo>
                  <a:cubicBezTo>
                    <a:pt x="216157" y="64710"/>
                    <a:pt x="216158" y="64832"/>
                    <a:pt x="216170" y="65167"/>
                  </a:cubicBezTo>
                  <a:cubicBezTo>
                    <a:pt x="216349" y="67799"/>
                    <a:pt x="216456" y="69882"/>
                    <a:pt x="216551" y="71847"/>
                  </a:cubicBezTo>
                  <a:cubicBezTo>
                    <a:pt x="216646" y="73811"/>
                    <a:pt x="216742" y="75669"/>
                    <a:pt x="216897" y="77836"/>
                  </a:cubicBezTo>
                  <a:cubicBezTo>
                    <a:pt x="216980" y="81205"/>
                    <a:pt x="217587" y="89754"/>
                    <a:pt x="217837" y="94290"/>
                  </a:cubicBezTo>
                  <a:lnTo>
                    <a:pt x="217849" y="94028"/>
                  </a:lnTo>
                  <a:cubicBezTo>
                    <a:pt x="217944" y="95195"/>
                    <a:pt x="217920" y="95445"/>
                    <a:pt x="217980" y="96314"/>
                  </a:cubicBezTo>
                  <a:cubicBezTo>
                    <a:pt x="217989" y="96214"/>
                    <a:pt x="217950" y="95527"/>
                    <a:pt x="217957" y="95527"/>
                  </a:cubicBezTo>
                  <a:lnTo>
                    <a:pt x="217957" y="95527"/>
                  </a:lnTo>
                  <a:cubicBezTo>
                    <a:pt x="217959" y="95527"/>
                    <a:pt x="217966" y="95594"/>
                    <a:pt x="217980" y="95766"/>
                  </a:cubicBezTo>
                  <a:cubicBezTo>
                    <a:pt x="218301" y="100731"/>
                    <a:pt x="218718" y="105851"/>
                    <a:pt x="219099" y="110994"/>
                  </a:cubicBezTo>
                  <a:cubicBezTo>
                    <a:pt x="219194" y="112280"/>
                    <a:pt x="219230" y="113566"/>
                    <a:pt x="219159" y="114840"/>
                  </a:cubicBezTo>
                  <a:cubicBezTo>
                    <a:pt x="219087" y="116126"/>
                    <a:pt x="218909" y="117400"/>
                    <a:pt x="218575" y="118626"/>
                  </a:cubicBezTo>
                  <a:cubicBezTo>
                    <a:pt x="218242" y="119853"/>
                    <a:pt x="217778" y="121043"/>
                    <a:pt x="217087" y="122103"/>
                  </a:cubicBezTo>
                  <a:cubicBezTo>
                    <a:pt x="216920" y="122365"/>
                    <a:pt x="216754" y="122627"/>
                    <a:pt x="216551" y="122877"/>
                  </a:cubicBezTo>
                  <a:cubicBezTo>
                    <a:pt x="216456" y="122996"/>
                    <a:pt x="216373" y="123127"/>
                    <a:pt x="216265" y="123246"/>
                  </a:cubicBezTo>
                  <a:lnTo>
                    <a:pt x="215956" y="123591"/>
                  </a:lnTo>
                  <a:cubicBezTo>
                    <a:pt x="215527" y="124055"/>
                    <a:pt x="215075" y="124484"/>
                    <a:pt x="214575" y="124877"/>
                  </a:cubicBezTo>
                  <a:cubicBezTo>
                    <a:pt x="213860" y="125437"/>
                    <a:pt x="213360" y="125746"/>
                    <a:pt x="212979" y="125972"/>
                  </a:cubicBezTo>
                  <a:cubicBezTo>
                    <a:pt x="212789" y="126091"/>
                    <a:pt x="212634" y="126175"/>
                    <a:pt x="212491" y="126258"/>
                  </a:cubicBezTo>
                  <a:cubicBezTo>
                    <a:pt x="212336" y="126341"/>
                    <a:pt x="212205" y="126425"/>
                    <a:pt x="212063" y="126496"/>
                  </a:cubicBezTo>
                  <a:cubicBezTo>
                    <a:pt x="211920" y="126568"/>
                    <a:pt x="211777" y="126651"/>
                    <a:pt x="211598" y="126734"/>
                  </a:cubicBezTo>
                  <a:cubicBezTo>
                    <a:pt x="211420" y="126818"/>
                    <a:pt x="211205" y="126925"/>
                    <a:pt x="210943" y="127020"/>
                  </a:cubicBezTo>
                  <a:cubicBezTo>
                    <a:pt x="210431" y="127234"/>
                    <a:pt x="209693" y="127508"/>
                    <a:pt x="208562" y="127806"/>
                  </a:cubicBezTo>
                  <a:cubicBezTo>
                    <a:pt x="208562" y="127806"/>
                    <a:pt x="208884" y="127699"/>
                    <a:pt x="209193" y="127604"/>
                  </a:cubicBezTo>
                  <a:lnTo>
                    <a:pt x="209824" y="127377"/>
                  </a:lnTo>
                  <a:lnTo>
                    <a:pt x="209824" y="127377"/>
                  </a:lnTo>
                  <a:cubicBezTo>
                    <a:pt x="208205" y="127925"/>
                    <a:pt x="206502" y="128294"/>
                    <a:pt x="204788" y="128556"/>
                  </a:cubicBezTo>
                  <a:cubicBezTo>
                    <a:pt x="203073" y="128818"/>
                    <a:pt x="201323" y="128985"/>
                    <a:pt x="199573" y="129080"/>
                  </a:cubicBezTo>
                  <a:cubicBezTo>
                    <a:pt x="197835" y="129175"/>
                    <a:pt x="196084" y="129235"/>
                    <a:pt x="194346" y="129235"/>
                  </a:cubicBezTo>
                  <a:cubicBezTo>
                    <a:pt x="193917" y="129247"/>
                    <a:pt x="193477" y="129247"/>
                    <a:pt x="193048" y="129247"/>
                  </a:cubicBezTo>
                  <a:cubicBezTo>
                    <a:pt x="192620" y="129247"/>
                    <a:pt x="192191" y="129235"/>
                    <a:pt x="191751" y="129235"/>
                  </a:cubicBezTo>
                  <a:cubicBezTo>
                    <a:pt x="190893" y="129235"/>
                    <a:pt x="190024" y="129223"/>
                    <a:pt x="189167" y="129211"/>
                  </a:cubicBezTo>
                  <a:cubicBezTo>
                    <a:pt x="188845" y="129294"/>
                    <a:pt x="188536" y="129366"/>
                    <a:pt x="188226" y="129437"/>
                  </a:cubicBezTo>
                  <a:cubicBezTo>
                    <a:pt x="187917" y="129520"/>
                    <a:pt x="187607" y="129592"/>
                    <a:pt x="187309" y="129687"/>
                  </a:cubicBezTo>
                  <a:cubicBezTo>
                    <a:pt x="187524" y="129616"/>
                    <a:pt x="187631" y="129580"/>
                    <a:pt x="187774" y="129544"/>
                  </a:cubicBezTo>
                  <a:cubicBezTo>
                    <a:pt x="187917" y="129497"/>
                    <a:pt x="188095" y="129437"/>
                    <a:pt x="188441" y="129366"/>
                  </a:cubicBezTo>
                  <a:lnTo>
                    <a:pt x="188441" y="129366"/>
                  </a:lnTo>
                  <a:cubicBezTo>
                    <a:pt x="188250" y="129401"/>
                    <a:pt x="188024" y="129461"/>
                    <a:pt x="187762" y="129520"/>
                  </a:cubicBezTo>
                  <a:cubicBezTo>
                    <a:pt x="187631" y="129556"/>
                    <a:pt x="187500" y="129592"/>
                    <a:pt x="187357" y="129628"/>
                  </a:cubicBezTo>
                  <a:cubicBezTo>
                    <a:pt x="187226" y="129663"/>
                    <a:pt x="187071" y="129711"/>
                    <a:pt x="186928" y="129759"/>
                  </a:cubicBezTo>
                  <a:cubicBezTo>
                    <a:pt x="186333" y="129925"/>
                    <a:pt x="185702" y="130163"/>
                    <a:pt x="185107" y="130390"/>
                  </a:cubicBezTo>
                  <a:cubicBezTo>
                    <a:pt x="184821" y="130509"/>
                    <a:pt x="184547" y="130640"/>
                    <a:pt x="184285" y="130747"/>
                  </a:cubicBezTo>
                  <a:cubicBezTo>
                    <a:pt x="184035" y="130866"/>
                    <a:pt x="183809" y="130973"/>
                    <a:pt x="183619" y="131068"/>
                  </a:cubicBezTo>
                  <a:cubicBezTo>
                    <a:pt x="183428" y="131163"/>
                    <a:pt x="183285" y="131259"/>
                    <a:pt x="183178" y="131306"/>
                  </a:cubicBezTo>
                  <a:cubicBezTo>
                    <a:pt x="183071" y="131366"/>
                    <a:pt x="183011" y="131402"/>
                    <a:pt x="183011" y="131414"/>
                  </a:cubicBezTo>
                  <a:cubicBezTo>
                    <a:pt x="182749" y="131544"/>
                    <a:pt x="182607" y="131616"/>
                    <a:pt x="182535" y="131664"/>
                  </a:cubicBezTo>
                  <a:cubicBezTo>
                    <a:pt x="182452" y="131699"/>
                    <a:pt x="182428" y="131711"/>
                    <a:pt x="182428" y="131711"/>
                  </a:cubicBezTo>
                  <a:cubicBezTo>
                    <a:pt x="182425" y="131711"/>
                    <a:pt x="182424" y="131708"/>
                    <a:pt x="182418" y="131708"/>
                  </a:cubicBezTo>
                  <a:cubicBezTo>
                    <a:pt x="182402" y="131708"/>
                    <a:pt x="182351" y="131726"/>
                    <a:pt x="182130" y="131854"/>
                  </a:cubicBezTo>
                  <a:cubicBezTo>
                    <a:pt x="181452" y="132235"/>
                    <a:pt x="180630" y="132795"/>
                    <a:pt x="179916" y="133342"/>
                  </a:cubicBezTo>
                  <a:cubicBezTo>
                    <a:pt x="179570" y="133628"/>
                    <a:pt x="179237" y="133890"/>
                    <a:pt x="178963" y="134128"/>
                  </a:cubicBezTo>
                  <a:cubicBezTo>
                    <a:pt x="178677" y="134366"/>
                    <a:pt x="178451" y="134569"/>
                    <a:pt x="178296" y="134700"/>
                  </a:cubicBezTo>
                  <a:cubicBezTo>
                    <a:pt x="178285" y="134709"/>
                    <a:pt x="178280" y="134714"/>
                    <a:pt x="178279" y="134714"/>
                  </a:cubicBezTo>
                  <a:cubicBezTo>
                    <a:pt x="178277" y="134714"/>
                    <a:pt x="178310" y="134682"/>
                    <a:pt x="178361" y="134632"/>
                  </a:cubicBezTo>
                  <a:lnTo>
                    <a:pt x="178361" y="134632"/>
                  </a:lnTo>
                  <a:cubicBezTo>
                    <a:pt x="177931" y="135025"/>
                    <a:pt x="177369" y="135561"/>
                    <a:pt x="176939" y="136057"/>
                  </a:cubicBezTo>
                  <a:cubicBezTo>
                    <a:pt x="176431" y="136593"/>
                    <a:pt x="176066" y="137050"/>
                    <a:pt x="176079" y="137050"/>
                  </a:cubicBezTo>
                  <a:cubicBezTo>
                    <a:pt x="176082" y="137050"/>
                    <a:pt x="176117" y="137012"/>
                    <a:pt x="176189" y="136926"/>
                  </a:cubicBezTo>
                  <a:lnTo>
                    <a:pt x="176189" y="136926"/>
                  </a:lnTo>
                  <a:cubicBezTo>
                    <a:pt x="175975" y="137200"/>
                    <a:pt x="175749" y="137462"/>
                    <a:pt x="175534" y="137724"/>
                  </a:cubicBezTo>
                  <a:cubicBezTo>
                    <a:pt x="175320" y="137998"/>
                    <a:pt x="175129" y="138272"/>
                    <a:pt x="174927" y="138533"/>
                  </a:cubicBezTo>
                  <a:cubicBezTo>
                    <a:pt x="174832" y="138664"/>
                    <a:pt x="174736" y="138807"/>
                    <a:pt x="174641" y="138938"/>
                  </a:cubicBezTo>
                  <a:cubicBezTo>
                    <a:pt x="174546" y="139069"/>
                    <a:pt x="174463" y="139212"/>
                    <a:pt x="174367" y="139343"/>
                  </a:cubicBezTo>
                  <a:cubicBezTo>
                    <a:pt x="174189" y="139617"/>
                    <a:pt x="174010" y="139879"/>
                    <a:pt x="173844" y="140141"/>
                  </a:cubicBezTo>
                  <a:cubicBezTo>
                    <a:pt x="173189" y="141224"/>
                    <a:pt x="172629" y="142272"/>
                    <a:pt x="172153" y="143272"/>
                  </a:cubicBezTo>
                  <a:cubicBezTo>
                    <a:pt x="172081" y="143439"/>
                    <a:pt x="171998" y="143629"/>
                    <a:pt x="171903" y="143844"/>
                  </a:cubicBezTo>
                  <a:cubicBezTo>
                    <a:pt x="171879" y="143891"/>
                    <a:pt x="171855" y="143951"/>
                    <a:pt x="171831" y="143998"/>
                  </a:cubicBezTo>
                  <a:cubicBezTo>
                    <a:pt x="171819" y="144034"/>
                    <a:pt x="171808" y="144046"/>
                    <a:pt x="171796" y="144070"/>
                  </a:cubicBezTo>
                  <a:cubicBezTo>
                    <a:pt x="171796" y="144094"/>
                    <a:pt x="171784" y="144106"/>
                    <a:pt x="171760" y="144129"/>
                  </a:cubicBezTo>
                  <a:cubicBezTo>
                    <a:pt x="171712" y="144201"/>
                    <a:pt x="171629" y="144248"/>
                    <a:pt x="171546" y="144284"/>
                  </a:cubicBezTo>
                  <a:cubicBezTo>
                    <a:pt x="171522" y="144296"/>
                    <a:pt x="171498" y="144296"/>
                    <a:pt x="171462" y="144308"/>
                  </a:cubicBezTo>
                  <a:lnTo>
                    <a:pt x="171391" y="144308"/>
                  </a:lnTo>
                  <a:cubicBezTo>
                    <a:pt x="171379" y="144314"/>
                    <a:pt x="171364" y="144317"/>
                    <a:pt x="171349" y="144317"/>
                  </a:cubicBezTo>
                  <a:cubicBezTo>
                    <a:pt x="171334" y="144317"/>
                    <a:pt x="171319" y="144314"/>
                    <a:pt x="171307" y="144308"/>
                  </a:cubicBezTo>
                  <a:lnTo>
                    <a:pt x="171236" y="144308"/>
                  </a:lnTo>
                  <a:cubicBezTo>
                    <a:pt x="171129" y="144284"/>
                    <a:pt x="171046" y="144237"/>
                    <a:pt x="170974" y="144165"/>
                  </a:cubicBezTo>
                  <a:cubicBezTo>
                    <a:pt x="170938" y="144129"/>
                    <a:pt x="170915" y="144082"/>
                    <a:pt x="170891" y="144034"/>
                  </a:cubicBezTo>
                  <a:cubicBezTo>
                    <a:pt x="170867" y="143987"/>
                    <a:pt x="170843" y="143915"/>
                    <a:pt x="170819" y="143856"/>
                  </a:cubicBezTo>
                  <a:cubicBezTo>
                    <a:pt x="170760" y="143736"/>
                    <a:pt x="170712" y="143606"/>
                    <a:pt x="170665" y="143486"/>
                  </a:cubicBezTo>
                  <a:cubicBezTo>
                    <a:pt x="170557" y="143236"/>
                    <a:pt x="170462" y="142998"/>
                    <a:pt x="170367" y="142772"/>
                  </a:cubicBezTo>
                  <a:cubicBezTo>
                    <a:pt x="170260" y="142558"/>
                    <a:pt x="170153" y="142355"/>
                    <a:pt x="170057" y="142177"/>
                  </a:cubicBezTo>
                  <a:cubicBezTo>
                    <a:pt x="169879" y="141820"/>
                    <a:pt x="169736" y="141558"/>
                    <a:pt x="169664" y="141474"/>
                  </a:cubicBezTo>
                  <a:lnTo>
                    <a:pt x="169664" y="141474"/>
                  </a:lnTo>
                  <a:cubicBezTo>
                    <a:pt x="169667" y="141477"/>
                    <a:pt x="169668" y="141478"/>
                    <a:pt x="169669" y="141478"/>
                  </a:cubicBezTo>
                  <a:cubicBezTo>
                    <a:pt x="169683" y="141478"/>
                    <a:pt x="169554" y="141234"/>
                    <a:pt x="169331" y="140843"/>
                  </a:cubicBezTo>
                  <a:cubicBezTo>
                    <a:pt x="169105" y="140427"/>
                    <a:pt x="168712" y="139879"/>
                    <a:pt x="168283" y="139284"/>
                  </a:cubicBezTo>
                  <a:cubicBezTo>
                    <a:pt x="168057" y="138998"/>
                    <a:pt x="167819" y="138700"/>
                    <a:pt x="167581" y="138402"/>
                  </a:cubicBezTo>
                  <a:cubicBezTo>
                    <a:pt x="167331" y="138117"/>
                    <a:pt x="167057" y="137843"/>
                    <a:pt x="166819" y="137569"/>
                  </a:cubicBezTo>
                  <a:cubicBezTo>
                    <a:pt x="166700" y="137438"/>
                    <a:pt x="166569" y="137319"/>
                    <a:pt x="166450" y="137200"/>
                  </a:cubicBezTo>
                  <a:cubicBezTo>
                    <a:pt x="166319" y="137081"/>
                    <a:pt x="166200" y="136974"/>
                    <a:pt x="166093" y="136867"/>
                  </a:cubicBezTo>
                  <a:cubicBezTo>
                    <a:pt x="165985" y="136759"/>
                    <a:pt x="165878" y="136664"/>
                    <a:pt x="165783" y="136569"/>
                  </a:cubicBezTo>
                  <a:cubicBezTo>
                    <a:pt x="165676" y="136486"/>
                    <a:pt x="165581" y="136402"/>
                    <a:pt x="165497" y="136331"/>
                  </a:cubicBezTo>
                  <a:lnTo>
                    <a:pt x="165497" y="136331"/>
                  </a:lnTo>
                  <a:cubicBezTo>
                    <a:pt x="165553" y="136375"/>
                    <a:pt x="165579" y="136395"/>
                    <a:pt x="165582" y="136395"/>
                  </a:cubicBezTo>
                  <a:cubicBezTo>
                    <a:pt x="165598" y="136395"/>
                    <a:pt x="164745" y="135668"/>
                    <a:pt x="164776" y="135668"/>
                  </a:cubicBezTo>
                  <a:cubicBezTo>
                    <a:pt x="164782" y="135668"/>
                    <a:pt x="164816" y="135691"/>
                    <a:pt x="164890" y="135747"/>
                  </a:cubicBezTo>
                  <a:cubicBezTo>
                    <a:pt x="164688" y="135593"/>
                    <a:pt x="164497" y="135450"/>
                    <a:pt x="164295" y="135295"/>
                  </a:cubicBezTo>
                  <a:cubicBezTo>
                    <a:pt x="164104" y="135152"/>
                    <a:pt x="163926" y="134997"/>
                    <a:pt x="163735" y="134878"/>
                  </a:cubicBezTo>
                  <a:cubicBezTo>
                    <a:pt x="163366" y="134628"/>
                    <a:pt x="163033" y="134390"/>
                    <a:pt x="162747" y="134211"/>
                  </a:cubicBezTo>
                  <a:cubicBezTo>
                    <a:pt x="162284" y="133941"/>
                    <a:pt x="161977" y="133765"/>
                    <a:pt x="161953" y="133765"/>
                  </a:cubicBezTo>
                  <a:cubicBezTo>
                    <a:pt x="161948" y="133765"/>
                    <a:pt x="161958" y="133774"/>
                    <a:pt x="161985" y="133795"/>
                  </a:cubicBezTo>
                  <a:cubicBezTo>
                    <a:pt x="160425" y="132807"/>
                    <a:pt x="158711" y="132056"/>
                    <a:pt x="157151" y="131485"/>
                  </a:cubicBezTo>
                  <a:cubicBezTo>
                    <a:pt x="155603" y="130913"/>
                    <a:pt x="154198" y="130532"/>
                    <a:pt x="153210" y="130223"/>
                  </a:cubicBezTo>
                  <a:cubicBezTo>
                    <a:pt x="150317" y="129520"/>
                    <a:pt x="147471" y="129104"/>
                    <a:pt x="144673" y="128997"/>
                  </a:cubicBezTo>
                  <a:lnTo>
                    <a:pt x="144471" y="128997"/>
                  </a:lnTo>
                  <a:lnTo>
                    <a:pt x="144399" y="129008"/>
                  </a:lnTo>
                  <a:lnTo>
                    <a:pt x="144149" y="129020"/>
                  </a:lnTo>
                  <a:cubicBezTo>
                    <a:pt x="143971" y="129032"/>
                    <a:pt x="143804" y="129044"/>
                    <a:pt x="143625" y="129056"/>
                  </a:cubicBezTo>
                  <a:cubicBezTo>
                    <a:pt x="143280" y="129080"/>
                    <a:pt x="142935" y="129104"/>
                    <a:pt x="142602" y="129128"/>
                  </a:cubicBezTo>
                  <a:cubicBezTo>
                    <a:pt x="141911" y="129175"/>
                    <a:pt x="141232" y="129223"/>
                    <a:pt x="140554" y="129270"/>
                  </a:cubicBezTo>
                  <a:cubicBezTo>
                    <a:pt x="139196" y="129366"/>
                    <a:pt x="137863" y="129449"/>
                    <a:pt x="136529" y="129544"/>
                  </a:cubicBezTo>
                  <a:cubicBezTo>
                    <a:pt x="136720" y="129461"/>
                    <a:pt x="142411" y="129151"/>
                    <a:pt x="142185" y="129104"/>
                  </a:cubicBezTo>
                  <a:lnTo>
                    <a:pt x="142185" y="129104"/>
                  </a:lnTo>
                  <a:cubicBezTo>
                    <a:pt x="139661" y="129282"/>
                    <a:pt x="137672" y="129425"/>
                    <a:pt x="135684" y="129580"/>
                  </a:cubicBezTo>
                  <a:cubicBezTo>
                    <a:pt x="133708" y="129747"/>
                    <a:pt x="131731" y="129925"/>
                    <a:pt x="129231" y="130151"/>
                  </a:cubicBezTo>
                  <a:cubicBezTo>
                    <a:pt x="128966" y="130173"/>
                    <a:pt x="128839" y="130182"/>
                    <a:pt x="128809" y="130182"/>
                  </a:cubicBezTo>
                  <a:cubicBezTo>
                    <a:pt x="128694" y="130182"/>
                    <a:pt x="130047" y="130046"/>
                    <a:pt x="130398" y="130009"/>
                  </a:cubicBezTo>
                  <a:lnTo>
                    <a:pt x="130398" y="130009"/>
                  </a:lnTo>
                  <a:cubicBezTo>
                    <a:pt x="125490" y="130426"/>
                    <a:pt x="120910" y="130957"/>
                    <a:pt x="116548" y="131469"/>
                  </a:cubicBezTo>
                  <a:lnTo>
                    <a:pt x="116548" y="131469"/>
                  </a:lnTo>
                  <a:cubicBezTo>
                    <a:pt x="116693" y="131449"/>
                    <a:pt x="116867" y="131422"/>
                    <a:pt x="117050" y="131401"/>
                  </a:cubicBezTo>
                  <a:lnTo>
                    <a:pt x="117050" y="131401"/>
                  </a:lnTo>
                  <a:cubicBezTo>
                    <a:pt x="116184" y="131494"/>
                    <a:pt x="115102" y="131605"/>
                    <a:pt x="115205" y="131628"/>
                  </a:cubicBezTo>
                  <a:cubicBezTo>
                    <a:pt x="115205" y="131628"/>
                    <a:pt x="115420" y="131592"/>
                    <a:pt x="115634" y="131568"/>
                  </a:cubicBezTo>
                  <a:lnTo>
                    <a:pt x="116062" y="131521"/>
                  </a:lnTo>
                  <a:cubicBezTo>
                    <a:pt x="116189" y="131512"/>
                    <a:pt x="116265" y="131508"/>
                    <a:pt x="116298" y="131508"/>
                  </a:cubicBezTo>
                  <a:cubicBezTo>
                    <a:pt x="116359" y="131508"/>
                    <a:pt x="116279" y="131521"/>
                    <a:pt x="116110" y="131544"/>
                  </a:cubicBezTo>
                  <a:cubicBezTo>
                    <a:pt x="115848" y="131592"/>
                    <a:pt x="115360" y="131652"/>
                    <a:pt x="114836" y="131735"/>
                  </a:cubicBezTo>
                  <a:cubicBezTo>
                    <a:pt x="113765" y="131902"/>
                    <a:pt x="112503" y="132092"/>
                    <a:pt x="112431" y="132104"/>
                  </a:cubicBezTo>
                  <a:cubicBezTo>
                    <a:pt x="112650" y="132062"/>
                    <a:pt x="112707" y="132044"/>
                    <a:pt x="112653" y="132044"/>
                  </a:cubicBezTo>
                  <a:cubicBezTo>
                    <a:pt x="112419" y="132044"/>
                    <a:pt x="110090" y="132369"/>
                    <a:pt x="109840" y="132369"/>
                  </a:cubicBezTo>
                  <a:cubicBezTo>
                    <a:pt x="109760" y="132369"/>
                    <a:pt x="109895" y="132336"/>
                    <a:pt x="110383" y="132247"/>
                  </a:cubicBezTo>
                  <a:lnTo>
                    <a:pt x="110383" y="132247"/>
                  </a:lnTo>
                  <a:cubicBezTo>
                    <a:pt x="109800" y="132330"/>
                    <a:pt x="109074" y="132437"/>
                    <a:pt x="109216" y="132449"/>
                  </a:cubicBezTo>
                  <a:cubicBezTo>
                    <a:pt x="108778" y="132504"/>
                    <a:pt x="108492" y="132537"/>
                    <a:pt x="108432" y="132537"/>
                  </a:cubicBezTo>
                  <a:cubicBezTo>
                    <a:pt x="108375" y="132537"/>
                    <a:pt x="108524" y="132507"/>
                    <a:pt x="108943" y="132437"/>
                  </a:cubicBezTo>
                  <a:lnTo>
                    <a:pt x="108943" y="132437"/>
                  </a:lnTo>
                  <a:cubicBezTo>
                    <a:pt x="107371" y="132652"/>
                    <a:pt x="106871" y="132735"/>
                    <a:pt x="106395" y="132807"/>
                  </a:cubicBezTo>
                  <a:cubicBezTo>
                    <a:pt x="105930" y="132890"/>
                    <a:pt x="105502" y="132938"/>
                    <a:pt x="104073" y="133152"/>
                  </a:cubicBezTo>
                  <a:cubicBezTo>
                    <a:pt x="104085" y="133140"/>
                    <a:pt x="104656" y="133045"/>
                    <a:pt x="104954" y="132985"/>
                  </a:cubicBezTo>
                  <a:lnTo>
                    <a:pt x="104954" y="132985"/>
                  </a:lnTo>
                  <a:cubicBezTo>
                    <a:pt x="103513" y="133235"/>
                    <a:pt x="102073" y="133485"/>
                    <a:pt x="99668" y="133842"/>
                  </a:cubicBezTo>
                  <a:cubicBezTo>
                    <a:pt x="99778" y="133815"/>
                    <a:pt x="99632" y="133830"/>
                    <a:pt x="99896" y="133789"/>
                  </a:cubicBezTo>
                  <a:lnTo>
                    <a:pt x="99896" y="133789"/>
                  </a:lnTo>
                  <a:cubicBezTo>
                    <a:pt x="97977" y="134079"/>
                    <a:pt x="96325" y="134359"/>
                    <a:pt x="94619" y="134628"/>
                  </a:cubicBezTo>
                  <a:cubicBezTo>
                    <a:pt x="92821" y="134950"/>
                    <a:pt x="90976" y="135283"/>
                    <a:pt x="88714" y="135652"/>
                  </a:cubicBezTo>
                  <a:cubicBezTo>
                    <a:pt x="88993" y="135592"/>
                    <a:pt x="89085" y="135568"/>
                    <a:pt x="89056" y="135568"/>
                  </a:cubicBezTo>
                  <a:cubicBezTo>
                    <a:pt x="88947" y="135568"/>
                    <a:pt x="87176" y="135890"/>
                    <a:pt x="86937" y="135890"/>
                  </a:cubicBezTo>
                  <a:cubicBezTo>
                    <a:pt x="86934" y="135890"/>
                    <a:pt x="86931" y="135890"/>
                    <a:pt x="86928" y="135890"/>
                  </a:cubicBezTo>
                  <a:lnTo>
                    <a:pt x="84499" y="136319"/>
                  </a:lnTo>
                  <a:lnTo>
                    <a:pt x="85475" y="136176"/>
                  </a:lnTo>
                  <a:lnTo>
                    <a:pt x="85475" y="136176"/>
                  </a:lnTo>
                  <a:cubicBezTo>
                    <a:pt x="84951" y="136271"/>
                    <a:pt x="84428" y="136367"/>
                    <a:pt x="83928" y="136450"/>
                  </a:cubicBezTo>
                  <a:cubicBezTo>
                    <a:pt x="83427" y="136545"/>
                    <a:pt x="82939" y="136640"/>
                    <a:pt x="82463" y="136736"/>
                  </a:cubicBezTo>
                  <a:cubicBezTo>
                    <a:pt x="81499" y="136926"/>
                    <a:pt x="80582" y="137105"/>
                    <a:pt x="79665" y="137271"/>
                  </a:cubicBezTo>
                  <a:lnTo>
                    <a:pt x="81237" y="136950"/>
                  </a:lnTo>
                  <a:lnTo>
                    <a:pt x="77260" y="137712"/>
                  </a:lnTo>
                  <a:lnTo>
                    <a:pt x="77260" y="137712"/>
                  </a:lnTo>
                  <a:lnTo>
                    <a:pt x="79522" y="137307"/>
                  </a:lnTo>
                  <a:lnTo>
                    <a:pt x="79522" y="137307"/>
                  </a:lnTo>
                  <a:cubicBezTo>
                    <a:pt x="77379" y="137748"/>
                    <a:pt x="79760" y="137331"/>
                    <a:pt x="76939" y="137855"/>
                  </a:cubicBezTo>
                  <a:cubicBezTo>
                    <a:pt x="76996" y="137843"/>
                    <a:pt x="77020" y="137837"/>
                    <a:pt x="77017" y="137837"/>
                  </a:cubicBezTo>
                  <a:cubicBezTo>
                    <a:pt x="76986" y="137837"/>
                    <a:pt x="74707" y="138278"/>
                    <a:pt x="73700" y="138438"/>
                  </a:cubicBezTo>
                  <a:lnTo>
                    <a:pt x="73712" y="138426"/>
                  </a:lnTo>
                  <a:lnTo>
                    <a:pt x="73712" y="138426"/>
                  </a:lnTo>
                  <a:cubicBezTo>
                    <a:pt x="73188" y="138533"/>
                    <a:pt x="72664" y="138653"/>
                    <a:pt x="72069" y="138772"/>
                  </a:cubicBezTo>
                  <a:cubicBezTo>
                    <a:pt x="71474" y="138903"/>
                    <a:pt x="70807" y="139034"/>
                    <a:pt x="70033" y="139188"/>
                  </a:cubicBezTo>
                  <a:cubicBezTo>
                    <a:pt x="69969" y="139199"/>
                    <a:pt x="69932" y="139204"/>
                    <a:pt x="69914" y="139204"/>
                  </a:cubicBezTo>
                  <a:cubicBezTo>
                    <a:pt x="69828" y="139204"/>
                    <a:pt x="70188" y="139098"/>
                    <a:pt x="70133" y="139098"/>
                  </a:cubicBezTo>
                  <a:cubicBezTo>
                    <a:pt x="70125" y="139098"/>
                    <a:pt x="70109" y="139100"/>
                    <a:pt x="70081" y="139105"/>
                  </a:cubicBezTo>
                  <a:cubicBezTo>
                    <a:pt x="69100" y="139356"/>
                    <a:pt x="65456" y="140076"/>
                    <a:pt x="64019" y="140408"/>
                  </a:cubicBezTo>
                  <a:lnTo>
                    <a:pt x="64019" y="140408"/>
                  </a:lnTo>
                  <a:cubicBezTo>
                    <a:pt x="64210" y="140360"/>
                    <a:pt x="64249" y="140336"/>
                    <a:pt x="64204" y="140336"/>
                  </a:cubicBezTo>
                  <a:cubicBezTo>
                    <a:pt x="64190" y="140336"/>
                    <a:pt x="64168" y="140338"/>
                    <a:pt x="64139" y="140343"/>
                  </a:cubicBezTo>
                  <a:lnTo>
                    <a:pt x="63282" y="140558"/>
                  </a:lnTo>
                  <a:cubicBezTo>
                    <a:pt x="62608" y="140689"/>
                    <a:pt x="62331" y="140741"/>
                    <a:pt x="62275" y="140741"/>
                  </a:cubicBezTo>
                  <a:cubicBezTo>
                    <a:pt x="62250" y="140741"/>
                    <a:pt x="62270" y="140731"/>
                    <a:pt x="62318" y="140712"/>
                  </a:cubicBezTo>
                  <a:lnTo>
                    <a:pt x="62318" y="140712"/>
                  </a:lnTo>
                  <a:cubicBezTo>
                    <a:pt x="61239" y="140934"/>
                    <a:pt x="61074" y="140978"/>
                    <a:pt x="61128" y="140978"/>
                  </a:cubicBezTo>
                  <a:cubicBezTo>
                    <a:pt x="61164" y="140978"/>
                    <a:pt x="61293" y="140959"/>
                    <a:pt x="61322" y="140959"/>
                  </a:cubicBezTo>
                  <a:cubicBezTo>
                    <a:pt x="61370" y="140959"/>
                    <a:pt x="61142" y="141011"/>
                    <a:pt x="59758" y="141284"/>
                  </a:cubicBezTo>
                  <a:cubicBezTo>
                    <a:pt x="60032" y="141224"/>
                    <a:pt x="59901" y="141248"/>
                    <a:pt x="60472" y="141117"/>
                  </a:cubicBezTo>
                  <a:lnTo>
                    <a:pt x="60472" y="141117"/>
                  </a:lnTo>
                  <a:cubicBezTo>
                    <a:pt x="56972" y="141843"/>
                    <a:pt x="53686" y="142463"/>
                    <a:pt x="50423" y="142891"/>
                  </a:cubicBezTo>
                  <a:cubicBezTo>
                    <a:pt x="50351" y="142896"/>
                    <a:pt x="50306" y="142899"/>
                    <a:pt x="50282" y="142899"/>
                  </a:cubicBezTo>
                  <a:cubicBezTo>
                    <a:pt x="50145" y="142899"/>
                    <a:pt x="50751" y="142818"/>
                    <a:pt x="51340" y="142736"/>
                  </a:cubicBezTo>
                  <a:cubicBezTo>
                    <a:pt x="51903" y="142650"/>
                    <a:pt x="52444" y="142565"/>
                    <a:pt x="52353" y="142565"/>
                  </a:cubicBezTo>
                  <a:cubicBezTo>
                    <a:pt x="52331" y="142565"/>
                    <a:pt x="52270" y="142570"/>
                    <a:pt x="52162" y="142582"/>
                  </a:cubicBezTo>
                  <a:cubicBezTo>
                    <a:pt x="51864" y="142629"/>
                    <a:pt x="51578" y="142677"/>
                    <a:pt x="51281" y="142724"/>
                  </a:cubicBezTo>
                  <a:cubicBezTo>
                    <a:pt x="50983" y="142760"/>
                    <a:pt x="50685" y="142808"/>
                    <a:pt x="50388" y="142844"/>
                  </a:cubicBezTo>
                  <a:cubicBezTo>
                    <a:pt x="49792" y="142927"/>
                    <a:pt x="49197" y="143010"/>
                    <a:pt x="48590" y="143094"/>
                  </a:cubicBezTo>
                  <a:cubicBezTo>
                    <a:pt x="48292" y="143129"/>
                    <a:pt x="47983" y="143165"/>
                    <a:pt x="47685" y="143201"/>
                  </a:cubicBezTo>
                  <a:lnTo>
                    <a:pt x="46780" y="143296"/>
                  </a:lnTo>
                  <a:lnTo>
                    <a:pt x="45863" y="143403"/>
                  </a:lnTo>
                  <a:cubicBezTo>
                    <a:pt x="45566" y="143439"/>
                    <a:pt x="45268" y="143463"/>
                    <a:pt x="44958" y="143486"/>
                  </a:cubicBezTo>
                  <a:cubicBezTo>
                    <a:pt x="43744" y="143582"/>
                    <a:pt x="42541" y="143701"/>
                    <a:pt x="41339" y="143748"/>
                  </a:cubicBezTo>
                  <a:cubicBezTo>
                    <a:pt x="40744" y="143784"/>
                    <a:pt x="40148" y="143820"/>
                    <a:pt x="39565" y="143832"/>
                  </a:cubicBezTo>
                  <a:cubicBezTo>
                    <a:pt x="38981" y="143844"/>
                    <a:pt x="38398" y="143856"/>
                    <a:pt x="37827" y="143856"/>
                  </a:cubicBezTo>
                  <a:lnTo>
                    <a:pt x="38684" y="143856"/>
                  </a:lnTo>
                  <a:cubicBezTo>
                    <a:pt x="38517" y="143879"/>
                    <a:pt x="38231" y="143891"/>
                    <a:pt x="37838" y="143891"/>
                  </a:cubicBezTo>
                  <a:cubicBezTo>
                    <a:pt x="37648" y="143891"/>
                    <a:pt x="37434" y="143903"/>
                    <a:pt x="37195" y="143903"/>
                  </a:cubicBezTo>
                  <a:cubicBezTo>
                    <a:pt x="36957" y="143903"/>
                    <a:pt x="36707" y="143891"/>
                    <a:pt x="36445" y="143891"/>
                  </a:cubicBezTo>
                  <a:cubicBezTo>
                    <a:pt x="35910" y="143879"/>
                    <a:pt x="35326" y="143856"/>
                    <a:pt x="34731" y="143832"/>
                  </a:cubicBezTo>
                  <a:cubicBezTo>
                    <a:pt x="34142" y="143808"/>
                    <a:pt x="33542" y="143785"/>
                    <a:pt x="32965" y="143761"/>
                  </a:cubicBezTo>
                  <a:lnTo>
                    <a:pt x="32965" y="143761"/>
                  </a:lnTo>
                  <a:cubicBezTo>
                    <a:pt x="33099" y="143766"/>
                    <a:pt x="33210" y="143768"/>
                    <a:pt x="33301" y="143768"/>
                  </a:cubicBezTo>
                  <a:cubicBezTo>
                    <a:pt x="33585" y="143768"/>
                    <a:pt x="33656" y="143748"/>
                    <a:pt x="33540" y="143748"/>
                  </a:cubicBezTo>
                  <a:cubicBezTo>
                    <a:pt x="31969" y="143665"/>
                    <a:pt x="30373" y="143534"/>
                    <a:pt x="28575" y="143320"/>
                  </a:cubicBezTo>
                  <a:cubicBezTo>
                    <a:pt x="26778" y="143094"/>
                    <a:pt x="24789" y="142784"/>
                    <a:pt x="22491" y="142201"/>
                  </a:cubicBezTo>
                  <a:lnTo>
                    <a:pt x="22491" y="142201"/>
                  </a:lnTo>
                  <a:cubicBezTo>
                    <a:pt x="22491" y="142201"/>
                    <a:pt x="22634" y="142224"/>
                    <a:pt x="22777" y="142260"/>
                  </a:cubicBezTo>
                  <a:cubicBezTo>
                    <a:pt x="22848" y="142284"/>
                    <a:pt x="22920" y="142296"/>
                    <a:pt x="22968" y="142308"/>
                  </a:cubicBezTo>
                  <a:cubicBezTo>
                    <a:pt x="23027" y="142320"/>
                    <a:pt x="23063" y="142320"/>
                    <a:pt x="23063" y="142320"/>
                  </a:cubicBezTo>
                  <a:cubicBezTo>
                    <a:pt x="22610" y="142201"/>
                    <a:pt x="22098" y="142070"/>
                    <a:pt x="21539" y="141915"/>
                  </a:cubicBezTo>
                  <a:cubicBezTo>
                    <a:pt x="21265" y="141831"/>
                    <a:pt x="20979" y="141748"/>
                    <a:pt x="20693" y="141653"/>
                  </a:cubicBezTo>
                  <a:cubicBezTo>
                    <a:pt x="20408" y="141570"/>
                    <a:pt x="20110" y="141486"/>
                    <a:pt x="19824" y="141379"/>
                  </a:cubicBezTo>
                  <a:cubicBezTo>
                    <a:pt x="19527" y="141272"/>
                    <a:pt x="19241" y="141177"/>
                    <a:pt x="18943" y="141069"/>
                  </a:cubicBezTo>
                  <a:cubicBezTo>
                    <a:pt x="18800" y="141022"/>
                    <a:pt x="18657" y="140962"/>
                    <a:pt x="18515" y="140915"/>
                  </a:cubicBezTo>
                  <a:cubicBezTo>
                    <a:pt x="18372" y="140855"/>
                    <a:pt x="18241" y="140808"/>
                    <a:pt x="18098" y="140748"/>
                  </a:cubicBezTo>
                  <a:cubicBezTo>
                    <a:pt x="17550" y="140522"/>
                    <a:pt x="17026" y="140319"/>
                    <a:pt x="16574" y="140093"/>
                  </a:cubicBezTo>
                  <a:cubicBezTo>
                    <a:pt x="16312" y="139974"/>
                    <a:pt x="15907" y="139807"/>
                    <a:pt x="15657" y="139688"/>
                  </a:cubicBezTo>
                  <a:cubicBezTo>
                    <a:pt x="15531" y="139625"/>
                    <a:pt x="15442" y="139582"/>
                    <a:pt x="15431" y="139582"/>
                  </a:cubicBezTo>
                  <a:cubicBezTo>
                    <a:pt x="15422" y="139582"/>
                    <a:pt x="15476" y="139616"/>
                    <a:pt x="15621" y="139700"/>
                  </a:cubicBezTo>
                  <a:cubicBezTo>
                    <a:pt x="15276" y="139510"/>
                    <a:pt x="14943" y="139331"/>
                    <a:pt x="14609" y="139141"/>
                  </a:cubicBezTo>
                  <a:lnTo>
                    <a:pt x="14359" y="139010"/>
                  </a:lnTo>
                  <a:cubicBezTo>
                    <a:pt x="14276" y="138962"/>
                    <a:pt x="14205" y="138903"/>
                    <a:pt x="14121" y="138855"/>
                  </a:cubicBezTo>
                  <a:cubicBezTo>
                    <a:pt x="13954" y="138760"/>
                    <a:pt x="13800" y="138653"/>
                    <a:pt x="13633" y="138557"/>
                  </a:cubicBezTo>
                  <a:cubicBezTo>
                    <a:pt x="13478" y="138462"/>
                    <a:pt x="13323" y="138355"/>
                    <a:pt x="13157" y="138260"/>
                  </a:cubicBezTo>
                  <a:lnTo>
                    <a:pt x="12919" y="138117"/>
                  </a:lnTo>
                  <a:cubicBezTo>
                    <a:pt x="12847" y="138069"/>
                    <a:pt x="12776" y="138010"/>
                    <a:pt x="12692" y="137950"/>
                  </a:cubicBezTo>
                  <a:cubicBezTo>
                    <a:pt x="12395" y="137736"/>
                    <a:pt x="12085" y="137521"/>
                    <a:pt x="11788" y="137307"/>
                  </a:cubicBezTo>
                  <a:cubicBezTo>
                    <a:pt x="11216" y="136855"/>
                    <a:pt x="10633" y="136402"/>
                    <a:pt x="10121" y="135902"/>
                  </a:cubicBezTo>
                  <a:cubicBezTo>
                    <a:pt x="9585" y="135414"/>
                    <a:pt x="9109" y="134878"/>
                    <a:pt x="8668" y="134319"/>
                  </a:cubicBezTo>
                  <a:lnTo>
                    <a:pt x="8513" y="134116"/>
                  </a:lnTo>
                  <a:lnTo>
                    <a:pt x="8359" y="133890"/>
                  </a:lnTo>
                  <a:lnTo>
                    <a:pt x="8287" y="133783"/>
                  </a:lnTo>
                  <a:cubicBezTo>
                    <a:pt x="8275" y="133759"/>
                    <a:pt x="8263" y="133747"/>
                    <a:pt x="8239" y="133723"/>
                  </a:cubicBezTo>
                  <a:lnTo>
                    <a:pt x="8204" y="133664"/>
                  </a:lnTo>
                  <a:lnTo>
                    <a:pt x="8037" y="133461"/>
                  </a:lnTo>
                  <a:lnTo>
                    <a:pt x="7870" y="133259"/>
                  </a:lnTo>
                  <a:lnTo>
                    <a:pt x="7728" y="133045"/>
                  </a:lnTo>
                  <a:cubicBezTo>
                    <a:pt x="7620" y="132890"/>
                    <a:pt x="7513" y="132759"/>
                    <a:pt x="7430" y="132604"/>
                  </a:cubicBezTo>
                  <a:cubicBezTo>
                    <a:pt x="7037" y="132021"/>
                    <a:pt x="6715" y="131402"/>
                    <a:pt x="6406" y="130782"/>
                  </a:cubicBezTo>
                  <a:cubicBezTo>
                    <a:pt x="5808" y="129552"/>
                    <a:pt x="5337" y="128275"/>
                    <a:pt x="4948" y="126986"/>
                  </a:cubicBezTo>
                  <a:lnTo>
                    <a:pt x="4948" y="126986"/>
                  </a:lnTo>
                  <a:cubicBezTo>
                    <a:pt x="5041" y="127291"/>
                    <a:pt x="5161" y="127619"/>
                    <a:pt x="5239" y="127842"/>
                  </a:cubicBezTo>
                  <a:cubicBezTo>
                    <a:pt x="5288" y="127973"/>
                    <a:pt x="5320" y="128056"/>
                    <a:pt x="5322" y="128056"/>
                  </a:cubicBezTo>
                  <a:cubicBezTo>
                    <a:pt x="5324" y="128056"/>
                    <a:pt x="5310" y="128013"/>
                    <a:pt x="5275" y="127913"/>
                  </a:cubicBezTo>
                  <a:cubicBezTo>
                    <a:pt x="5275" y="127913"/>
                    <a:pt x="5180" y="127627"/>
                    <a:pt x="5037" y="127223"/>
                  </a:cubicBezTo>
                  <a:cubicBezTo>
                    <a:pt x="4965" y="127020"/>
                    <a:pt x="4894" y="126770"/>
                    <a:pt x="4810" y="126508"/>
                  </a:cubicBezTo>
                  <a:cubicBezTo>
                    <a:pt x="4727" y="126246"/>
                    <a:pt x="4644" y="125972"/>
                    <a:pt x="4560" y="125687"/>
                  </a:cubicBezTo>
                  <a:cubicBezTo>
                    <a:pt x="4394" y="125139"/>
                    <a:pt x="4251" y="124567"/>
                    <a:pt x="4144" y="124151"/>
                  </a:cubicBezTo>
                  <a:cubicBezTo>
                    <a:pt x="4037" y="123722"/>
                    <a:pt x="3965" y="123448"/>
                    <a:pt x="3965" y="123448"/>
                  </a:cubicBezTo>
                  <a:lnTo>
                    <a:pt x="3965" y="123448"/>
                  </a:lnTo>
                  <a:cubicBezTo>
                    <a:pt x="4025" y="123805"/>
                    <a:pt x="4084" y="124044"/>
                    <a:pt x="4310" y="124996"/>
                  </a:cubicBezTo>
                  <a:cubicBezTo>
                    <a:pt x="4132" y="124436"/>
                    <a:pt x="3798" y="123163"/>
                    <a:pt x="3548" y="122031"/>
                  </a:cubicBezTo>
                  <a:lnTo>
                    <a:pt x="3548" y="122031"/>
                  </a:lnTo>
                  <a:cubicBezTo>
                    <a:pt x="3700" y="122662"/>
                    <a:pt x="3762" y="122898"/>
                    <a:pt x="3770" y="122898"/>
                  </a:cubicBezTo>
                  <a:cubicBezTo>
                    <a:pt x="3790" y="122898"/>
                    <a:pt x="3544" y="121723"/>
                    <a:pt x="3429" y="121115"/>
                  </a:cubicBezTo>
                  <a:lnTo>
                    <a:pt x="3429" y="121115"/>
                  </a:lnTo>
                  <a:cubicBezTo>
                    <a:pt x="3434" y="121143"/>
                    <a:pt x="3435" y="121154"/>
                    <a:pt x="3434" y="121154"/>
                  </a:cubicBezTo>
                  <a:cubicBezTo>
                    <a:pt x="3428" y="121154"/>
                    <a:pt x="3394" y="121020"/>
                    <a:pt x="3384" y="121020"/>
                  </a:cubicBezTo>
                  <a:cubicBezTo>
                    <a:pt x="3383" y="121020"/>
                    <a:pt x="3382" y="121023"/>
                    <a:pt x="3382" y="121031"/>
                  </a:cubicBezTo>
                  <a:cubicBezTo>
                    <a:pt x="3179" y="119841"/>
                    <a:pt x="3144" y="119734"/>
                    <a:pt x="3084" y="119531"/>
                  </a:cubicBezTo>
                  <a:cubicBezTo>
                    <a:pt x="3036" y="119329"/>
                    <a:pt x="2941" y="119007"/>
                    <a:pt x="2691" y="117364"/>
                  </a:cubicBezTo>
                  <a:lnTo>
                    <a:pt x="2691" y="117364"/>
                  </a:lnTo>
                  <a:lnTo>
                    <a:pt x="2739" y="117543"/>
                  </a:lnTo>
                  <a:cubicBezTo>
                    <a:pt x="2524" y="116316"/>
                    <a:pt x="2334" y="115173"/>
                    <a:pt x="2167" y="113852"/>
                  </a:cubicBezTo>
                  <a:cubicBezTo>
                    <a:pt x="2163" y="113779"/>
                    <a:pt x="2162" y="113747"/>
                    <a:pt x="2166" y="113747"/>
                  </a:cubicBezTo>
                  <a:cubicBezTo>
                    <a:pt x="2187" y="113747"/>
                    <a:pt x="2364" y="115171"/>
                    <a:pt x="2405" y="115233"/>
                  </a:cubicBezTo>
                  <a:cubicBezTo>
                    <a:pt x="2132" y="113376"/>
                    <a:pt x="1846" y="111554"/>
                    <a:pt x="1703" y="109851"/>
                  </a:cubicBezTo>
                  <a:lnTo>
                    <a:pt x="1703" y="109851"/>
                  </a:lnTo>
                  <a:cubicBezTo>
                    <a:pt x="1798" y="110649"/>
                    <a:pt x="1929" y="111792"/>
                    <a:pt x="2036" y="112590"/>
                  </a:cubicBezTo>
                  <a:cubicBezTo>
                    <a:pt x="1941" y="111661"/>
                    <a:pt x="1893" y="111149"/>
                    <a:pt x="1846" y="110697"/>
                  </a:cubicBezTo>
                  <a:cubicBezTo>
                    <a:pt x="1798" y="110232"/>
                    <a:pt x="1762" y="109839"/>
                    <a:pt x="1691" y="109149"/>
                  </a:cubicBezTo>
                  <a:lnTo>
                    <a:pt x="1691" y="109149"/>
                  </a:lnTo>
                  <a:lnTo>
                    <a:pt x="1703" y="109292"/>
                  </a:lnTo>
                  <a:cubicBezTo>
                    <a:pt x="1703" y="109292"/>
                    <a:pt x="1620" y="108494"/>
                    <a:pt x="1560" y="107696"/>
                  </a:cubicBezTo>
                  <a:cubicBezTo>
                    <a:pt x="1524" y="107303"/>
                    <a:pt x="1489" y="106899"/>
                    <a:pt x="1465" y="106601"/>
                  </a:cubicBezTo>
                  <a:cubicBezTo>
                    <a:pt x="1441" y="106303"/>
                    <a:pt x="1417" y="106113"/>
                    <a:pt x="1417" y="106113"/>
                  </a:cubicBezTo>
                  <a:lnTo>
                    <a:pt x="1417" y="106113"/>
                  </a:lnTo>
                  <a:lnTo>
                    <a:pt x="1477" y="106922"/>
                  </a:lnTo>
                  <a:cubicBezTo>
                    <a:pt x="1177" y="104654"/>
                    <a:pt x="1067" y="102297"/>
                    <a:pt x="823" y="99269"/>
                  </a:cubicBezTo>
                  <a:lnTo>
                    <a:pt x="823" y="99269"/>
                  </a:lnTo>
                  <a:cubicBezTo>
                    <a:pt x="899" y="100198"/>
                    <a:pt x="927" y="100487"/>
                    <a:pt x="934" y="100487"/>
                  </a:cubicBezTo>
                  <a:cubicBezTo>
                    <a:pt x="946" y="100487"/>
                    <a:pt x="900" y="99691"/>
                    <a:pt x="922" y="99691"/>
                  </a:cubicBezTo>
                  <a:cubicBezTo>
                    <a:pt x="924" y="99691"/>
                    <a:pt x="926" y="99696"/>
                    <a:pt x="929" y="99707"/>
                  </a:cubicBezTo>
                  <a:cubicBezTo>
                    <a:pt x="887" y="98993"/>
                    <a:pt x="845" y="97945"/>
                    <a:pt x="860" y="97945"/>
                  </a:cubicBezTo>
                  <a:cubicBezTo>
                    <a:pt x="862" y="97945"/>
                    <a:pt x="865" y="97964"/>
                    <a:pt x="870" y="98005"/>
                  </a:cubicBezTo>
                  <a:cubicBezTo>
                    <a:pt x="739" y="96516"/>
                    <a:pt x="762" y="95504"/>
                    <a:pt x="619" y="93385"/>
                  </a:cubicBezTo>
                  <a:cubicBezTo>
                    <a:pt x="630" y="93300"/>
                    <a:pt x="564" y="92072"/>
                    <a:pt x="594" y="92072"/>
                  </a:cubicBezTo>
                  <a:cubicBezTo>
                    <a:pt x="597" y="92072"/>
                    <a:pt x="601" y="92088"/>
                    <a:pt x="608" y="92123"/>
                  </a:cubicBezTo>
                  <a:cubicBezTo>
                    <a:pt x="580" y="91555"/>
                    <a:pt x="567" y="91357"/>
                    <a:pt x="563" y="91357"/>
                  </a:cubicBezTo>
                  <a:lnTo>
                    <a:pt x="563" y="91357"/>
                  </a:lnTo>
                  <a:cubicBezTo>
                    <a:pt x="552" y="91357"/>
                    <a:pt x="585" y="92429"/>
                    <a:pt x="574" y="92429"/>
                  </a:cubicBezTo>
                  <a:cubicBezTo>
                    <a:pt x="573" y="92429"/>
                    <a:pt x="573" y="92426"/>
                    <a:pt x="572" y="92421"/>
                  </a:cubicBezTo>
                  <a:cubicBezTo>
                    <a:pt x="524" y="91671"/>
                    <a:pt x="489" y="90849"/>
                    <a:pt x="453" y="89980"/>
                  </a:cubicBezTo>
                  <a:cubicBezTo>
                    <a:pt x="441" y="89111"/>
                    <a:pt x="417" y="88182"/>
                    <a:pt x="393" y="87218"/>
                  </a:cubicBezTo>
                  <a:cubicBezTo>
                    <a:pt x="346" y="85277"/>
                    <a:pt x="298" y="83181"/>
                    <a:pt x="238" y="81014"/>
                  </a:cubicBezTo>
                  <a:cubicBezTo>
                    <a:pt x="191" y="79145"/>
                    <a:pt x="167" y="78038"/>
                    <a:pt x="131" y="76966"/>
                  </a:cubicBezTo>
                  <a:cubicBezTo>
                    <a:pt x="108" y="75895"/>
                    <a:pt x="84" y="74859"/>
                    <a:pt x="60" y="73121"/>
                  </a:cubicBezTo>
                  <a:cubicBezTo>
                    <a:pt x="62" y="72870"/>
                    <a:pt x="67" y="72771"/>
                    <a:pt x="72" y="72771"/>
                  </a:cubicBezTo>
                  <a:cubicBezTo>
                    <a:pt x="90" y="72771"/>
                    <a:pt x="119" y="74085"/>
                    <a:pt x="119" y="74085"/>
                  </a:cubicBezTo>
                  <a:cubicBezTo>
                    <a:pt x="119" y="73133"/>
                    <a:pt x="119" y="72311"/>
                    <a:pt x="119" y="71501"/>
                  </a:cubicBezTo>
                  <a:cubicBezTo>
                    <a:pt x="119" y="70680"/>
                    <a:pt x="108" y="69882"/>
                    <a:pt x="108" y="68989"/>
                  </a:cubicBezTo>
                  <a:lnTo>
                    <a:pt x="108" y="68989"/>
                  </a:lnTo>
                  <a:cubicBezTo>
                    <a:pt x="111" y="69092"/>
                    <a:pt x="114" y="69138"/>
                    <a:pt x="118" y="69138"/>
                  </a:cubicBezTo>
                  <a:cubicBezTo>
                    <a:pt x="127" y="69138"/>
                    <a:pt x="138" y="68836"/>
                    <a:pt x="155" y="68442"/>
                  </a:cubicBezTo>
                  <a:cubicBezTo>
                    <a:pt x="155" y="67013"/>
                    <a:pt x="96" y="67489"/>
                    <a:pt x="131" y="65608"/>
                  </a:cubicBezTo>
                  <a:lnTo>
                    <a:pt x="131" y="65608"/>
                  </a:lnTo>
                  <a:cubicBezTo>
                    <a:pt x="143" y="65929"/>
                    <a:pt x="167" y="66346"/>
                    <a:pt x="179" y="67025"/>
                  </a:cubicBezTo>
                  <a:cubicBezTo>
                    <a:pt x="167" y="65346"/>
                    <a:pt x="155" y="63691"/>
                    <a:pt x="155" y="61941"/>
                  </a:cubicBezTo>
                  <a:cubicBezTo>
                    <a:pt x="160" y="61883"/>
                    <a:pt x="164" y="61858"/>
                    <a:pt x="167" y="61858"/>
                  </a:cubicBezTo>
                  <a:cubicBezTo>
                    <a:pt x="191" y="61858"/>
                    <a:pt x="192" y="63077"/>
                    <a:pt x="203" y="63608"/>
                  </a:cubicBezTo>
                  <a:cubicBezTo>
                    <a:pt x="203" y="61655"/>
                    <a:pt x="215" y="58536"/>
                    <a:pt x="191" y="57940"/>
                  </a:cubicBezTo>
                  <a:lnTo>
                    <a:pt x="163" y="58910"/>
                  </a:lnTo>
                  <a:lnTo>
                    <a:pt x="163" y="58910"/>
                  </a:lnTo>
                  <a:cubicBezTo>
                    <a:pt x="167" y="58823"/>
                    <a:pt x="172" y="58785"/>
                    <a:pt x="177" y="58785"/>
                  </a:cubicBezTo>
                  <a:cubicBezTo>
                    <a:pt x="190" y="58785"/>
                    <a:pt x="203" y="59034"/>
                    <a:pt x="203" y="59345"/>
                  </a:cubicBezTo>
                  <a:cubicBezTo>
                    <a:pt x="215" y="61024"/>
                    <a:pt x="167" y="61774"/>
                    <a:pt x="155" y="61869"/>
                  </a:cubicBezTo>
                  <a:lnTo>
                    <a:pt x="155" y="60619"/>
                  </a:lnTo>
                  <a:cubicBezTo>
                    <a:pt x="60" y="61893"/>
                    <a:pt x="119" y="65608"/>
                    <a:pt x="119" y="68096"/>
                  </a:cubicBezTo>
                  <a:lnTo>
                    <a:pt x="60" y="67060"/>
                  </a:lnTo>
                  <a:lnTo>
                    <a:pt x="96" y="69620"/>
                  </a:lnTo>
                  <a:cubicBezTo>
                    <a:pt x="90" y="69899"/>
                    <a:pt x="77" y="70131"/>
                    <a:pt x="65" y="70131"/>
                  </a:cubicBezTo>
                  <a:cubicBezTo>
                    <a:pt x="54" y="70131"/>
                    <a:pt x="42" y="69914"/>
                    <a:pt x="36" y="69311"/>
                  </a:cubicBezTo>
                  <a:lnTo>
                    <a:pt x="36" y="69311"/>
                  </a:lnTo>
                  <a:cubicBezTo>
                    <a:pt x="0" y="71097"/>
                    <a:pt x="60" y="70894"/>
                    <a:pt x="36" y="72430"/>
                  </a:cubicBezTo>
                  <a:cubicBezTo>
                    <a:pt x="31" y="72496"/>
                    <a:pt x="28" y="72525"/>
                    <a:pt x="27" y="72525"/>
                  </a:cubicBezTo>
                  <a:cubicBezTo>
                    <a:pt x="27" y="72525"/>
                    <a:pt x="27" y="72525"/>
                    <a:pt x="26" y="72525"/>
                  </a:cubicBezTo>
                  <a:lnTo>
                    <a:pt x="26" y="72525"/>
                  </a:lnTo>
                  <a:lnTo>
                    <a:pt x="48" y="74109"/>
                  </a:lnTo>
                  <a:cubicBezTo>
                    <a:pt x="45" y="74008"/>
                    <a:pt x="40" y="73992"/>
                    <a:pt x="35" y="73992"/>
                  </a:cubicBezTo>
                  <a:cubicBezTo>
                    <a:pt x="33" y="73992"/>
                    <a:pt x="31" y="73996"/>
                    <a:pt x="29" y="73996"/>
                  </a:cubicBezTo>
                  <a:cubicBezTo>
                    <a:pt x="20" y="73996"/>
                    <a:pt x="12" y="73933"/>
                    <a:pt x="12" y="73323"/>
                  </a:cubicBezTo>
                  <a:lnTo>
                    <a:pt x="12" y="73323"/>
                  </a:lnTo>
                  <a:cubicBezTo>
                    <a:pt x="0" y="74895"/>
                    <a:pt x="24" y="76169"/>
                    <a:pt x="36" y="77181"/>
                  </a:cubicBezTo>
                  <a:cubicBezTo>
                    <a:pt x="60" y="78205"/>
                    <a:pt x="84" y="78979"/>
                    <a:pt x="72" y="79574"/>
                  </a:cubicBezTo>
                  <a:lnTo>
                    <a:pt x="60" y="79312"/>
                  </a:lnTo>
                  <a:lnTo>
                    <a:pt x="60" y="79312"/>
                  </a:lnTo>
                  <a:cubicBezTo>
                    <a:pt x="98" y="81322"/>
                    <a:pt x="111" y="81566"/>
                    <a:pt x="125" y="81566"/>
                  </a:cubicBezTo>
                  <a:cubicBezTo>
                    <a:pt x="129" y="81566"/>
                    <a:pt x="134" y="81541"/>
                    <a:pt x="139" y="81541"/>
                  </a:cubicBezTo>
                  <a:cubicBezTo>
                    <a:pt x="153" y="81541"/>
                    <a:pt x="173" y="81716"/>
                    <a:pt x="215" y="82991"/>
                  </a:cubicBezTo>
                  <a:cubicBezTo>
                    <a:pt x="215" y="82991"/>
                    <a:pt x="215" y="83134"/>
                    <a:pt x="203" y="83336"/>
                  </a:cubicBezTo>
                  <a:cubicBezTo>
                    <a:pt x="191" y="83551"/>
                    <a:pt x="179" y="83824"/>
                    <a:pt x="179" y="84098"/>
                  </a:cubicBezTo>
                  <a:cubicBezTo>
                    <a:pt x="167" y="84646"/>
                    <a:pt x="155" y="85194"/>
                    <a:pt x="155" y="85194"/>
                  </a:cubicBezTo>
                  <a:lnTo>
                    <a:pt x="215" y="85622"/>
                  </a:lnTo>
                  <a:cubicBezTo>
                    <a:pt x="226" y="86039"/>
                    <a:pt x="247" y="86819"/>
                    <a:pt x="231" y="86819"/>
                  </a:cubicBezTo>
                  <a:cubicBezTo>
                    <a:pt x="230" y="86819"/>
                    <a:pt x="228" y="86813"/>
                    <a:pt x="227" y="86801"/>
                  </a:cubicBezTo>
                  <a:lnTo>
                    <a:pt x="227" y="86801"/>
                  </a:lnTo>
                  <a:cubicBezTo>
                    <a:pt x="250" y="87345"/>
                    <a:pt x="259" y="87504"/>
                    <a:pt x="263" y="87504"/>
                  </a:cubicBezTo>
                  <a:cubicBezTo>
                    <a:pt x="268" y="87504"/>
                    <a:pt x="262" y="87197"/>
                    <a:pt x="268" y="87197"/>
                  </a:cubicBezTo>
                  <a:lnTo>
                    <a:pt x="268" y="87197"/>
                  </a:lnTo>
                  <a:cubicBezTo>
                    <a:pt x="270" y="87197"/>
                    <a:pt x="276" y="87268"/>
                    <a:pt x="286" y="87480"/>
                  </a:cubicBezTo>
                  <a:cubicBezTo>
                    <a:pt x="298" y="88015"/>
                    <a:pt x="310" y="88658"/>
                    <a:pt x="334" y="89337"/>
                  </a:cubicBezTo>
                  <a:cubicBezTo>
                    <a:pt x="334" y="89670"/>
                    <a:pt x="346" y="90004"/>
                    <a:pt x="358" y="90337"/>
                  </a:cubicBezTo>
                  <a:cubicBezTo>
                    <a:pt x="369" y="90682"/>
                    <a:pt x="393" y="91016"/>
                    <a:pt x="405" y="91337"/>
                  </a:cubicBezTo>
                  <a:cubicBezTo>
                    <a:pt x="465" y="92611"/>
                    <a:pt x="500" y="93683"/>
                    <a:pt x="477" y="93933"/>
                  </a:cubicBezTo>
                  <a:cubicBezTo>
                    <a:pt x="486" y="94030"/>
                    <a:pt x="491" y="94070"/>
                    <a:pt x="495" y="94070"/>
                  </a:cubicBezTo>
                  <a:cubicBezTo>
                    <a:pt x="511" y="94070"/>
                    <a:pt x="479" y="93247"/>
                    <a:pt x="484" y="93247"/>
                  </a:cubicBezTo>
                  <a:lnTo>
                    <a:pt x="484" y="93247"/>
                  </a:lnTo>
                  <a:cubicBezTo>
                    <a:pt x="487" y="93247"/>
                    <a:pt x="500" y="93475"/>
                    <a:pt x="536" y="94171"/>
                  </a:cubicBezTo>
                  <a:cubicBezTo>
                    <a:pt x="489" y="94826"/>
                    <a:pt x="655" y="96838"/>
                    <a:pt x="750" y="98802"/>
                  </a:cubicBezTo>
                  <a:cubicBezTo>
                    <a:pt x="695" y="98403"/>
                    <a:pt x="644" y="97430"/>
                    <a:pt x="638" y="97430"/>
                  </a:cubicBezTo>
                  <a:lnTo>
                    <a:pt x="638" y="97430"/>
                  </a:lnTo>
                  <a:cubicBezTo>
                    <a:pt x="636" y="97430"/>
                    <a:pt x="644" y="97664"/>
                    <a:pt x="667" y="98314"/>
                  </a:cubicBezTo>
                  <a:cubicBezTo>
                    <a:pt x="798" y="99493"/>
                    <a:pt x="881" y="102148"/>
                    <a:pt x="1036" y="103815"/>
                  </a:cubicBezTo>
                  <a:cubicBezTo>
                    <a:pt x="1060" y="103851"/>
                    <a:pt x="1131" y="104755"/>
                    <a:pt x="1251" y="105994"/>
                  </a:cubicBezTo>
                  <a:cubicBezTo>
                    <a:pt x="1358" y="107232"/>
                    <a:pt x="1501" y="108816"/>
                    <a:pt x="1667" y="110197"/>
                  </a:cubicBezTo>
                  <a:cubicBezTo>
                    <a:pt x="1667" y="110194"/>
                    <a:pt x="1666" y="110193"/>
                    <a:pt x="1665" y="110193"/>
                  </a:cubicBezTo>
                  <a:cubicBezTo>
                    <a:pt x="1651" y="110193"/>
                    <a:pt x="1781" y="111473"/>
                    <a:pt x="1977" y="113078"/>
                  </a:cubicBezTo>
                  <a:cubicBezTo>
                    <a:pt x="2179" y="114733"/>
                    <a:pt x="2465" y="116721"/>
                    <a:pt x="2679" y="118007"/>
                  </a:cubicBezTo>
                  <a:lnTo>
                    <a:pt x="2655" y="117924"/>
                  </a:lnTo>
                  <a:lnTo>
                    <a:pt x="2655" y="117924"/>
                  </a:lnTo>
                  <a:cubicBezTo>
                    <a:pt x="2727" y="118174"/>
                    <a:pt x="2870" y="118960"/>
                    <a:pt x="3048" y="119912"/>
                  </a:cubicBezTo>
                  <a:cubicBezTo>
                    <a:pt x="3239" y="120877"/>
                    <a:pt x="3477" y="122020"/>
                    <a:pt x="3703" y="122960"/>
                  </a:cubicBezTo>
                  <a:cubicBezTo>
                    <a:pt x="3656" y="122901"/>
                    <a:pt x="3560" y="122555"/>
                    <a:pt x="3322" y="121519"/>
                  </a:cubicBezTo>
                  <a:lnTo>
                    <a:pt x="3322" y="121519"/>
                  </a:lnTo>
                  <a:cubicBezTo>
                    <a:pt x="3322" y="121520"/>
                    <a:pt x="3346" y="121639"/>
                    <a:pt x="3382" y="121805"/>
                  </a:cubicBezTo>
                  <a:cubicBezTo>
                    <a:pt x="3417" y="121972"/>
                    <a:pt x="3465" y="122198"/>
                    <a:pt x="3525" y="122424"/>
                  </a:cubicBezTo>
                  <a:cubicBezTo>
                    <a:pt x="3572" y="122651"/>
                    <a:pt x="3620" y="122877"/>
                    <a:pt x="3667" y="123043"/>
                  </a:cubicBezTo>
                  <a:cubicBezTo>
                    <a:pt x="3703" y="123210"/>
                    <a:pt x="3727" y="123317"/>
                    <a:pt x="3727" y="123317"/>
                  </a:cubicBezTo>
                  <a:cubicBezTo>
                    <a:pt x="3846" y="123734"/>
                    <a:pt x="3989" y="124294"/>
                    <a:pt x="4310" y="125449"/>
                  </a:cubicBezTo>
                  <a:lnTo>
                    <a:pt x="4227" y="125222"/>
                  </a:lnTo>
                  <a:cubicBezTo>
                    <a:pt x="4191" y="125115"/>
                    <a:pt x="4144" y="125008"/>
                    <a:pt x="4144" y="125008"/>
                  </a:cubicBezTo>
                  <a:lnTo>
                    <a:pt x="4144" y="125008"/>
                  </a:lnTo>
                  <a:cubicBezTo>
                    <a:pt x="4465" y="126187"/>
                    <a:pt x="4846" y="127365"/>
                    <a:pt x="5311" y="128604"/>
                  </a:cubicBezTo>
                  <a:cubicBezTo>
                    <a:pt x="5418" y="128913"/>
                    <a:pt x="5561" y="129223"/>
                    <a:pt x="5680" y="129544"/>
                  </a:cubicBezTo>
                  <a:cubicBezTo>
                    <a:pt x="5823" y="129854"/>
                    <a:pt x="5953" y="130175"/>
                    <a:pt x="6108" y="130509"/>
                  </a:cubicBezTo>
                  <a:cubicBezTo>
                    <a:pt x="6406" y="131152"/>
                    <a:pt x="6751" y="131818"/>
                    <a:pt x="7156" y="132497"/>
                  </a:cubicBezTo>
                  <a:cubicBezTo>
                    <a:pt x="7160" y="132501"/>
                    <a:pt x="7163" y="132503"/>
                    <a:pt x="7165" y="132503"/>
                  </a:cubicBezTo>
                  <a:cubicBezTo>
                    <a:pt x="7178" y="132503"/>
                    <a:pt x="7123" y="132386"/>
                    <a:pt x="7049" y="132259"/>
                  </a:cubicBezTo>
                  <a:cubicBezTo>
                    <a:pt x="6966" y="132092"/>
                    <a:pt x="6870" y="131902"/>
                    <a:pt x="6835" y="131795"/>
                  </a:cubicBezTo>
                  <a:cubicBezTo>
                    <a:pt x="6812" y="131744"/>
                    <a:pt x="6800" y="131712"/>
                    <a:pt x="6806" y="131712"/>
                  </a:cubicBezTo>
                  <a:cubicBezTo>
                    <a:pt x="6813" y="131712"/>
                    <a:pt x="6843" y="131753"/>
                    <a:pt x="6906" y="131854"/>
                  </a:cubicBezTo>
                  <a:cubicBezTo>
                    <a:pt x="7025" y="132033"/>
                    <a:pt x="7239" y="132437"/>
                    <a:pt x="7728" y="133104"/>
                  </a:cubicBezTo>
                  <a:cubicBezTo>
                    <a:pt x="7745" y="133149"/>
                    <a:pt x="7763" y="133193"/>
                    <a:pt x="7751" y="133193"/>
                  </a:cubicBezTo>
                  <a:cubicBezTo>
                    <a:pt x="7747" y="133193"/>
                    <a:pt x="7740" y="133188"/>
                    <a:pt x="7728" y="133176"/>
                  </a:cubicBezTo>
                  <a:cubicBezTo>
                    <a:pt x="7704" y="133164"/>
                    <a:pt x="7668" y="133116"/>
                    <a:pt x="7597" y="133021"/>
                  </a:cubicBezTo>
                  <a:cubicBezTo>
                    <a:pt x="7537" y="132938"/>
                    <a:pt x="7442" y="132818"/>
                    <a:pt x="7323" y="132628"/>
                  </a:cubicBezTo>
                  <a:lnTo>
                    <a:pt x="7323" y="132628"/>
                  </a:lnTo>
                  <a:cubicBezTo>
                    <a:pt x="7394" y="132747"/>
                    <a:pt x="7549" y="132961"/>
                    <a:pt x="7716" y="133199"/>
                  </a:cubicBezTo>
                  <a:cubicBezTo>
                    <a:pt x="7882" y="133438"/>
                    <a:pt x="8109" y="133676"/>
                    <a:pt x="8263" y="133914"/>
                  </a:cubicBezTo>
                  <a:cubicBezTo>
                    <a:pt x="8263" y="133914"/>
                    <a:pt x="8251" y="133902"/>
                    <a:pt x="8228" y="133866"/>
                  </a:cubicBezTo>
                  <a:cubicBezTo>
                    <a:pt x="8204" y="133842"/>
                    <a:pt x="8180" y="133795"/>
                    <a:pt x="8132" y="133747"/>
                  </a:cubicBezTo>
                  <a:lnTo>
                    <a:pt x="7847" y="133402"/>
                  </a:lnTo>
                  <a:cubicBezTo>
                    <a:pt x="7739" y="133271"/>
                    <a:pt x="7644" y="133128"/>
                    <a:pt x="7573" y="133033"/>
                  </a:cubicBezTo>
                  <a:cubicBezTo>
                    <a:pt x="7501" y="132951"/>
                    <a:pt x="7456" y="132887"/>
                    <a:pt x="7445" y="132870"/>
                  </a:cubicBezTo>
                  <a:lnTo>
                    <a:pt x="7445" y="132870"/>
                  </a:lnTo>
                  <a:cubicBezTo>
                    <a:pt x="7847" y="133462"/>
                    <a:pt x="7990" y="133593"/>
                    <a:pt x="8085" y="133711"/>
                  </a:cubicBezTo>
                  <a:cubicBezTo>
                    <a:pt x="8132" y="133771"/>
                    <a:pt x="8168" y="133819"/>
                    <a:pt x="8239" y="133914"/>
                  </a:cubicBezTo>
                  <a:cubicBezTo>
                    <a:pt x="8311" y="134009"/>
                    <a:pt x="8406" y="134152"/>
                    <a:pt x="8573" y="134390"/>
                  </a:cubicBezTo>
                  <a:cubicBezTo>
                    <a:pt x="8572" y="134390"/>
                    <a:pt x="8572" y="134390"/>
                    <a:pt x="8572" y="134390"/>
                  </a:cubicBezTo>
                  <a:cubicBezTo>
                    <a:pt x="8568" y="134390"/>
                    <a:pt x="8684" y="134573"/>
                    <a:pt x="8799" y="134712"/>
                  </a:cubicBezTo>
                  <a:cubicBezTo>
                    <a:pt x="8909" y="134842"/>
                    <a:pt x="9003" y="134963"/>
                    <a:pt x="8994" y="134963"/>
                  </a:cubicBezTo>
                  <a:cubicBezTo>
                    <a:pt x="8992" y="134963"/>
                    <a:pt x="8987" y="134959"/>
                    <a:pt x="8978" y="134950"/>
                  </a:cubicBezTo>
                  <a:cubicBezTo>
                    <a:pt x="8930" y="134890"/>
                    <a:pt x="8859" y="134819"/>
                    <a:pt x="8787" y="134723"/>
                  </a:cubicBezTo>
                  <a:cubicBezTo>
                    <a:pt x="8751" y="134688"/>
                    <a:pt x="8716" y="134640"/>
                    <a:pt x="8668" y="134581"/>
                  </a:cubicBezTo>
                  <a:cubicBezTo>
                    <a:pt x="8632" y="134533"/>
                    <a:pt x="8597" y="134485"/>
                    <a:pt x="8561" y="134426"/>
                  </a:cubicBezTo>
                  <a:cubicBezTo>
                    <a:pt x="8406" y="134226"/>
                    <a:pt x="8261" y="133996"/>
                    <a:pt x="8136" y="133830"/>
                  </a:cubicBezTo>
                  <a:lnTo>
                    <a:pt x="8136" y="133830"/>
                  </a:lnTo>
                  <a:cubicBezTo>
                    <a:pt x="8220" y="133944"/>
                    <a:pt x="8296" y="134081"/>
                    <a:pt x="8382" y="134200"/>
                  </a:cubicBezTo>
                  <a:cubicBezTo>
                    <a:pt x="8490" y="134342"/>
                    <a:pt x="8585" y="134473"/>
                    <a:pt x="8680" y="134616"/>
                  </a:cubicBezTo>
                  <a:cubicBezTo>
                    <a:pt x="8906" y="134866"/>
                    <a:pt x="9109" y="135140"/>
                    <a:pt x="9323" y="135354"/>
                  </a:cubicBezTo>
                  <a:cubicBezTo>
                    <a:pt x="9728" y="135831"/>
                    <a:pt x="10121" y="136176"/>
                    <a:pt x="10299" y="136367"/>
                  </a:cubicBezTo>
                  <a:cubicBezTo>
                    <a:pt x="10282" y="136344"/>
                    <a:pt x="10276" y="136329"/>
                    <a:pt x="10286" y="136329"/>
                  </a:cubicBezTo>
                  <a:cubicBezTo>
                    <a:pt x="10297" y="136329"/>
                    <a:pt x="10327" y="136347"/>
                    <a:pt x="10383" y="136390"/>
                  </a:cubicBezTo>
                  <a:cubicBezTo>
                    <a:pt x="10430" y="136438"/>
                    <a:pt x="10502" y="136509"/>
                    <a:pt x="10609" y="136593"/>
                  </a:cubicBezTo>
                  <a:cubicBezTo>
                    <a:pt x="10728" y="136676"/>
                    <a:pt x="10871" y="136795"/>
                    <a:pt x="11061" y="136950"/>
                  </a:cubicBezTo>
                  <a:cubicBezTo>
                    <a:pt x="11299" y="137140"/>
                    <a:pt x="11478" y="137295"/>
                    <a:pt x="11633" y="137414"/>
                  </a:cubicBezTo>
                  <a:cubicBezTo>
                    <a:pt x="11788" y="137521"/>
                    <a:pt x="11907" y="137605"/>
                    <a:pt x="11990" y="137676"/>
                  </a:cubicBezTo>
                  <a:cubicBezTo>
                    <a:pt x="12169" y="137795"/>
                    <a:pt x="12228" y="137843"/>
                    <a:pt x="12252" y="137879"/>
                  </a:cubicBezTo>
                  <a:cubicBezTo>
                    <a:pt x="12323" y="137926"/>
                    <a:pt x="12264" y="137926"/>
                    <a:pt x="12859" y="138331"/>
                  </a:cubicBezTo>
                  <a:cubicBezTo>
                    <a:pt x="13121" y="138474"/>
                    <a:pt x="13573" y="138760"/>
                    <a:pt x="13978" y="138998"/>
                  </a:cubicBezTo>
                  <a:cubicBezTo>
                    <a:pt x="14085" y="139057"/>
                    <a:pt x="14181" y="139129"/>
                    <a:pt x="14264" y="139176"/>
                  </a:cubicBezTo>
                  <a:cubicBezTo>
                    <a:pt x="14359" y="139224"/>
                    <a:pt x="14443" y="139260"/>
                    <a:pt x="14514" y="139295"/>
                  </a:cubicBezTo>
                  <a:cubicBezTo>
                    <a:pt x="14669" y="139367"/>
                    <a:pt x="14764" y="139415"/>
                    <a:pt x="14776" y="139415"/>
                  </a:cubicBezTo>
                  <a:cubicBezTo>
                    <a:pt x="15097" y="139581"/>
                    <a:pt x="15276" y="139676"/>
                    <a:pt x="15419" y="139760"/>
                  </a:cubicBezTo>
                  <a:cubicBezTo>
                    <a:pt x="15550" y="139843"/>
                    <a:pt x="15633" y="139891"/>
                    <a:pt x="15764" y="139962"/>
                  </a:cubicBezTo>
                  <a:cubicBezTo>
                    <a:pt x="16050" y="140093"/>
                    <a:pt x="16538" y="140307"/>
                    <a:pt x="17074" y="140546"/>
                  </a:cubicBezTo>
                  <a:cubicBezTo>
                    <a:pt x="17348" y="140665"/>
                    <a:pt x="17634" y="140784"/>
                    <a:pt x="17931" y="140891"/>
                  </a:cubicBezTo>
                  <a:cubicBezTo>
                    <a:pt x="18217" y="141010"/>
                    <a:pt x="18503" y="141129"/>
                    <a:pt x="18765" y="141212"/>
                  </a:cubicBezTo>
                  <a:cubicBezTo>
                    <a:pt x="19312" y="141403"/>
                    <a:pt x="19765" y="141570"/>
                    <a:pt x="20015" y="141641"/>
                  </a:cubicBezTo>
                  <a:cubicBezTo>
                    <a:pt x="20124" y="141672"/>
                    <a:pt x="20190" y="141690"/>
                    <a:pt x="20201" y="141690"/>
                  </a:cubicBezTo>
                  <a:cubicBezTo>
                    <a:pt x="20215" y="141690"/>
                    <a:pt x="20138" y="141660"/>
                    <a:pt x="19943" y="141593"/>
                  </a:cubicBezTo>
                  <a:lnTo>
                    <a:pt x="19646" y="141486"/>
                  </a:lnTo>
                  <a:lnTo>
                    <a:pt x="19646" y="141486"/>
                  </a:lnTo>
                  <a:cubicBezTo>
                    <a:pt x="19693" y="141498"/>
                    <a:pt x="19765" y="141522"/>
                    <a:pt x="19836" y="141546"/>
                  </a:cubicBezTo>
                  <a:cubicBezTo>
                    <a:pt x="21813" y="142177"/>
                    <a:pt x="23908" y="142701"/>
                    <a:pt x="26027" y="143082"/>
                  </a:cubicBezTo>
                  <a:cubicBezTo>
                    <a:pt x="28147" y="143475"/>
                    <a:pt x="30278" y="143725"/>
                    <a:pt x="32338" y="143856"/>
                  </a:cubicBezTo>
                  <a:lnTo>
                    <a:pt x="32326" y="143867"/>
                  </a:lnTo>
                  <a:cubicBezTo>
                    <a:pt x="33552" y="143951"/>
                    <a:pt x="34921" y="143987"/>
                    <a:pt x="36207" y="144010"/>
                  </a:cubicBezTo>
                  <a:lnTo>
                    <a:pt x="37148" y="144010"/>
                  </a:lnTo>
                  <a:cubicBezTo>
                    <a:pt x="37446" y="143998"/>
                    <a:pt x="37743" y="143998"/>
                    <a:pt x="38029" y="143987"/>
                  </a:cubicBezTo>
                  <a:cubicBezTo>
                    <a:pt x="38600" y="143975"/>
                    <a:pt x="39112" y="143963"/>
                    <a:pt x="39553" y="143951"/>
                  </a:cubicBezTo>
                  <a:cubicBezTo>
                    <a:pt x="40059" y="143934"/>
                    <a:pt x="40691" y="143912"/>
                    <a:pt x="40924" y="143912"/>
                  </a:cubicBezTo>
                  <a:cubicBezTo>
                    <a:pt x="41026" y="143912"/>
                    <a:pt x="41052" y="143916"/>
                    <a:pt x="40958" y="143927"/>
                  </a:cubicBezTo>
                  <a:cubicBezTo>
                    <a:pt x="41898" y="143879"/>
                    <a:pt x="42422" y="143856"/>
                    <a:pt x="43041" y="143796"/>
                  </a:cubicBezTo>
                  <a:cubicBezTo>
                    <a:pt x="43351" y="143772"/>
                    <a:pt x="43696" y="143748"/>
                    <a:pt x="44125" y="143713"/>
                  </a:cubicBezTo>
                  <a:cubicBezTo>
                    <a:pt x="44339" y="143701"/>
                    <a:pt x="44577" y="143689"/>
                    <a:pt x="44839" y="143665"/>
                  </a:cubicBezTo>
                  <a:cubicBezTo>
                    <a:pt x="45113" y="143641"/>
                    <a:pt x="45411" y="143629"/>
                    <a:pt x="45744" y="143594"/>
                  </a:cubicBezTo>
                  <a:lnTo>
                    <a:pt x="45744" y="143594"/>
                  </a:lnTo>
                  <a:cubicBezTo>
                    <a:pt x="45280" y="143653"/>
                    <a:pt x="45089" y="143665"/>
                    <a:pt x="45018" y="143677"/>
                  </a:cubicBezTo>
                  <a:lnTo>
                    <a:pt x="45042" y="143677"/>
                  </a:lnTo>
                  <a:cubicBezTo>
                    <a:pt x="45091" y="143677"/>
                    <a:pt x="45107" y="143677"/>
                    <a:pt x="44845" y="143697"/>
                  </a:cubicBezTo>
                  <a:lnTo>
                    <a:pt x="44845" y="143697"/>
                  </a:lnTo>
                  <a:cubicBezTo>
                    <a:pt x="45024" y="143684"/>
                    <a:pt x="45192" y="143674"/>
                    <a:pt x="45351" y="143665"/>
                  </a:cubicBezTo>
                  <a:cubicBezTo>
                    <a:pt x="45792" y="143617"/>
                    <a:pt x="46173" y="143582"/>
                    <a:pt x="46554" y="143546"/>
                  </a:cubicBezTo>
                  <a:cubicBezTo>
                    <a:pt x="47316" y="143463"/>
                    <a:pt x="48114" y="143391"/>
                    <a:pt x="49411" y="143189"/>
                  </a:cubicBezTo>
                  <a:lnTo>
                    <a:pt x="49411" y="143189"/>
                  </a:lnTo>
                  <a:cubicBezTo>
                    <a:pt x="49253" y="143219"/>
                    <a:pt x="49210" y="143232"/>
                    <a:pt x="49253" y="143232"/>
                  </a:cubicBezTo>
                  <a:cubicBezTo>
                    <a:pt x="49330" y="143232"/>
                    <a:pt x="49680" y="143190"/>
                    <a:pt x="50138" y="143129"/>
                  </a:cubicBezTo>
                  <a:cubicBezTo>
                    <a:pt x="50495" y="143094"/>
                    <a:pt x="50911" y="143034"/>
                    <a:pt x="51316" y="142986"/>
                  </a:cubicBezTo>
                  <a:cubicBezTo>
                    <a:pt x="51709" y="142915"/>
                    <a:pt x="52090" y="142855"/>
                    <a:pt x="52376" y="142808"/>
                  </a:cubicBezTo>
                  <a:lnTo>
                    <a:pt x="52376" y="142808"/>
                  </a:lnTo>
                  <a:cubicBezTo>
                    <a:pt x="52376" y="142808"/>
                    <a:pt x="51959" y="142867"/>
                    <a:pt x="51531" y="142927"/>
                  </a:cubicBezTo>
                  <a:cubicBezTo>
                    <a:pt x="51330" y="142962"/>
                    <a:pt x="51118" y="142986"/>
                    <a:pt x="50951" y="142998"/>
                  </a:cubicBezTo>
                  <a:lnTo>
                    <a:pt x="50951" y="142998"/>
                  </a:lnTo>
                  <a:cubicBezTo>
                    <a:pt x="51497" y="142921"/>
                    <a:pt x="52017" y="142832"/>
                    <a:pt x="52519" y="142760"/>
                  </a:cubicBezTo>
                  <a:cubicBezTo>
                    <a:pt x="53102" y="142665"/>
                    <a:pt x="53674" y="142582"/>
                    <a:pt x="54245" y="142486"/>
                  </a:cubicBezTo>
                  <a:lnTo>
                    <a:pt x="54245" y="142486"/>
                  </a:lnTo>
                  <a:lnTo>
                    <a:pt x="53638" y="142641"/>
                  </a:lnTo>
                  <a:cubicBezTo>
                    <a:pt x="54257" y="142558"/>
                    <a:pt x="54852" y="142451"/>
                    <a:pt x="55448" y="142343"/>
                  </a:cubicBezTo>
                  <a:cubicBezTo>
                    <a:pt x="56031" y="142236"/>
                    <a:pt x="56603" y="142129"/>
                    <a:pt x="57162" y="142034"/>
                  </a:cubicBezTo>
                  <a:cubicBezTo>
                    <a:pt x="58281" y="141808"/>
                    <a:pt x="59341" y="141570"/>
                    <a:pt x="60377" y="141355"/>
                  </a:cubicBezTo>
                  <a:cubicBezTo>
                    <a:pt x="62425" y="140915"/>
                    <a:pt x="64330" y="140510"/>
                    <a:pt x="66211" y="140177"/>
                  </a:cubicBezTo>
                  <a:cubicBezTo>
                    <a:pt x="66418" y="140127"/>
                    <a:pt x="66489" y="140106"/>
                    <a:pt x="66468" y="140106"/>
                  </a:cubicBezTo>
                  <a:cubicBezTo>
                    <a:pt x="66376" y="140106"/>
                    <a:pt x="64592" y="140475"/>
                    <a:pt x="64489" y="140475"/>
                  </a:cubicBezTo>
                  <a:cubicBezTo>
                    <a:pt x="64467" y="140475"/>
                    <a:pt x="64525" y="140458"/>
                    <a:pt x="64699" y="140415"/>
                  </a:cubicBezTo>
                  <a:cubicBezTo>
                    <a:pt x="66949" y="139962"/>
                    <a:pt x="69307" y="139545"/>
                    <a:pt x="70009" y="139403"/>
                  </a:cubicBezTo>
                  <a:cubicBezTo>
                    <a:pt x="73093" y="138783"/>
                    <a:pt x="72867" y="138748"/>
                    <a:pt x="76105" y="138152"/>
                  </a:cubicBezTo>
                  <a:lnTo>
                    <a:pt x="76105" y="138152"/>
                  </a:lnTo>
                  <a:cubicBezTo>
                    <a:pt x="75978" y="138171"/>
                    <a:pt x="75853" y="138186"/>
                    <a:pt x="75807" y="138186"/>
                  </a:cubicBezTo>
                  <a:cubicBezTo>
                    <a:pt x="75703" y="138186"/>
                    <a:pt x="76018" y="138103"/>
                    <a:pt x="77701" y="137771"/>
                  </a:cubicBezTo>
                  <a:cubicBezTo>
                    <a:pt x="78996" y="137526"/>
                    <a:pt x="79722" y="137413"/>
                    <a:pt x="79839" y="137413"/>
                  </a:cubicBezTo>
                  <a:cubicBezTo>
                    <a:pt x="79926" y="137413"/>
                    <a:pt x="79675" y="137476"/>
                    <a:pt x="79070" y="137593"/>
                  </a:cubicBezTo>
                  <a:cubicBezTo>
                    <a:pt x="78577" y="137689"/>
                    <a:pt x="78315" y="137738"/>
                    <a:pt x="78285" y="137738"/>
                  </a:cubicBezTo>
                  <a:cubicBezTo>
                    <a:pt x="78282" y="137738"/>
                    <a:pt x="78282" y="137737"/>
                    <a:pt x="78284" y="137736"/>
                  </a:cubicBezTo>
                  <a:lnTo>
                    <a:pt x="78284" y="137736"/>
                  </a:lnTo>
                  <a:cubicBezTo>
                    <a:pt x="77749" y="137841"/>
                    <a:pt x="77092" y="137972"/>
                    <a:pt x="77139" y="137972"/>
                  </a:cubicBezTo>
                  <a:cubicBezTo>
                    <a:pt x="77156" y="137972"/>
                    <a:pt x="77263" y="137955"/>
                    <a:pt x="77498" y="137914"/>
                  </a:cubicBezTo>
                  <a:lnTo>
                    <a:pt x="77796" y="137843"/>
                  </a:lnTo>
                  <a:cubicBezTo>
                    <a:pt x="78780" y="137675"/>
                    <a:pt x="81303" y="137195"/>
                    <a:pt x="81402" y="137195"/>
                  </a:cubicBezTo>
                  <a:cubicBezTo>
                    <a:pt x="81416" y="137195"/>
                    <a:pt x="81384" y="137204"/>
                    <a:pt x="81296" y="137224"/>
                  </a:cubicBezTo>
                  <a:cubicBezTo>
                    <a:pt x="81982" y="137089"/>
                    <a:pt x="82233" y="137036"/>
                    <a:pt x="82205" y="137036"/>
                  </a:cubicBezTo>
                  <a:cubicBezTo>
                    <a:pt x="82164" y="137036"/>
                    <a:pt x="81509" y="137153"/>
                    <a:pt x="80749" y="137295"/>
                  </a:cubicBezTo>
                  <a:cubicBezTo>
                    <a:pt x="81475" y="137152"/>
                    <a:pt x="82118" y="137045"/>
                    <a:pt x="82725" y="136926"/>
                  </a:cubicBezTo>
                  <a:cubicBezTo>
                    <a:pt x="83035" y="136867"/>
                    <a:pt x="83332" y="136819"/>
                    <a:pt x="83618" y="136759"/>
                  </a:cubicBezTo>
                  <a:cubicBezTo>
                    <a:pt x="83904" y="136712"/>
                    <a:pt x="84189" y="136664"/>
                    <a:pt x="84475" y="136617"/>
                  </a:cubicBezTo>
                  <a:cubicBezTo>
                    <a:pt x="85618" y="136414"/>
                    <a:pt x="86785" y="136224"/>
                    <a:pt x="88273" y="135962"/>
                  </a:cubicBezTo>
                  <a:lnTo>
                    <a:pt x="88273" y="135962"/>
                  </a:lnTo>
                  <a:cubicBezTo>
                    <a:pt x="87962" y="136008"/>
                    <a:pt x="87666" y="136050"/>
                    <a:pt x="87631" y="136050"/>
                  </a:cubicBezTo>
                  <a:cubicBezTo>
                    <a:pt x="87613" y="136050"/>
                    <a:pt x="87668" y="136038"/>
                    <a:pt x="87833" y="136009"/>
                  </a:cubicBezTo>
                  <a:cubicBezTo>
                    <a:pt x="92214" y="135283"/>
                    <a:pt x="89750" y="135640"/>
                    <a:pt x="92726" y="135128"/>
                  </a:cubicBezTo>
                  <a:cubicBezTo>
                    <a:pt x="93230" y="135050"/>
                    <a:pt x="93378" y="135031"/>
                    <a:pt x="93421" y="135031"/>
                  </a:cubicBezTo>
                  <a:cubicBezTo>
                    <a:pt x="93451" y="135031"/>
                    <a:pt x="93431" y="135040"/>
                    <a:pt x="93441" y="135045"/>
                  </a:cubicBezTo>
                  <a:cubicBezTo>
                    <a:pt x="93441" y="135045"/>
                    <a:pt x="93488" y="135045"/>
                    <a:pt x="93726" y="135009"/>
                  </a:cubicBezTo>
                  <a:cubicBezTo>
                    <a:pt x="93834" y="134985"/>
                    <a:pt x="94000" y="134962"/>
                    <a:pt x="94226" y="134914"/>
                  </a:cubicBezTo>
                  <a:cubicBezTo>
                    <a:pt x="94453" y="134878"/>
                    <a:pt x="94738" y="134831"/>
                    <a:pt x="95119" y="134771"/>
                  </a:cubicBezTo>
                  <a:cubicBezTo>
                    <a:pt x="95706" y="134687"/>
                    <a:pt x="95958" y="134656"/>
                    <a:pt x="96005" y="134656"/>
                  </a:cubicBezTo>
                  <a:cubicBezTo>
                    <a:pt x="96093" y="134656"/>
                    <a:pt x="95448" y="134768"/>
                    <a:pt x="94957" y="134850"/>
                  </a:cubicBezTo>
                  <a:lnTo>
                    <a:pt x="94957" y="134850"/>
                  </a:lnTo>
                  <a:cubicBezTo>
                    <a:pt x="97612" y="134413"/>
                    <a:pt x="99926" y="134111"/>
                    <a:pt x="101454" y="133890"/>
                  </a:cubicBezTo>
                  <a:lnTo>
                    <a:pt x="101454" y="133890"/>
                  </a:lnTo>
                  <a:lnTo>
                    <a:pt x="100025" y="134116"/>
                  </a:lnTo>
                  <a:cubicBezTo>
                    <a:pt x="100882" y="133985"/>
                    <a:pt x="101584" y="133878"/>
                    <a:pt x="102299" y="133759"/>
                  </a:cubicBezTo>
                  <a:lnTo>
                    <a:pt x="102299" y="133759"/>
                  </a:lnTo>
                  <a:lnTo>
                    <a:pt x="101477" y="133854"/>
                  </a:lnTo>
                  <a:cubicBezTo>
                    <a:pt x="101894" y="133795"/>
                    <a:pt x="102287" y="133735"/>
                    <a:pt x="102573" y="133688"/>
                  </a:cubicBezTo>
                  <a:cubicBezTo>
                    <a:pt x="102808" y="133658"/>
                    <a:pt x="102970" y="133637"/>
                    <a:pt x="103014" y="133637"/>
                  </a:cubicBezTo>
                  <a:cubicBezTo>
                    <a:pt x="103023" y="133637"/>
                    <a:pt x="103027" y="133638"/>
                    <a:pt x="103025" y="133640"/>
                  </a:cubicBezTo>
                  <a:cubicBezTo>
                    <a:pt x="103894" y="133485"/>
                    <a:pt x="102346" y="133688"/>
                    <a:pt x="104073" y="133390"/>
                  </a:cubicBezTo>
                  <a:cubicBezTo>
                    <a:pt x="104359" y="133342"/>
                    <a:pt x="104716" y="133295"/>
                    <a:pt x="105097" y="133235"/>
                  </a:cubicBezTo>
                  <a:cubicBezTo>
                    <a:pt x="105478" y="133188"/>
                    <a:pt x="105883" y="133128"/>
                    <a:pt x="106264" y="133068"/>
                  </a:cubicBezTo>
                  <a:cubicBezTo>
                    <a:pt x="107026" y="132973"/>
                    <a:pt x="107704" y="132878"/>
                    <a:pt x="107907" y="132878"/>
                  </a:cubicBezTo>
                  <a:cubicBezTo>
                    <a:pt x="106397" y="133075"/>
                    <a:pt x="106238" y="133105"/>
                    <a:pt x="106328" y="133105"/>
                  </a:cubicBezTo>
                  <a:cubicBezTo>
                    <a:pt x="106367" y="133105"/>
                    <a:pt x="106453" y="133099"/>
                    <a:pt x="106494" y="133099"/>
                  </a:cubicBezTo>
                  <a:cubicBezTo>
                    <a:pt x="106552" y="133099"/>
                    <a:pt x="106525" y="133110"/>
                    <a:pt x="106174" y="133161"/>
                  </a:cubicBezTo>
                  <a:lnTo>
                    <a:pt x="106174" y="133161"/>
                  </a:lnTo>
                  <a:cubicBezTo>
                    <a:pt x="106553" y="133110"/>
                    <a:pt x="106970" y="133055"/>
                    <a:pt x="107430" y="132997"/>
                  </a:cubicBezTo>
                  <a:cubicBezTo>
                    <a:pt x="107448" y="132995"/>
                    <a:pt x="107459" y="132995"/>
                    <a:pt x="107464" y="132995"/>
                  </a:cubicBezTo>
                  <a:cubicBezTo>
                    <a:pt x="107495" y="132995"/>
                    <a:pt x="107281" y="133026"/>
                    <a:pt x="107085" y="133057"/>
                  </a:cubicBezTo>
                  <a:cubicBezTo>
                    <a:pt x="110490" y="132652"/>
                    <a:pt x="108645" y="132795"/>
                    <a:pt x="112169" y="132330"/>
                  </a:cubicBezTo>
                  <a:lnTo>
                    <a:pt x="112169" y="132330"/>
                  </a:lnTo>
                  <a:cubicBezTo>
                    <a:pt x="112073" y="132348"/>
                    <a:pt x="112055" y="132356"/>
                    <a:pt x="112091" y="132356"/>
                  </a:cubicBezTo>
                  <a:cubicBezTo>
                    <a:pt x="112227" y="132356"/>
                    <a:pt x="113112" y="132253"/>
                    <a:pt x="113562" y="132187"/>
                  </a:cubicBezTo>
                  <a:lnTo>
                    <a:pt x="113562" y="132187"/>
                  </a:lnTo>
                  <a:cubicBezTo>
                    <a:pt x="113090" y="132251"/>
                    <a:pt x="112857" y="132277"/>
                    <a:pt x="112805" y="132277"/>
                  </a:cubicBezTo>
                  <a:cubicBezTo>
                    <a:pt x="112700" y="132277"/>
                    <a:pt x="113316" y="132172"/>
                    <a:pt x="114181" y="132045"/>
                  </a:cubicBezTo>
                  <a:cubicBezTo>
                    <a:pt x="114741" y="131973"/>
                    <a:pt x="115181" y="131914"/>
                    <a:pt x="115539" y="131866"/>
                  </a:cubicBezTo>
                  <a:cubicBezTo>
                    <a:pt x="115884" y="131830"/>
                    <a:pt x="116158" y="131795"/>
                    <a:pt x="116408" y="131771"/>
                  </a:cubicBezTo>
                  <a:cubicBezTo>
                    <a:pt x="116884" y="131711"/>
                    <a:pt x="117229" y="131664"/>
                    <a:pt x="117825" y="131592"/>
                  </a:cubicBezTo>
                  <a:lnTo>
                    <a:pt x="117825" y="131592"/>
                  </a:lnTo>
                  <a:lnTo>
                    <a:pt x="116467" y="131735"/>
                  </a:lnTo>
                  <a:cubicBezTo>
                    <a:pt x="116920" y="131664"/>
                    <a:pt x="118051" y="131533"/>
                    <a:pt x="119634" y="131354"/>
                  </a:cubicBezTo>
                  <a:cubicBezTo>
                    <a:pt x="119669" y="131354"/>
                    <a:pt x="119603" y="131364"/>
                    <a:pt x="119491" y="131378"/>
                  </a:cubicBezTo>
                  <a:lnTo>
                    <a:pt x="119491" y="131378"/>
                  </a:lnTo>
                  <a:cubicBezTo>
                    <a:pt x="121111" y="131182"/>
                    <a:pt x="123056" y="131039"/>
                    <a:pt x="125171" y="130771"/>
                  </a:cubicBezTo>
                  <a:cubicBezTo>
                    <a:pt x="125509" y="130742"/>
                    <a:pt x="125657" y="130734"/>
                    <a:pt x="125725" y="130734"/>
                  </a:cubicBezTo>
                  <a:cubicBezTo>
                    <a:pt x="125824" y="130734"/>
                    <a:pt x="125747" y="130752"/>
                    <a:pt x="125841" y="130752"/>
                  </a:cubicBezTo>
                  <a:cubicBezTo>
                    <a:pt x="125899" y="130752"/>
                    <a:pt x="126021" y="130745"/>
                    <a:pt x="126290" y="130723"/>
                  </a:cubicBezTo>
                  <a:cubicBezTo>
                    <a:pt x="129028" y="130449"/>
                    <a:pt x="129267" y="130497"/>
                    <a:pt x="132148" y="130211"/>
                  </a:cubicBezTo>
                  <a:lnTo>
                    <a:pt x="132148" y="130211"/>
                  </a:lnTo>
                  <a:cubicBezTo>
                    <a:pt x="131859" y="130228"/>
                    <a:pt x="131653" y="130240"/>
                    <a:pt x="131592" y="130240"/>
                  </a:cubicBezTo>
                  <a:cubicBezTo>
                    <a:pt x="131476" y="130240"/>
                    <a:pt x="131873" y="130196"/>
                    <a:pt x="133196" y="130056"/>
                  </a:cubicBezTo>
                  <a:lnTo>
                    <a:pt x="133196" y="130056"/>
                  </a:lnTo>
                  <a:lnTo>
                    <a:pt x="128457" y="130509"/>
                  </a:lnTo>
                  <a:lnTo>
                    <a:pt x="128457" y="130509"/>
                  </a:lnTo>
                  <a:lnTo>
                    <a:pt x="131493" y="130187"/>
                  </a:lnTo>
                  <a:lnTo>
                    <a:pt x="131493" y="130187"/>
                  </a:lnTo>
                  <a:cubicBezTo>
                    <a:pt x="130064" y="130306"/>
                    <a:pt x="128481" y="130473"/>
                    <a:pt x="127612" y="130544"/>
                  </a:cubicBezTo>
                  <a:cubicBezTo>
                    <a:pt x="128534" y="130446"/>
                    <a:pt x="128813" y="130420"/>
                    <a:pt x="128717" y="130420"/>
                  </a:cubicBezTo>
                  <a:cubicBezTo>
                    <a:pt x="128662" y="130420"/>
                    <a:pt x="128483" y="130429"/>
                    <a:pt x="128231" y="130437"/>
                  </a:cubicBezTo>
                  <a:cubicBezTo>
                    <a:pt x="130195" y="130318"/>
                    <a:pt x="132112" y="130068"/>
                    <a:pt x="134386" y="129901"/>
                  </a:cubicBezTo>
                  <a:lnTo>
                    <a:pt x="134386" y="129901"/>
                  </a:lnTo>
                  <a:lnTo>
                    <a:pt x="134315" y="129997"/>
                  </a:lnTo>
                  <a:cubicBezTo>
                    <a:pt x="135172" y="129913"/>
                    <a:pt x="135982" y="129878"/>
                    <a:pt x="136779" y="129818"/>
                  </a:cubicBezTo>
                  <a:cubicBezTo>
                    <a:pt x="137565" y="129770"/>
                    <a:pt x="138363" y="129711"/>
                    <a:pt x="139184" y="129651"/>
                  </a:cubicBezTo>
                  <a:cubicBezTo>
                    <a:pt x="140006" y="129592"/>
                    <a:pt x="140851" y="129532"/>
                    <a:pt x="141780" y="129461"/>
                  </a:cubicBezTo>
                  <a:cubicBezTo>
                    <a:pt x="142244" y="129437"/>
                    <a:pt x="142721" y="129401"/>
                    <a:pt x="143221" y="129366"/>
                  </a:cubicBezTo>
                  <a:cubicBezTo>
                    <a:pt x="143471" y="129354"/>
                    <a:pt x="143733" y="129330"/>
                    <a:pt x="143995" y="129318"/>
                  </a:cubicBezTo>
                  <a:cubicBezTo>
                    <a:pt x="144126" y="129306"/>
                    <a:pt x="144268" y="129306"/>
                    <a:pt x="144399" y="129294"/>
                  </a:cubicBezTo>
                  <a:lnTo>
                    <a:pt x="144411" y="129293"/>
                  </a:lnTo>
                  <a:lnTo>
                    <a:pt x="144411" y="129293"/>
                  </a:lnTo>
                  <a:cubicBezTo>
                    <a:pt x="144392" y="129294"/>
                    <a:pt x="144373" y="129294"/>
                    <a:pt x="144352" y="129294"/>
                  </a:cubicBezTo>
                  <a:cubicBezTo>
                    <a:pt x="144268" y="129294"/>
                    <a:pt x="144185" y="129306"/>
                    <a:pt x="144090" y="129306"/>
                  </a:cubicBezTo>
                  <a:cubicBezTo>
                    <a:pt x="143745" y="129330"/>
                    <a:pt x="143387" y="129342"/>
                    <a:pt x="143387" y="129342"/>
                  </a:cubicBezTo>
                  <a:cubicBezTo>
                    <a:pt x="143530" y="129330"/>
                    <a:pt x="143780" y="129306"/>
                    <a:pt x="144078" y="129282"/>
                  </a:cubicBezTo>
                  <a:cubicBezTo>
                    <a:pt x="144161" y="129282"/>
                    <a:pt x="144245" y="129270"/>
                    <a:pt x="144328" y="129270"/>
                  </a:cubicBezTo>
                  <a:cubicBezTo>
                    <a:pt x="144364" y="129270"/>
                    <a:pt x="144411" y="129259"/>
                    <a:pt x="144447" y="129259"/>
                  </a:cubicBezTo>
                  <a:lnTo>
                    <a:pt x="144518" y="129259"/>
                  </a:lnTo>
                  <a:cubicBezTo>
                    <a:pt x="144522" y="129255"/>
                    <a:pt x="144528" y="129253"/>
                    <a:pt x="144534" y="129253"/>
                  </a:cubicBezTo>
                  <a:cubicBezTo>
                    <a:pt x="144546" y="129253"/>
                    <a:pt x="144562" y="129259"/>
                    <a:pt x="144578" y="129259"/>
                  </a:cubicBezTo>
                  <a:cubicBezTo>
                    <a:pt x="144757" y="129259"/>
                    <a:pt x="144947" y="129270"/>
                    <a:pt x="145138" y="129282"/>
                  </a:cubicBezTo>
                  <a:cubicBezTo>
                    <a:pt x="145935" y="129318"/>
                    <a:pt x="146816" y="129413"/>
                    <a:pt x="147531" y="129485"/>
                  </a:cubicBezTo>
                  <a:cubicBezTo>
                    <a:pt x="147459" y="129497"/>
                    <a:pt x="147650" y="129520"/>
                    <a:pt x="147936" y="129568"/>
                  </a:cubicBezTo>
                  <a:cubicBezTo>
                    <a:pt x="148209" y="129616"/>
                    <a:pt x="148590" y="129675"/>
                    <a:pt x="148888" y="129723"/>
                  </a:cubicBezTo>
                  <a:cubicBezTo>
                    <a:pt x="148886" y="129722"/>
                    <a:pt x="148886" y="129722"/>
                    <a:pt x="148888" y="129722"/>
                  </a:cubicBezTo>
                  <a:cubicBezTo>
                    <a:pt x="148926" y="129722"/>
                    <a:pt x="149690" y="129837"/>
                    <a:pt x="150507" y="129985"/>
                  </a:cubicBezTo>
                  <a:cubicBezTo>
                    <a:pt x="151365" y="130140"/>
                    <a:pt x="152269" y="130342"/>
                    <a:pt x="152472" y="130354"/>
                  </a:cubicBezTo>
                  <a:cubicBezTo>
                    <a:pt x="152472" y="130354"/>
                    <a:pt x="152948" y="130485"/>
                    <a:pt x="153424" y="130616"/>
                  </a:cubicBezTo>
                  <a:cubicBezTo>
                    <a:pt x="153901" y="130759"/>
                    <a:pt x="154377" y="130890"/>
                    <a:pt x="154377" y="130890"/>
                  </a:cubicBezTo>
                  <a:cubicBezTo>
                    <a:pt x="156091" y="131402"/>
                    <a:pt x="157044" y="131747"/>
                    <a:pt x="157984" y="132116"/>
                  </a:cubicBezTo>
                  <a:cubicBezTo>
                    <a:pt x="158223" y="132199"/>
                    <a:pt x="158449" y="132283"/>
                    <a:pt x="158687" y="132390"/>
                  </a:cubicBezTo>
                  <a:cubicBezTo>
                    <a:pt x="158925" y="132497"/>
                    <a:pt x="159175" y="132604"/>
                    <a:pt x="159449" y="132723"/>
                  </a:cubicBezTo>
                  <a:cubicBezTo>
                    <a:pt x="159723" y="132830"/>
                    <a:pt x="159997" y="132985"/>
                    <a:pt x="160306" y="133140"/>
                  </a:cubicBezTo>
                  <a:cubicBezTo>
                    <a:pt x="160628" y="133283"/>
                    <a:pt x="160961" y="133473"/>
                    <a:pt x="161342" y="133688"/>
                  </a:cubicBezTo>
                  <a:cubicBezTo>
                    <a:pt x="161052" y="133539"/>
                    <a:pt x="160985" y="133511"/>
                    <a:pt x="160970" y="133511"/>
                  </a:cubicBezTo>
                  <a:cubicBezTo>
                    <a:pt x="160960" y="133511"/>
                    <a:pt x="160970" y="133521"/>
                    <a:pt x="160961" y="133521"/>
                  </a:cubicBezTo>
                  <a:cubicBezTo>
                    <a:pt x="160937" y="133521"/>
                    <a:pt x="160890" y="133497"/>
                    <a:pt x="160723" y="133414"/>
                  </a:cubicBezTo>
                  <a:cubicBezTo>
                    <a:pt x="160544" y="133330"/>
                    <a:pt x="160247" y="133176"/>
                    <a:pt x="159735" y="132926"/>
                  </a:cubicBezTo>
                  <a:lnTo>
                    <a:pt x="159735" y="132926"/>
                  </a:lnTo>
                  <a:cubicBezTo>
                    <a:pt x="160247" y="133188"/>
                    <a:pt x="160735" y="133426"/>
                    <a:pt x="161080" y="133628"/>
                  </a:cubicBezTo>
                  <a:cubicBezTo>
                    <a:pt x="161437" y="133819"/>
                    <a:pt x="161663" y="133950"/>
                    <a:pt x="161675" y="133950"/>
                  </a:cubicBezTo>
                  <a:cubicBezTo>
                    <a:pt x="161949" y="134128"/>
                    <a:pt x="162652" y="134521"/>
                    <a:pt x="163330" y="134997"/>
                  </a:cubicBezTo>
                  <a:cubicBezTo>
                    <a:pt x="163687" y="135235"/>
                    <a:pt x="164033" y="135497"/>
                    <a:pt x="164342" y="135735"/>
                  </a:cubicBezTo>
                  <a:cubicBezTo>
                    <a:pt x="164664" y="135962"/>
                    <a:pt x="164926" y="136212"/>
                    <a:pt x="165116" y="136378"/>
                  </a:cubicBezTo>
                  <a:cubicBezTo>
                    <a:pt x="165307" y="136533"/>
                    <a:pt x="165438" y="136628"/>
                    <a:pt x="165640" y="136795"/>
                  </a:cubicBezTo>
                  <a:cubicBezTo>
                    <a:pt x="165831" y="136974"/>
                    <a:pt x="166104" y="137212"/>
                    <a:pt x="166557" y="137664"/>
                  </a:cubicBezTo>
                  <a:cubicBezTo>
                    <a:pt x="166587" y="137703"/>
                    <a:pt x="166594" y="137715"/>
                    <a:pt x="166590" y="137715"/>
                  </a:cubicBezTo>
                  <a:cubicBezTo>
                    <a:pt x="166584" y="137715"/>
                    <a:pt x="166546" y="137677"/>
                    <a:pt x="166545" y="137676"/>
                  </a:cubicBezTo>
                  <a:lnTo>
                    <a:pt x="166545" y="137676"/>
                  </a:lnTo>
                  <a:cubicBezTo>
                    <a:pt x="166546" y="137677"/>
                    <a:pt x="166569" y="137701"/>
                    <a:pt x="166605" y="137736"/>
                  </a:cubicBezTo>
                  <a:cubicBezTo>
                    <a:pt x="166640" y="137771"/>
                    <a:pt x="166688" y="137831"/>
                    <a:pt x="166747" y="137891"/>
                  </a:cubicBezTo>
                  <a:cubicBezTo>
                    <a:pt x="166866" y="138010"/>
                    <a:pt x="167021" y="138176"/>
                    <a:pt x="167140" y="138307"/>
                  </a:cubicBezTo>
                  <a:cubicBezTo>
                    <a:pt x="167271" y="138438"/>
                    <a:pt x="167367" y="138533"/>
                    <a:pt x="167390" y="138557"/>
                  </a:cubicBezTo>
                  <a:cubicBezTo>
                    <a:pt x="167393" y="138560"/>
                    <a:pt x="167395" y="138562"/>
                    <a:pt x="167396" y="138562"/>
                  </a:cubicBezTo>
                  <a:cubicBezTo>
                    <a:pt x="167401" y="138562"/>
                    <a:pt x="167345" y="138484"/>
                    <a:pt x="167188" y="138295"/>
                  </a:cubicBezTo>
                  <a:lnTo>
                    <a:pt x="167188" y="138295"/>
                  </a:lnTo>
                  <a:cubicBezTo>
                    <a:pt x="167331" y="138462"/>
                    <a:pt x="167474" y="138641"/>
                    <a:pt x="167617" y="138831"/>
                  </a:cubicBezTo>
                  <a:cubicBezTo>
                    <a:pt x="167771" y="139022"/>
                    <a:pt x="167926" y="139224"/>
                    <a:pt x="168081" y="139426"/>
                  </a:cubicBezTo>
                  <a:cubicBezTo>
                    <a:pt x="168236" y="139641"/>
                    <a:pt x="168379" y="139855"/>
                    <a:pt x="168533" y="140081"/>
                  </a:cubicBezTo>
                  <a:cubicBezTo>
                    <a:pt x="168688" y="140307"/>
                    <a:pt x="168855" y="140534"/>
                    <a:pt x="168998" y="140784"/>
                  </a:cubicBezTo>
                  <a:cubicBezTo>
                    <a:pt x="169141" y="141034"/>
                    <a:pt x="169295" y="141272"/>
                    <a:pt x="169438" y="141534"/>
                  </a:cubicBezTo>
                  <a:cubicBezTo>
                    <a:pt x="169522" y="141653"/>
                    <a:pt x="169581" y="141784"/>
                    <a:pt x="169653" y="141915"/>
                  </a:cubicBezTo>
                  <a:cubicBezTo>
                    <a:pt x="169712" y="142046"/>
                    <a:pt x="169783" y="142189"/>
                    <a:pt x="169855" y="142320"/>
                  </a:cubicBezTo>
                  <a:cubicBezTo>
                    <a:pt x="170141" y="142844"/>
                    <a:pt x="170355" y="143415"/>
                    <a:pt x="170593" y="143963"/>
                  </a:cubicBezTo>
                  <a:cubicBezTo>
                    <a:pt x="170629" y="144034"/>
                    <a:pt x="170653" y="144094"/>
                    <a:pt x="170688" y="144177"/>
                  </a:cubicBezTo>
                  <a:cubicBezTo>
                    <a:pt x="170724" y="144248"/>
                    <a:pt x="170784" y="144320"/>
                    <a:pt x="170843" y="144379"/>
                  </a:cubicBezTo>
                  <a:cubicBezTo>
                    <a:pt x="170974" y="144487"/>
                    <a:pt x="171141" y="144546"/>
                    <a:pt x="171307" y="144558"/>
                  </a:cubicBezTo>
                  <a:cubicBezTo>
                    <a:pt x="171462" y="144558"/>
                    <a:pt x="171641" y="144534"/>
                    <a:pt x="171772" y="144439"/>
                  </a:cubicBezTo>
                  <a:cubicBezTo>
                    <a:pt x="171843" y="144391"/>
                    <a:pt x="171915" y="144344"/>
                    <a:pt x="171962" y="144272"/>
                  </a:cubicBezTo>
                  <a:cubicBezTo>
                    <a:pt x="172010" y="144201"/>
                    <a:pt x="172046" y="144129"/>
                    <a:pt x="172069" y="144058"/>
                  </a:cubicBezTo>
                  <a:cubicBezTo>
                    <a:pt x="172189" y="143796"/>
                    <a:pt x="172308" y="143534"/>
                    <a:pt x="172427" y="143272"/>
                  </a:cubicBezTo>
                  <a:cubicBezTo>
                    <a:pt x="172558" y="143022"/>
                    <a:pt x="172677" y="142772"/>
                    <a:pt x="172796" y="142534"/>
                  </a:cubicBezTo>
                  <a:cubicBezTo>
                    <a:pt x="172915" y="142284"/>
                    <a:pt x="173046" y="142058"/>
                    <a:pt x="173165" y="141831"/>
                  </a:cubicBezTo>
                  <a:cubicBezTo>
                    <a:pt x="173296" y="141605"/>
                    <a:pt x="173415" y="141391"/>
                    <a:pt x="173534" y="141189"/>
                  </a:cubicBezTo>
                  <a:cubicBezTo>
                    <a:pt x="173784" y="140784"/>
                    <a:pt x="174010" y="140415"/>
                    <a:pt x="174225" y="140093"/>
                  </a:cubicBezTo>
                  <a:cubicBezTo>
                    <a:pt x="174891" y="139034"/>
                    <a:pt x="175713" y="137926"/>
                    <a:pt x="176582" y="136890"/>
                  </a:cubicBezTo>
                  <a:cubicBezTo>
                    <a:pt x="176808" y="136640"/>
                    <a:pt x="177034" y="136390"/>
                    <a:pt x="177261" y="136152"/>
                  </a:cubicBezTo>
                  <a:cubicBezTo>
                    <a:pt x="177368" y="136021"/>
                    <a:pt x="177487" y="135902"/>
                    <a:pt x="177594" y="135783"/>
                  </a:cubicBezTo>
                  <a:cubicBezTo>
                    <a:pt x="177701" y="135664"/>
                    <a:pt x="177820" y="135557"/>
                    <a:pt x="177939" y="135438"/>
                  </a:cubicBezTo>
                  <a:cubicBezTo>
                    <a:pt x="178165" y="135212"/>
                    <a:pt x="178392" y="134997"/>
                    <a:pt x="178618" y="134795"/>
                  </a:cubicBezTo>
                  <a:cubicBezTo>
                    <a:pt x="178844" y="134592"/>
                    <a:pt x="179070" y="134402"/>
                    <a:pt x="179285" y="134211"/>
                  </a:cubicBezTo>
                  <a:lnTo>
                    <a:pt x="179285" y="134211"/>
                  </a:lnTo>
                  <a:cubicBezTo>
                    <a:pt x="179178" y="134319"/>
                    <a:pt x="179285" y="134235"/>
                    <a:pt x="178963" y="134509"/>
                  </a:cubicBezTo>
                  <a:cubicBezTo>
                    <a:pt x="179261" y="134259"/>
                    <a:pt x="179511" y="134045"/>
                    <a:pt x="179725" y="133878"/>
                  </a:cubicBezTo>
                  <a:cubicBezTo>
                    <a:pt x="179940" y="133711"/>
                    <a:pt x="180106" y="133569"/>
                    <a:pt x="180261" y="133449"/>
                  </a:cubicBezTo>
                  <a:cubicBezTo>
                    <a:pt x="180571" y="133223"/>
                    <a:pt x="180773" y="133057"/>
                    <a:pt x="180987" y="132902"/>
                  </a:cubicBezTo>
                  <a:cubicBezTo>
                    <a:pt x="181202" y="132747"/>
                    <a:pt x="181428" y="132580"/>
                    <a:pt x="181797" y="132342"/>
                  </a:cubicBezTo>
                  <a:cubicBezTo>
                    <a:pt x="181987" y="132223"/>
                    <a:pt x="182202" y="132092"/>
                    <a:pt x="182476" y="131937"/>
                  </a:cubicBezTo>
                  <a:cubicBezTo>
                    <a:pt x="182618" y="131866"/>
                    <a:pt x="182761" y="131771"/>
                    <a:pt x="182928" y="131687"/>
                  </a:cubicBezTo>
                  <a:cubicBezTo>
                    <a:pt x="183095" y="131604"/>
                    <a:pt x="183285" y="131509"/>
                    <a:pt x="183476" y="131402"/>
                  </a:cubicBezTo>
                  <a:cubicBezTo>
                    <a:pt x="183800" y="131253"/>
                    <a:pt x="183937" y="131199"/>
                    <a:pt x="183948" y="131199"/>
                  </a:cubicBezTo>
                  <a:cubicBezTo>
                    <a:pt x="183951" y="131199"/>
                    <a:pt x="183944" y="131203"/>
                    <a:pt x="183928" y="131211"/>
                  </a:cubicBezTo>
                  <a:cubicBezTo>
                    <a:pt x="183869" y="131247"/>
                    <a:pt x="183630" y="131354"/>
                    <a:pt x="183380" y="131485"/>
                  </a:cubicBezTo>
                  <a:cubicBezTo>
                    <a:pt x="183024" y="131676"/>
                    <a:pt x="182630" y="131899"/>
                    <a:pt x="182637" y="131899"/>
                  </a:cubicBezTo>
                  <a:cubicBezTo>
                    <a:pt x="182640" y="131899"/>
                    <a:pt x="182698" y="131869"/>
                    <a:pt x="182833" y="131795"/>
                  </a:cubicBezTo>
                  <a:cubicBezTo>
                    <a:pt x="182952" y="131759"/>
                    <a:pt x="183249" y="131616"/>
                    <a:pt x="183654" y="131402"/>
                  </a:cubicBezTo>
                  <a:cubicBezTo>
                    <a:pt x="183869" y="131306"/>
                    <a:pt x="184107" y="131199"/>
                    <a:pt x="184369" y="131068"/>
                  </a:cubicBezTo>
                  <a:cubicBezTo>
                    <a:pt x="184631" y="130961"/>
                    <a:pt x="184916" y="130830"/>
                    <a:pt x="185226" y="130711"/>
                  </a:cubicBezTo>
                  <a:cubicBezTo>
                    <a:pt x="186440" y="130211"/>
                    <a:pt x="187929" y="129759"/>
                    <a:pt x="189107" y="129544"/>
                  </a:cubicBezTo>
                  <a:lnTo>
                    <a:pt x="189107" y="129544"/>
                  </a:lnTo>
                  <a:lnTo>
                    <a:pt x="188548" y="129675"/>
                  </a:lnTo>
                  <a:cubicBezTo>
                    <a:pt x="188750" y="129640"/>
                    <a:pt x="188964" y="129592"/>
                    <a:pt x="189203" y="129544"/>
                  </a:cubicBezTo>
                  <a:cubicBezTo>
                    <a:pt x="189417" y="129544"/>
                    <a:pt x="189643" y="129544"/>
                    <a:pt x="189881" y="129556"/>
                  </a:cubicBezTo>
                  <a:lnTo>
                    <a:pt x="193144" y="129556"/>
                  </a:lnTo>
                  <a:cubicBezTo>
                    <a:pt x="193441" y="129556"/>
                    <a:pt x="193751" y="129544"/>
                    <a:pt x="194060" y="129544"/>
                  </a:cubicBezTo>
                  <a:cubicBezTo>
                    <a:pt x="194691" y="129532"/>
                    <a:pt x="195334" y="129532"/>
                    <a:pt x="196001" y="129520"/>
                  </a:cubicBezTo>
                  <a:lnTo>
                    <a:pt x="196001" y="129520"/>
                  </a:lnTo>
                  <a:cubicBezTo>
                    <a:pt x="196001" y="129520"/>
                    <a:pt x="195858" y="129532"/>
                    <a:pt x="195977" y="129532"/>
                  </a:cubicBezTo>
                  <a:cubicBezTo>
                    <a:pt x="198037" y="129449"/>
                    <a:pt x="201942" y="129259"/>
                    <a:pt x="204800" y="128794"/>
                  </a:cubicBezTo>
                  <a:lnTo>
                    <a:pt x="204800" y="128794"/>
                  </a:lnTo>
                  <a:cubicBezTo>
                    <a:pt x="204574" y="128842"/>
                    <a:pt x="204383" y="128878"/>
                    <a:pt x="204228" y="128901"/>
                  </a:cubicBezTo>
                  <a:cubicBezTo>
                    <a:pt x="204073" y="128925"/>
                    <a:pt x="203954" y="128937"/>
                    <a:pt x="203883" y="128949"/>
                  </a:cubicBezTo>
                  <a:cubicBezTo>
                    <a:pt x="203799" y="128963"/>
                    <a:pt x="203777" y="128969"/>
                    <a:pt x="203828" y="128969"/>
                  </a:cubicBezTo>
                  <a:cubicBezTo>
                    <a:pt x="203864" y="128969"/>
                    <a:pt x="203936" y="128966"/>
                    <a:pt x="204050" y="128961"/>
                  </a:cubicBezTo>
                  <a:cubicBezTo>
                    <a:pt x="204693" y="128878"/>
                    <a:pt x="204597" y="128866"/>
                    <a:pt x="204657" y="128842"/>
                  </a:cubicBezTo>
                  <a:cubicBezTo>
                    <a:pt x="204693" y="128830"/>
                    <a:pt x="204764" y="128806"/>
                    <a:pt x="204990" y="128770"/>
                  </a:cubicBezTo>
                  <a:cubicBezTo>
                    <a:pt x="205216" y="128723"/>
                    <a:pt x="205586" y="128675"/>
                    <a:pt x="206229" y="128544"/>
                  </a:cubicBezTo>
                  <a:cubicBezTo>
                    <a:pt x="206431" y="128508"/>
                    <a:pt x="206705" y="128461"/>
                    <a:pt x="206991" y="128401"/>
                  </a:cubicBezTo>
                  <a:cubicBezTo>
                    <a:pt x="207288" y="128342"/>
                    <a:pt x="207598" y="128282"/>
                    <a:pt x="207895" y="128211"/>
                  </a:cubicBezTo>
                  <a:cubicBezTo>
                    <a:pt x="208491" y="128080"/>
                    <a:pt x="209003" y="127949"/>
                    <a:pt x="209122" y="127937"/>
                  </a:cubicBezTo>
                  <a:lnTo>
                    <a:pt x="209122" y="127937"/>
                  </a:lnTo>
                  <a:cubicBezTo>
                    <a:pt x="209122" y="127937"/>
                    <a:pt x="208538" y="128104"/>
                    <a:pt x="207943" y="128258"/>
                  </a:cubicBezTo>
                  <a:cubicBezTo>
                    <a:pt x="207645" y="128330"/>
                    <a:pt x="207348" y="128389"/>
                    <a:pt x="207121" y="128449"/>
                  </a:cubicBezTo>
                  <a:cubicBezTo>
                    <a:pt x="206895" y="128497"/>
                    <a:pt x="206740" y="128520"/>
                    <a:pt x="206740" y="128520"/>
                  </a:cubicBezTo>
                  <a:cubicBezTo>
                    <a:pt x="207991" y="128342"/>
                    <a:pt x="209836" y="127770"/>
                    <a:pt x="211039" y="127282"/>
                  </a:cubicBezTo>
                  <a:lnTo>
                    <a:pt x="211039" y="127282"/>
                  </a:lnTo>
                  <a:lnTo>
                    <a:pt x="210884" y="127365"/>
                  </a:lnTo>
                  <a:cubicBezTo>
                    <a:pt x="212634" y="126663"/>
                    <a:pt x="213444" y="126115"/>
                    <a:pt x="214253" y="125544"/>
                  </a:cubicBezTo>
                  <a:cubicBezTo>
                    <a:pt x="214456" y="125413"/>
                    <a:pt x="214646" y="125246"/>
                    <a:pt x="214861" y="125079"/>
                  </a:cubicBezTo>
                  <a:cubicBezTo>
                    <a:pt x="215063" y="124901"/>
                    <a:pt x="215289" y="124722"/>
                    <a:pt x="215515" y="124508"/>
                  </a:cubicBezTo>
                  <a:cubicBezTo>
                    <a:pt x="215563" y="124448"/>
                    <a:pt x="215623" y="124401"/>
                    <a:pt x="215694" y="124341"/>
                  </a:cubicBezTo>
                  <a:cubicBezTo>
                    <a:pt x="215742" y="124282"/>
                    <a:pt x="215801" y="124222"/>
                    <a:pt x="215873" y="124151"/>
                  </a:cubicBezTo>
                  <a:cubicBezTo>
                    <a:pt x="215932" y="124091"/>
                    <a:pt x="215992" y="124020"/>
                    <a:pt x="216063" y="123960"/>
                  </a:cubicBezTo>
                  <a:cubicBezTo>
                    <a:pt x="216123" y="123889"/>
                    <a:pt x="216182" y="123817"/>
                    <a:pt x="216254" y="123746"/>
                  </a:cubicBezTo>
                  <a:cubicBezTo>
                    <a:pt x="216508" y="123457"/>
                    <a:pt x="216774" y="123111"/>
                    <a:pt x="217062" y="122721"/>
                  </a:cubicBezTo>
                  <a:lnTo>
                    <a:pt x="217062" y="122721"/>
                  </a:lnTo>
                  <a:cubicBezTo>
                    <a:pt x="217038" y="122752"/>
                    <a:pt x="216999" y="122803"/>
                    <a:pt x="216956" y="122853"/>
                  </a:cubicBezTo>
                  <a:cubicBezTo>
                    <a:pt x="216885" y="122936"/>
                    <a:pt x="216825" y="123008"/>
                    <a:pt x="216825" y="123008"/>
                  </a:cubicBezTo>
                  <a:cubicBezTo>
                    <a:pt x="216992" y="122793"/>
                    <a:pt x="217111" y="122591"/>
                    <a:pt x="217218" y="122412"/>
                  </a:cubicBezTo>
                  <a:cubicBezTo>
                    <a:pt x="217337" y="122246"/>
                    <a:pt x="217432" y="122091"/>
                    <a:pt x="217504" y="121960"/>
                  </a:cubicBezTo>
                  <a:cubicBezTo>
                    <a:pt x="217647" y="121686"/>
                    <a:pt x="217778" y="121484"/>
                    <a:pt x="217873" y="121281"/>
                  </a:cubicBezTo>
                  <a:cubicBezTo>
                    <a:pt x="217932" y="121174"/>
                    <a:pt x="217980" y="121079"/>
                    <a:pt x="218040" y="120960"/>
                  </a:cubicBezTo>
                  <a:cubicBezTo>
                    <a:pt x="218063" y="120900"/>
                    <a:pt x="218099" y="120853"/>
                    <a:pt x="218123" y="120781"/>
                  </a:cubicBezTo>
                  <a:cubicBezTo>
                    <a:pt x="218159" y="120722"/>
                    <a:pt x="218182" y="120650"/>
                    <a:pt x="218206" y="120579"/>
                  </a:cubicBezTo>
                  <a:cubicBezTo>
                    <a:pt x="218266" y="120436"/>
                    <a:pt x="218337" y="120281"/>
                    <a:pt x="218409" y="120091"/>
                  </a:cubicBezTo>
                  <a:cubicBezTo>
                    <a:pt x="218480" y="119888"/>
                    <a:pt x="218551" y="119662"/>
                    <a:pt x="218635" y="119400"/>
                  </a:cubicBezTo>
                  <a:cubicBezTo>
                    <a:pt x="218635" y="119400"/>
                    <a:pt x="218659" y="119364"/>
                    <a:pt x="218682" y="119305"/>
                  </a:cubicBezTo>
                  <a:cubicBezTo>
                    <a:pt x="218706" y="119257"/>
                    <a:pt x="218730" y="119174"/>
                    <a:pt x="218766" y="119091"/>
                  </a:cubicBezTo>
                  <a:cubicBezTo>
                    <a:pt x="218825" y="118936"/>
                    <a:pt x="218873" y="118781"/>
                    <a:pt x="218873" y="118781"/>
                  </a:cubicBezTo>
                  <a:cubicBezTo>
                    <a:pt x="218897" y="118698"/>
                    <a:pt x="218932" y="118591"/>
                    <a:pt x="218956" y="118495"/>
                  </a:cubicBezTo>
                  <a:cubicBezTo>
                    <a:pt x="218980" y="118388"/>
                    <a:pt x="219004" y="118269"/>
                    <a:pt x="219028" y="118150"/>
                  </a:cubicBezTo>
                  <a:cubicBezTo>
                    <a:pt x="219075" y="117912"/>
                    <a:pt x="219135" y="117650"/>
                    <a:pt x="219183" y="117352"/>
                  </a:cubicBezTo>
                  <a:cubicBezTo>
                    <a:pt x="219218" y="117067"/>
                    <a:pt x="219278" y="116757"/>
                    <a:pt x="219302" y="116424"/>
                  </a:cubicBezTo>
                  <a:cubicBezTo>
                    <a:pt x="219325" y="116257"/>
                    <a:pt x="219349" y="116090"/>
                    <a:pt x="219361" y="115924"/>
                  </a:cubicBezTo>
                  <a:cubicBezTo>
                    <a:pt x="219373" y="115745"/>
                    <a:pt x="219385" y="115578"/>
                    <a:pt x="219397" y="115400"/>
                  </a:cubicBezTo>
                  <a:cubicBezTo>
                    <a:pt x="219492" y="113983"/>
                    <a:pt x="219444" y="112423"/>
                    <a:pt x="219337" y="111125"/>
                  </a:cubicBezTo>
                  <a:lnTo>
                    <a:pt x="219337" y="111125"/>
                  </a:lnTo>
                  <a:cubicBezTo>
                    <a:pt x="219421" y="111852"/>
                    <a:pt x="219492" y="112983"/>
                    <a:pt x="219480" y="114173"/>
                  </a:cubicBezTo>
                  <a:cubicBezTo>
                    <a:pt x="219468" y="115352"/>
                    <a:pt x="219361" y="116590"/>
                    <a:pt x="219183" y="117531"/>
                  </a:cubicBezTo>
                  <a:cubicBezTo>
                    <a:pt x="219325" y="116816"/>
                    <a:pt x="219480" y="115590"/>
                    <a:pt x="219504" y="114447"/>
                  </a:cubicBezTo>
                  <a:cubicBezTo>
                    <a:pt x="219528" y="113876"/>
                    <a:pt x="219516" y="113328"/>
                    <a:pt x="219504" y="112876"/>
                  </a:cubicBezTo>
                  <a:cubicBezTo>
                    <a:pt x="219504" y="113192"/>
                    <a:pt x="219504" y="113496"/>
                    <a:pt x="219504" y="113769"/>
                  </a:cubicBezTo>
                  <a:cubicBezTo>
                    <a:pt x="219492" y="112887"/>
                    <a:pt x="219433" y="111864"/>
                    <a:pt x="219325" y="110709"/>
                  </a:cubicBezTo>
                  <a:cubicBezTo>
                    <a:pt x="219230" y="109554"/>
                    <a:pt x="219123" y="108256"/>
                    <a:pt x="219004" y="106827"/>
                  </a:cubicBezTo>
                  <a:lnTo>
                    <a:pt x="219004" y="106827"/>
                  </a:lnTo>
                  <a:cubicBezTo>
                    <a:pt x="219009" y="106842"/>
                    <a:pt x="219013" y="106850"/>
                    <a:pt x="219016" y="106850"/>
                  </a:cubicBezTo>
                  <a:cubicBezTo>
                    <a:pt x="219116" y="106850"/>
                    <a:pt x="218444" y="99322"/>
                    <a:pt x="218421" y="97302"/>
                  </a:cubicBezTo>
                  <a:cubicBezTo>
                    <a:pt x="218230" y="94778"/>
                    <a:pt x="218075" y="92266"/>
                    <a:pt x="217909" y="89646"/>
                  </a:cubicBezTo>
                  <a:cubicBezTo>
                    <a:pt x="217754" y="87039"/>
                    <a:pt x="217599" y="84324"/>
                    <a:pt x="217432" y="81372"/>
                  </a:cubicBezTo>
                  <a:lnTo>
                    <a:pt x="217432" y="81372"/>
                  </a:lnTo>
                  <a:cubicBezTo>
                    <a:pt x="217440" y="81827"/>
                    <a:pt x="217439" y="82003"/>
                    <a:pt x="217433" y="82003"/>
                  </a:cubicBezTo>
                  <a:cubicBezTo>
                    <a:pt x="217411" y="82003"/>
                    <a:pt x="217321" y="79989"/>
                    <a:pt x="217264" y="79989"/>
                  </a:cubicBezTo>
                  <a:cubicBezTo>
                    <a:pt x="217261" y="79989"/>
                    <a:pt x="217257" y="79997"/>
                    <a:pt x="217254" y="80014"/>
                  </a:cubicBezTo>
                  <a:cubicBezTo>
                    <a:pt x="217170" y="78645"/>
                    <a:pt x="217147" y="78121"/>
                    <a:pt x="217147" y="78002"/>
                  </a:cubicBezTo>
                  <a:cubicBezTo>
                    <a:pt x="217147" y="78002"/>
                    <a:pt x="217099" y="76954"/>
                    <a:pt x="217051" y="75919"/>
                  </a:cubicBezTo>
                  <a:lnTo>
                    <a:pt x="216956" y="73835"/>
                  </a:lnTo>
                  <a:cubicBezTo>
                    <a:pt x="216952" y="73659"/>
                    <a:pt x="216952" y="73587"/>
                    <a:pt x="216955" y="73587"/>
                  </a:cubicBezTo>
                  <a:lnTo>
                    <a:pt x="216955" y="73587"/>
                  </a:lnTo>
                  <a:cubicBezTo>
                    <a:pt x="216971" y="73587"/>
                    <a:pt x="217048" y="75019"/>
                    <a:pt x="217062" y="75019"/>
                  </a:cubicBezTo>
                  <a:cubicBezTo>
                    <a:pt x="217062" y="75019"/>
                    <a:pt x="217063" y="75017"/>
                    <a:pt x="217063" y="75014"/>
                  </a:cubicBezTo>
                  <a:cubicBezTo>
                    <a:pt x="216908" y="72001"/>
                    <a:pt x="217039" y="73752"/>
                    <a:pt x="216956" y="71751"/>
                  </a:cubicBezTo>
                  <a:lnTo>
                    <a:pt x="216956" y="71751"/>
                  </a:lnTo>
                  <a:cubicBezTo>
                    <a:pt x="216955" y="71800"/>
                    <a:pt x="216952" y="71824"/>
                    <a:pt x="216949" y="71824"/>
                  </a:cubicBezTo>
                  <a:cubicBezTo>
                    <a:pt x="216922" y="71824"/>
                    <a:pt x="216840" y="70514"/>
                    <a:pt x="216777" y="69001"/>
                  </a:cubicBezTo>
                  <a:lnTo>
                    <a:pt x="216777" y="69001"/>
                  </a:lnTo>
                  <a:lnTo>
                    <a:pt x="216861" y="71418"/>
                  </a:lnTo>
                  <a:cubicBezTo>
                    <a:pt x="216587" y="67215"/>
                    <a:pt x="216742" y="67775"/>
                    <a:pt x="216468" y="63548"/>
                  </a:cubicBezTo>
                  <a:lnTo>
                    <a:pt x="216468" y="63548"/>
                  </a:lnTo>
                  <a:lnTo>
                    <a:pt x="216575" y="64882"/>
                  </a:lnTo>
                  <a:cubicBezTo>
                    <a:pt x="216432" y="62715"/>
                    <a:pt x="216182" y="56857"/>
                    <a:pt x="216004" y="54737"/>
                  </a:cubicBezTo>
                  <a:cubicBezTo>
                    <a:pt x="215997" y="54511"/>
                    <a:pt x="215994" y="54250"/>
                    <a:pt x="216004" y="54250"/>
                  </a:cubicBezTo>
                  <a:cubicBezTo>
                    <a:pt x="216011" y="54250"/>
                    <a:pt x="216026" y="54392"/>
                    <a:pt x="216051" y="54797"/>
                  </a:cubicBezTo>
                  <a:cubicBezTo>
                    <a:pt x="215980" y="53499"/>
                    <a:pt x="215920" y="52130"/>
                    <a:pt x="215849" y="50737"/>
                  </a:cubicBezTo>
                  <a:cubicBezTo>
                    <a:pt x="215813" y="50034"/>
                    <a:pt x="215777" y="49332"/>
                    <a:pt x="215742" y="48641"/>
                  </a:cubicBezTo>
                  <a:cubicBezTo>
                    <a:pt x="215706" y="47939"/>
                    <a:pt x="215682" y="47248"/>
                    <a:pt x="215646" y="46558"/>
                  </a:cubicBezTo>
                  <a:cubicBezTo>
                    <a:pt x="215515" y="43808"/>
                    <a:pt x="215396" y="41212"/>
                    <a:pt x="215337" y="39188"/>
                  </a:cubicBezTo>
                  <a:lnTo>
                    <a:pt x="215337" y="39188"/>
                  </a:lnTo>
                  <a:lnTo>
                    <a:pt x="215373" y="39581"/>
                  </a:lnTo>
                  <a:cubicBezTo>
                    <a:pt x="215337" y="38616"/>
                    <a:pt x="215265" y="37890"/>
                    <a:pt x="215242" y="36676"/>
                  </a:cubicBezTo>
                  <a:lnTo>
                    <a:pt x="215242" y="36676"/>
                  </a:lnTo>
                  <a:cubicBezTo>
                    <a:pt x="215249" y="36719"/>
                    <a:pt x="215260" y="36853"/>
                    <a:pt x="215266" y="36853"/>
                  </a:cubicBezTo>
                  <a:cubicBezTo>
                    <a:pt x="215269" y="36853"/>
                    <a:pt x="215270" y="36795"/>
                    <a:pt x="215265" y="36616"/>
                  </a:cubicBezTo>
                  <a:cubicBezTo>
                    <a:pt x="215242" y="36104"/>
                    <a:pt x="215134" y="34044"/>
                    <a:pt x="215111" y="32759"/>
                  </a:cubicBezTo>
                  <a:lnTo>
                    <a:pt x="215111" y="32759"/>
                  </a:lnTo>
                  <a:lnTo>
                    <a:pt x="215170" y="33854"/>
                  </a:lnTo>
                  <a:cubicBezTo>
                    <a:pt x="215099" y="31318"/>
                    <a:pt x="215027" y="29377"/>
                    <a:pt x="214944" y="27532"/>
                  </a:cubicBezTo>
                  <a:cubicBezTo>
                    <a:pt x="214932" y="27305"/>
                    <a:pt x="214920" y="27079"/>
                    <a:pt x="214920" y="26841"/>
                  </a:cubicBezTo>
                  <a:cubicBezTo>
                    <a:pt x="214908" y="26615"/>
                    <a:pt x="214896" y="26389"/>
                    <a:pt x="214896" y="26162"/>
                  </a:cubicBezTo>
                  <a:cubicBezTo>
                    <a:pt x="214884" y="25710"/>
                    <a:pt x="214872" y="25246"/>
                    <a:pt x="214861" y="24781"/>
                  </a:cubicBezTo>
                  <a:cubicBezTo>
                    <a:pt x="214837" y="23853"/>
                    <a:pt x="214813" y="22888"/>
                    <a:pt x="214789" y="21829"/>
                  </a:cubicBezTo>
                  <a:cubicBezTo>
                    <a:pt x="214801" y="21829"/>
                    <a:pt x="214813" y="21579"/>
                    <a:pt x="214813" y="21174"/>
                  </a:cubicBezTo>
                  <a:cubicBezTo>
                    <a:pt x="214825" y="20769"/>
                    <a:pt x="214825" y="20209"/>
                    <a:pt x="214825" y="19590"/>
                  </a:cubicBezTo>
                  <a:cubicBezTo>
                    <a:pt x="214813" y="19269"/>
                    <a:pt x="214813" y="18947"/>
                    <a:pt x="214813" y="18614"/>
                  </a:cubicBezTo>
                  <a:cubicBezTo>
                    <a:pt x="214789" y="18281"/>
                    <a:pt x="214765" y="17935"/>
                    <a:pt x="214741" y="17614"/>
                  </a:cubicBezTo>
                  <a:cubicBezTo>
                    <a:pt x="214706" y="17280"/>
                    <a:pt x="214670" y="16959"/>
                    <a:pt x="214646" y="16661"/>
                  </a:cubicBezTo>
                  <a:cubicBezTo>
                    <a:pt x="214601" y="16376"/>
                    <a:pt x="214555" y="16101"/>
                    <a:pt x="214520" y="15858"/>
                  </a:cubicBezTo>
                  <a:lnTo>
                    <a:pt x="214520" y="15858"/>
                  </a:lnTo>
                  <a:cubicBezTo>
                    <a:pt x="213980" y="12937"/>
                    <a:pt x="212769" y="10592"/>
                    <a:pt x="211158" y="8720"/>
                  </a:cubicBezTo>
                  <a:cubicBezTo>
                    <a:pt x="210955" y="8482"/>
                    <a:pt x="210741" y="8267"/>
                    <a:pt x="210527" y="8041"/>
                  </a:cubicBezTo>
                  <a:cubicBezTo>
                    <a:pt x="210312" y="7815"/>
                    <a:pt x="210086" y="7613"/>
                    <a:pt x="209860" y="7386"/>
                  </a:cubicBezTo>
                  <a:cubicBezTo>
                    <a:pt x="209634" y="7184"/>
                    <a:pt x="209396" y="6982"/>
                    <a:pt x="209157" y="6779"/>
                  </a:cubicBezTo>
                  <a:cubicBezTo>
                    <a:pt x="208919" y="6589"/>
                    <a:pt x="208657" y="6398"/>
                    <a:pt x="208407" y="6208"/>
                  </a:cubicBezTo>
                  <a:cubicBezTo>
                    <a:pt x="208288" y="6112"/>
                    <a:pt x="208157" y="6017"/>
                    <a:pt x="208038" y="5922"/>
                  </a:cubicBezTo>
                  <a:cubicBezTo>
                    <a:pt x="207895" y="5839"/>
                    <a:pt x="207764" y="5755"/>
                    <a:pt x="207633" y="5660"/>
                  </a:cubicBezTo>
                  <a:cubicBezTo>
                    <a:pt x="207360" y="5493"/>
                    <a:pt x="207098" y="5315"/>
                    <a:pt x="206824" y="5136"/>
                  </a:cubicBezTo>
                  <a:cubicBezTo>
                    <a:pt x="206252" y="4827"/>
                    <a:pt x="205681" y="4469"/>
                    <a:pt x="205050" y="4184"/>
                  </a:cubicBezTo>
                  <a:cubicBezTo>
                    <a:pt x="204859" y="4088"/>
                    <a:pt x="204657" y="3981"/>
                    <a:pt x="204431" y="3874"/>
                  </a:cubicBezTo>
                  <a:cubicBezTo>
                    <a:pt x="204216" y="3755"/>
                    <a:pt x="203966" y="3660"/>
                    <a:pt x="203716" y="3541"/>
                  </a:cubicBezTo>
                  <a:cubicBezTo>
                    <a:pt x="203454" y="3434"/>
                    <a:pt x="203181" y="3314"/>
                    <a:pt x="202907" y="3195"/>
                  </a:cubicBezTo>
                  <a:cubicBezTo>
                    <a:pt x="202609" y="3088"/>
                    <a:pt x="202311" y="2969"/>
                    <a:pt x="202002" y="2862"/>
                  </a:cubicBezTo>
                  <a:cubicBezTo>
                    <a:pt x="201383" y="2612"/>
                    <a:pt x="200692" y="2421"/>
                    <a:pt x="199990" y="2195"/>
                  </a:cubicBezTo>
                  <a:cubicBezTo>
                    <a:pt x="199811" y="2136"/>
                    <a:pt x="199632" y="2088"/>
                    <a:pt x="199454" y="2040"/>
                  </a:cubicBezTo>
                  <a:cubicBezTo>
                    <a:pt x="199263" y="1993"/>
                    <a:pt x="199085" y="1945"/>
                    <a:pt x="198894" y="1898"/>
                  </a:cubicBezTo>
                  <a:cubicBezTo>
                    <a:pt x="198716" y="1850"/>
                    <a:pt x="198525" y="1802"/>
                    <a:pt x="198335" y="1755"/>
                  </a:cubicBezTo>
                  <a:cubicBezTo>
                    <a:pt x="198239" y="1731"/>
                    <a:pt x="198144" y="1707"/>
                    <a:pt x="198049" y="1671"/>
                  </a:cubicBezTo>
                  <a:cubicBezTo>
                    <a:pt x="197954" y="1659"/>
                    <a:pt x="197858" y="1636"/>
                    <a:pt x="197763" y="1612"/>
                  </a:cubicBezTo>
                  <a:cubicBezTo>
                    <a:pt x="194703" y="909"/>
                    <a:pt x="191310" y="481"/>
                    <a:pt x="188583" y="266"/>
                  </a:cubicBezTo>
                  <a:lnTo>
                    <a:pt x="188583" y="266"/>
                  </a:lnTo>
                  <a:cubicBezTo>
                    <a:pt x="189000" y="314"/>
                    <a:pt x="188964" y="314"/>
                    <a:pt x="188714" y="314"/>
                  </a:cubicBezTo>
                  <a:cubicBezTo>
                    <a:pt x="188583" y="302"/>
                    <a:pt x="188393" y="290"/>
                    <a:pt x="188179" y="278"/>
                  </a:cubicBezTo>
                  <a:cubicBezTo>
                    <a:pt x="187964" y="266"/>
                    <a:pt x="187726" y="266"/>
                    <a:pt x="187476" y="255"/>
                  </a:cubicBezTo>
                  <a:cubicBezTo>
                    <a:pt x="186833" y="207"/>
                    <a:pt x="185952" y="159"/>
                    <a:pt x="185250" y="147"/>
                  </a:cubicBezTo>
                  <a:cubicBezTo>
                    <a:pt x="184547" y="135"/>
                    <a:pt x="184035" y="112"/>
                    <a:pt x="184142" y="88"/>
                  </a:cubicBezTo>
                  <a:lnTo>
                    <a:pt x="184142" y="88"/>
                  </a:lnTo>
                  <a:lnTo>
                    <a:pt x="184595" y="100"/>
                  </a:lnTo>
                  <a:cubicBezTo>
                    <a:pt x="184357" y="88"/>
                    <a:pt x="184011" y="64"/>
                    <a:pt x="183595" y="40"/>
                  </a:cubicBezTo>
                  <a:cubicBezTo>
                    <a:pt x="183178" y="28"/>
                    <a:pt x="182690" y="16"/>
                    <a:pt x="182178" y="16"/>
                  </a:cubicBezTo>
                  <a:cubicBezTo>
                    <a:pt x="181850" y="5"/>
                    <a:pt x="181507" y="1"/>
                    <a:pt x="18115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541;p30">
              <a:extLst>
                <a:ext uri="{FF2B5EF4-FFF2-40B4-BE49-F238E27FC236}">
                  <a16:creationId xmlns="" xmlns:a16="http://schemas.microsoft.com/office/drawing/2014/main" id="{8AED3C10-0B26-44F9-83A8-00E1D4432B44}"/>
                </a:ext>
              </a:extLst>
            </p:cNvPr>
            <p:cNvSpPr/>
            <p:nvPr/>
          </p:nvSpPr>
          <p:spPr>
            <a:xfrm>
              <a:off x="3080725" y="1247900"/>
              <a:ext cx="19075" cy="625"/>
            </a:xfrm>
            <a:custGeom>
              <a:avLst/>
              <a:gdLst/>
              <a:ahLst/>
              <a:cxnLst/>
              <a:rect l="l" t="t" r="r" b="b"/>
              <a:pathLst>
                <a:path w="763" h="25" extrusionOk="0">
                  <a:moveTo>
                    <a:pt x="763" y="1"/>
                  </a:moveTo>
                  <a:lnTo>
                    <a:pt x="763" y="1"/>
                  </a:lnTo>
                  <a:cubicBezTo>
                    <a:pt x="620" y="12"/>
                    <a:pt x="465" y="12"/>
                    <a:pt x="334" y="12"/>
                  </a:cubicBezTo>
                  <a:cubicBezTo>
                    <a:pt x="215" y="12"/>
                    <a:pt x="155" y="24"/>
                    <a:pt x="1" y="24"/>
                  </a:cubicBezTo>
                  <a:lnTo>
                    <a:pt x="477" y="24"/>
                  </a:lnTo>
                  <a:cubicBezTo>
                    <a:pt x="584" y="12"/>
                    <a:pt x="679" y="12"/>
                    <a:pt x="76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542;p30">
              <a:extLst>
                <a:ext uri="{FF2B5EF4-FFF2-40B4-BE49-F238E27FC236}">
                  <a16:creationId xmlns="" xmlns:a16="http://schemas.microsoft.com/office/drawing/2014/main" id="{4B3AE5A0-3F44-475C-8E28-4BA5C0CF4CA1}"/>
                </a:ext>
              </a:extLst>
            </p:cNvPr>
            <p:cNvSpPr/>
            <p:nvPr/>
          </p:nvSpPr>
          <p:spPr>
            <a:xfrm>
              <a:off x="1564775" y="4520025"/>
              <a:ext cx="5375" cy="2125"/>
            </a:xfrm>
            <a:custGeom>
              <a:avLst/>
              <a:gdLst/>
              <a:ahLst/>
              <a:cxnLst/>
              <a:rect l="l" t="t" r="r" b="b"/>
              <a:pathLst>
                <a:path w="21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2"/>
                    <a:pt x="53" y="23"/>
                    <a:pt x="88" y="36"/>
                  </a:cubicBezTo>
                  <a:lnTo>
                    <a:pt x="88" y="36"/>
                  </a:lnTo>
                  <a:cubicBezTo>
                    <a:pt x="68" y="23"/>
                    <a:pt x="56" y="19"/>
                    <a:pt x="0" y="1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94" y="39"/>
                    <a:pt x="100" y="43"/>
                    <a:pt x="107" y="48"/>
                  </a:cubicBezTo>
                  <a:lnTo>
                    <a:pt x="214" y="84"/>
                  </a:lnTo>
                  <a:cubicBezTo>
                    <a:pt x="171" y="65"/>
                    <a:pt x="127" y="50"/>
                    <a:pt x="88" y="36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543;p30">
              <a:extLst>
                <a:ext uri="{FF2B5EF4-FFF2-40B4-BE49-F238E27FC236}">
                  <a16:creationId xmlns="" xmlns:a16="http://schemas.microsoft.com/office/drawing/2014/main" id="{33C889B3-F9E1-4BD4-A200-48A2E3D0B3AD}"/>
                </a:ext>
              </a:extLst>
            </p:cNvPr>
            <p:cNvSpPr/>
            <p:nvPr/>
          </p:nvSpPr>
          <p:spPr>
            <a:xfrm>
              <a:off x="5122650" y="1018400"/>
              <a:ext cx="11050" cy="1525"/>
            </a:xfrm>
            <a:custGeom>
              <a:avLst/>
              <a:gdLst/>
              <a:ahLst/>
              <a:cxnLst/>
              <a:rect l="l" t="t" r="r" b="b"/>
              <a:pathLst>
                <a:path w="442" h="61" extrusionOk="0">
                  <a:moveTo>
                    <a:pt x="441" y="1"/>
                  </a:moveTo>
                  <a:lnTo>
                    <a:pt x="1" y="60"/>
                  </a:lnTo>
                  <a:lnTo>
                    <a:pt x="441" y="13"/>
                  </a:lnTo>
                  <a:lnTo>
                    <a:pt x="44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544;p30">
              <a:extLst>
                <a:ext uri="{FF2B5EF4-FFF2-40B4-BE49-F238E27FC236}">
                  <a16:creationId xmlns="" xmlns:a16="http://schemas.microsoft.com/office/drawing/2014/main" id="{38308EC7-328F-419C-BA18-E1E134352006}"/>
                </a:ext>
              </a:extLst>
            </p:cNvPr>
            <p:cNvSpPr/>
            <p:nvPr/>
          </p:nvSpPr>
          <p:spPr>
            <a:xfrm>
              <a:off x="1153100" y="4000025"/>
              <a:ext cx="1525" cy="9250"/>
            </a:xfrm>
            <a:custGeom>
              <a:avLst/>
              <a:gdLst/>
              <a:ahLst/>
              <a:cxnLst/>
              <a:rect l="l" t="t" r="r" b="b"/>
              <a:pathLst>
                <a:path w="61" h="370" extrusionOk="0">
                  <a:moveTo>
                    <a:pt x="1" y="1"/>
                  </a:moveTo>
                  <a:cubicBezTo>
                    <a:pt x="1" y="24"/>
                    <a:pt x="25" y="179"/>
                    <a:pt x="60" y="370"/>
                  </a:cubicBezTo>
                  <a:cubicBezTo>
                    <a:pt x="60" y="310"/>
                    <a:pt x="37" y="20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545;p30">
              <a:extLst>
                <a:ext uri="{FF2B5EF4-FFF2-40B4-BE49-F238E27FC236}">
                  <a16:creationId xmlns="" xmlns:a16="http://schemas.microsoft.com/office/drawing/2014/main" id="{9AADAD53-BCBB-45F3-A135-61F654D174D0}"/>
                </a:ext>
              </a:extLst>
            </p:cNvPr>
            <p:cNvSpPr/>
            <p:nvPr/>
          </p:nvSpPr>
          <p:spPr>
            <a:xfrm>
              <a:off x="1107275" y="3667550"/>
              <a:ext cx="3900" cy="42575"/>
            </a:xfrm>
            <a:custGeom>
              <a:avLst/>
              <a:gdLst/>
              <a:ahLst/>
              <a:cxnLst/>
              <a:rect l="l" t="t" r="r" b="b"/>
              <a:pathLst>
                <a:path w="156" h="1703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738"/>
                    <a:pt x="107" y="1274"/>
                    <a:pt x="155" y="1703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46;p30">
              <a:extLst>
                <a:ext uri="{FF2B5EF4-FFF2-40B4-BE49-F238E27FC236}">
                  <a16:creationId xmlns="" xmlns:a16="http://schemas.microsoft.com/office/drawing/2014/main" id="{DAB32D90-4389-4C19-B436-FA711BFCB14B}"/>
                </a:ext>
              </a:extLst>
            </p:cNvPr>
            <p:cNvSpPr/>
            <p:nvPr/>
          </p:nvSpPr>
          <p:spPr>
            <a:xfrm>
              <a:off x="1092100" y="3474075"/>
              <a:ext cx="600" cy="4475"/>
            </a:xfrm>
            <a:custGeom>
              <a:avLst/>
              <a:gdLst/>
              <a:ahLst/>
              <a:cxnLst/>
              <a:rect l="l" t="t" r="r" b="b"/>
              <a:pathLst>
                <a:path w="24" h="179" extrusionOk="0">
                  <a:moveTo>
                    <a:pt x="0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24" y="179"/>
                  </a:lnTo>
                  <a:cubicBezTo>
                    <a:pt x="12" y="60"/>
                    <a:pt x="0" y="24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47;p30">
              <a:extLst>
                <a:ext uri="{FF2B5EF4-FFF2-40B4-BE49-F238E27FC236}">
                  <a16:creationId xmlns="" xmlns:a16="http://schemas.microsoft.com/office/drawing/2014/main" id="{FBD67653-2136-4361-8523-D3657E6569EE}"/>
                </a:ext>
              </a:extLst>
            </p:cNvPr>
            <p:cNvSpPr/>
            <p:nvPr/>
          </p:nvSpPr>
          <p:spPr>
            <a:xfrm>
              <a:off x="3997800" y="4263725"/>
              <a:ext cx="19450" cy="2425"/>
            </a:xfrm>
            <a:custGeom>
              <a:avLst/>
              <a:gdLst/>
              <a:ahLst/>
              <a:cxnLst/>
              <a:rect l="l" t="t" r="r" b="b"/>
              <a:pathLst>
                <a:path w="778" h="97" extrusionOk="0">
                  <a:moveTo>
                    <a:pt x="775" y="0"/>
                  </a:moveTo>
                  <a:lnTo>
                    <a:pt x="775" y="0"/>
                  </a:lnTo>
                  <a:cubicBezTo>
                    <a:pt x="772" y="0"/>
                    <a:pt x="657" y="13"/>
                    <a:pt x="489" y="34"/>
                  </a:cubicBezTo>
                  <a:lnTo>
                    <a:pt x="489" y="34"/>
                  </a:lnTo>
                  <a:cubicBezTo>
                    <a:pt x="695" y="10"/>
                    <a:pt x="778" y="0"/>
                    <a:pt x="775" y="0"/>
                  </a:cubicBezTo>
                  <a:close/>
                  <a:moveTo>
                    <a:pt x="489" y="34"/>
                  </a:moveTo>
                  <a:cubicBezTo>
                    <a:pt x="450" y="39"/>
                    <a:pt x="406" y="44"/>
                    <a:pt x="358" y="49"/>
                  </a:cubicBezTo>
                  <a:cubicBezTo>
                    <a:pt x="295" y="55"/>
                    <a:pt x="232" y="65"/>
                    <a:pt x="168" y="75"/>
                  </a:cubicBezTo>
                  <a:lnTo>
                    <a:pt x="168" y="75"/>
                  </a:lnTo>
                  <a:cubicBezTo>
                    <a:pt x="285" y="59"/>
                    <a:pt x="395" y="46"/>
                    <a:pt x="489" y="34"/>
                  </a:cubicBezTo>
                  <a:close/>
                  <a:moveTo>
                    <a:pt x="168" y="75"/>
                  </a:moveTo>
                  <a:cubicBezTo>
                    <a:pt x="114" y="82"/>
                    <a:pt x="57" y="89"/>
                    <a:pt x="1" y="97"/>
                  </a:cubicBezTo>
                  <a:cubicBezTo>
                    <a:pt x="57" y="91"/>
                    <a:pt x="113" y="83"/>
                    <a:pt x="168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48;p30">
              <a:extLst>
                <a:ext uri="{FF2B5EF4-FFF2-40B4-BE49-F238E27FC236}">
                  <a16:creationId xmlns="" xmlns:a16="http://schemas.microsoft.com/office/drawing/2014/main" id="{2CAA6FEA-BA77-486B-810D-B02246389474}"/>
                </a:ext>
              </a:extLst>
            </p:cNvPr>
            <p:cNvSpPr/>
            <p:nvPr/>
          </p:nvSpPr>
          <p:spPr>
            <a:xfrm>
              <a:off x="2911650" y="4435200"/>
              <a:ext cx="34575" cy="6875"/>
            </a:xfrm>
            <a:custGeom>
              <a:avLst/>
              <a:gdLst/>
              <a:ahLst/>
              <a:cxnLst/>
              <a:rect l="l" t="t" r="r" b="b"/>
              <a:pathLst>
                <a:path w="1383" h="275" extrusionOk="0">
                  <a:moveTo>
                    <a:pt x="1382" y="0"/>
                  </a:moveTo>
                  <a:lnTo>
                    <a:pt x="1382" y="0"/>
                  </a:lnTo>
                  <a:cubicBezTo>
                    <a:pt x="620" y="143"/>
                    <a:pt x="25" y="250"/>
                    <a:pt x="1" y="274"/>
                  </a:cubicBezTo>
                  <a:cubicBezTo>
                    <a:pt x="453" y="191"/>
                    <a:pt x="906" y="96"/>
                    <a:pt x="1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49;p30">
              <a:extLst>
                <a:ext uri="{FF2B5EF4-FFF2-40B4-BE49-F238E27FC236}">
                  <a16:creationId xmlns="" xmlns:a16="http://schemas.microsoft.com/office/drawing/2014/main" id="{A09166F7-A5E6-4A49-A7C6-A505F676BB91}"/>
                </a:ext>
              </a:extLst>
            </p:cNvPr>
            <p:cNvSpPr/>
            <p:nvPr/>
          </p:nvSpPr>
          <p:spPr>
            <a:xfrm>
              <a:off x="5191125" y="4375075"/>
              <a:ext cx="5675" cy="5075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12"/>
                  </a:cubicBezTo>
                  <a:lnTo>
                    <a:pt x="226" y="203"/>
                  </a:lnTo>
                  <a:cubicBezTo>
                    <a:pt x="155" y="131"/>
                    <a:pt x="83" y="7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550;p30">
              <a:extLst>
                <a:ext uri="{FF2B5EF4-FFF2-40B4-BE49-F238E27FC236}">
                  <a16:creationId xmlns="" xmlns:a16="http://schemas.microsoft.com/office/drawing/2014/main" id="{061190BA-0059-4095-A4D0-C2D95B122E13}"/>
                </a:ext>
              </a:extLst>
            </p:cNvPr>
            <p:cNvSpPr/>
            <p:nvPr/>
          </p:nvSpPr>
          <p:spPr>
            <a:xfrm>
              <a:off x="2946200" y="4425675"/>
              <a:ext cx="50325" cy="9550"/>
            </a:xfrm>
            <a:custGeom>
              <a:avLst/>
              <a:gdLst/>
              <a:ahLst/>
              <a:cxnLst/>
              <a:rect l="l" t="t" r="r" b="b"/>
              <a:pathLst>
                <a:path w="2013" h="382" extrusionOk="0">
                  <a:moveTo>
                    <a:pt x="2012" y="0"/>
                  </a:moveTo>
                  <a:lnTo>
                    <a:pt x="2012" y="0"/>
                  </a:lnTo>
                  <a:cubicBezTo>
                    <a:pt x="1250" y="131"/>
                    <a:pt x="607" y="262"/>
                    <a:pt x="0" y="381"/>
                  </a:cubicBezTo>
                  <a:cubicBezTo>
                    <a:pt x="643" y="262"/>
                    <a:pt x="1381" y="120"/>
                    <a:pt x="201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551;p30">
              <a:extLst>
                <a:ext uri="{FF2B5EF4-FFF2-40B4-BE49-F238E27FC236}">
                  <a16:creationId xmlns="" xmlns:a16="http://schemas.microsoft.com/office/drawing/2014/main" id="{474C7D0D-632E-4A7E-AE8C-68EE3491C6B9}"/>
                </a:ext>
              </a:extLst>
            </p:cNvPr>
            <p:cNvSpPr/>
            <p:nvPr/>
          </p:nvSpPr>
          <p:spPr>
            <a:xfrm>
              <a:off x="1075125" y="24587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48"/>
                  </a:lnTo>
                  <a:cubicBezTo>
                    <a:pt x="0" y="60"/>
                    <a:pt x="0" y="36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552;p30">
              <a:extLst>
                <a:ext uri="{FF2B5EF4-FFF2-40B4-BE49-F238E27FC236}">
                  <a16:creationId xmlns="" xmlns:a16="http://schemas.microsoft.com/office/drawing/2014/main" id="{40C6386A-E552-40B5-9A2F-29F321D40B91}"/>
                </a:ext>
              </a:extLst>
            </p:cNvPr>
            <p:cNvSpPr/>
            <p:nvPr/>
          </p:nvSpPr>
          <p:spPr>
            <a:xfrm>
              <a:off x="1075125" y="24462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0"/>
                  </a:lnTo>
                  <a:cubicBezTo>
                    <a:pt x="0" y="226"/>
                    <a:pt x="0" y="429"/>
                    <a:pt x="0" y="50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553;p30">
              <a:extLst>
                <a:ext uri="{FF2B5EF4-FFF2-40B4-BE49-F238E27FC236}">
                  <a16:creationId xmlns="" xmlns:a16="http://schemas.microsoft.com/office/drawing/2014/main" id="{4A1DDF97-F89E-4E45-B0C7-14FE1009E708}"/>
                </a:ext>
              </a:extLst>
            </p:cNvPr>
            <p:cNvSpPr/>
            <p:nvPr/>
          </p:nvSpPr>
          <p:spPr>
            <a:xfrm>
              <a:off x="1075125" y="2420075"/>
              <a:ext cx="325" cy="26225"/>
            </a:xfrm>
            <a:custGeom>
              <a:avLst/>
              <a:gdLst/>
              <a:ahLst/>
              <a:cxnLst/>
              <a:rect l="l" t="t" r="r" b="b"/>
              <a:pathLst>
                <a:path w="13" h="1049" extrusionOk="0">
                  <a:moveTo>
                    <a:pt x="0" y="0"/>
                  </a:moveTo>
                  <a:lnTo>
                    <a:pt x="0" y="1048"/>
                  </a:lnTo>
                  <a:cubicBezTo>
                    <a:pt x="0" y="691"/>
                    <a:pt x="12" y="238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554;p30">
              <a:extLst>
                <a:ext uri="{FF2B5EF4-FFF2-40B4-BE49-F238E27FC236}">
                  <a16:creationId xmlns="" xmlns:a16="http://schemas.microsoft.com/office/drawing/2014/main" id="{79593E38-7366-49C3-9BB0-68462E3D22E0}"/>
                </a:ext>
              </a:extLst>
            </p:cNvPr>
            <p:cNvSpPr/>
            <p:nvPr/>
          </p:nvSpPr>
          <p:spPr>
            <a:xfrm>
              <a:off x="1073050" y="2779050"/>
              <a:ext cx="600" cy="3600"/>
            </a:xfrm>
            <a:custGeom>
              <a:avLst/>
              <a:gdLst/>
              <a:ahLst/>
              <a:cxnLst/>
              <a:rect l="l" t="t" r="r" b="b"/>
              <a:pathLst>
                <a:path w="24" h="144" extrusionOk="0">
                  <a:moveTo>
                    <a:pt x="0" y="0"/>
                  </a:moveTo>
                  <a:lnTo>
                    <a:pt x="24" y="143"/>
                  </a:lnTo>
                  <a:cubicBezTo>
                    <a:pt x="12" y="60"/>
                    <a:pt x="12" y="1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555;p30">
              <a:extLst>
                <a:ext uri="{FF2B5EF4-FFF2-40B4-BE49-F238E27FC236}">
                  <a16:creationId xmlns="" xmlns:a16="http://schemas.microsoft.com/office/drawing/2014/main" id="{31C4FA2F-B73D-4F32-81DD-76A0236852FF}"/>
                </a:ext>
              </a:extLst>
            </p:cNvPr>
            <p:cNvSpPr/>
            <p:nvPr/>
          </p:nvSpPr>
          <p:spPr>
            <a:xfrm>
              <a:off x="1073050" y="2782625"/>
              <a:ext cx="1200" cy="89900"/>
            </a:xfrm>
            <a:custGeom>
              <a:avLst/>
              <a:gdLst/>
              <a:ahLst/>
              <a:cxnLst/>
              <a:rect l="l" t="t" r="r" b="b"/>
              <a:pathLst>
                <a:path w="48" h="3596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583"/>
                    <a:pt x="0" y="2750"/>
                    <a:pt x="36" y="3596"/>
                  </a:cubicBezTo>
                  <a:cubicBezTo>
                    <a:pt x="24" y="2703"/>
                    <a:pt x="48" y="1357"/>
                    <a:pt x="36" y="119"/>
                  </a:cubicBezTo>
                  <a:lnTo>
                    <a:pt x="24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556;p30">
              <a:extLst>
                <a:ext uri="{FF2B5EF4-FFF2-40B4-BE49-F238E27FC236}">
                  <a16:creationId xmlns="" xmlns:a16="http://schemas.microsoft.com/office/drawing/2014/main" id="{07078DE1-64C8-418A-87F8-45AFB7085C96}"/>
                </a:ext>
              </a:extLst>
            </p:cNvPr>
            <p:cNvSpPr/>
            <p:nvPr/>
          </p:nvSpPr>
          <p:spPr>
            <a:xfrm>
              <a:off x="1073925" y="3180575"/>
              <a:ext cx="3600" cy="82475"/>
            </a:xfrm>
            <a:custGeom>
              <a:avLst/>
              <a:gdLst/>
              <a:ahLst/>
              <a:cxnLst/>
              <a:rect l="l" t="t" r="r" b="b"/>
              <a:pathLst>
                <a:path w="144" h="3299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395"/>
                    <a:pt x="33" y="1706"/>
                    <a:pt x="40" y="1706"/>
                  </a:cubicBezTo>
                  <a:cubicBezTo>
                    <a:pt x="42" y="1706"/>
                    <a:pt x="45" y="1650"/>
                    <a:pt x="48" y="1596"/>
                  </a:cubicBezTo>
                  <a:cubicBezTo>
                    <a:pt x="55" y="1543"/>
                    <a:pt x="58" y="1493"/>
                    <a:pt x="61" y="1493"/>
                  </a:cubicBezTo>
                  <a:cubicBezTo>
                    <a:pt x="64" y="1493"/>
                    <a:pt x="67" y="1524"/>
                    <a:pt x="72" y="1608"/>
                  </a:cubicBezTo>
                  <a:cubicBezTo>
                    <a:pt x="84" y="1799"/>
                    <a:pt x="96" y="2275"/>
                    <a:pt x="144" y="3299"/>
                  </a:cubicBezTo>
                  <a:lnTo>
                    <a:pt x="132" y="2811"/>
                  </a:lnTo>
                  <a:cubicBezTo>
                    <a:pt x="108" y="2513"/>
                    <a:pt x="96" y="2120"/>
                    <a:pt x="96" y="1727"/>
                  </a:cubicBezTo>
                  <a:lnTo>
                    <a:pt x="48" y="167"/>
                  </a:lnTo>
                  <a:cubicBezTo>
                    <a:pt x="48" y="477"/>
                    <a:pt x="48" y="839"/>
                    <a:pt x="40" y="839"/>
                  </a:cubicBezTo>
                  <a:cubicBezTo>
                    <a:pt x="33" y="839"/>
                    <a:pt x="21" y="62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557;p30">
              <a:extLst>
                <a:ext uri="{FF2B5EF4-FFF2-40B4-BE49-F238E27FC236}">
                  <a16:creationId xmlns="" xmlns:a16="http://schemas.microsoft.com/office/drawing/2014/main" id="{7E3D62DB-E21E-4154-ABA8-63E70C48CE1D}"/>
                </a:ext>
              </a:extLst>
            </p:cNvPr>
            <p:cNvSpPr/>
            <p:nvPr/>
          </p:nvSpPr>
          <p:spPr>
            <a:xfrm>
              <a:off x="1087725" y="3487125"/>
              <a:ext cx="2850" cy="39700"/>
            </a:xfrm>
            <a:custGeom>
              <a:avLst/>
              <a:gdLst/>
              <a:ahLst/>
              <a:cxnLst/>
              <a:rect l="l" t="t" r="r" b="b"/>
              <a:pathLst>
                <a:path w="114" h="1588" extrusionOk="0">
                  <a:moveTo>
                    <a:pt x="8" y="1"/>
                  </a:moveTo>
                  <a:cubicBezTo>
                    <a:pt x="1" y="1"/>
                    <a:pt x="37" y="684"/>
                    <a:pt x="33" y="684"/>
                  </a:cubicBezTo>
                  <a:cubicBezTo>
                    <a:pt x="33" y="684"/>
                    <a:pt x="32" y="683"/>
                    <a:pt x="32" y="681"/>
                  </a:cubicBezTo>
                  <a:lnTo>
                    <a:pt x="32" y="681"/>
                  </a:lnTo>
                  <a:cubicBezTo>
                    <a:pt x="77" y="1248"/>
                    <a:pt x="104" y="1587"/>
                    <a:pt x="109" y="1587"/>
                  </a:cubicBezTo>
                  <a:cubicBezTo>
                    <a:pt x="114" y="1587"/>
                    <a:pt x="101" y="1333"/>
                    <a:pt x="68" y="752"/>
                  </a:cubicBezTo>
                  <a:cubicBezTo>
                    <a:pt x="28" y="187"/>
                    <a:pt x="12" y="1"/>
                    <a:pt x="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558;p30">
              <a:extLst>
                <a:ext uri="{FF2B5EF4-FFF2-40B4-BE49-F238E27FC236}">
                  <a16:creationId xmlns="" xmlns:a16="http://schemas.microsoft.com/office/drawing/2014/main" id="{12297FB9-C601-4690-B195-82B56E5B7C4C}"/>
                </a:ext>
              </a:extLst>
            </p:cNvPr>
            <p:cNvSpPr/>
            <p:nvPr/>
          </p:nvSpPr>
          <p:spPr>
            <a:xfrm>
              <a:off x="2106200" y="4579275"/>
              <a:ext cx="16325" cy="1200"/>
            </a:xfrm>
            <a:custGeom>
              <a:avLst/>
              <a:gdLst/>
              <a:ahLst/>
              <a:cxnLst/>
              <a:rect l="l" t="t" r="r" b="b"/>
              <a:pathLst>
                <a:path w="653" h="48" extrusionOk="0">
                  <a:moveTo>
                    <a:pt x="167" y="0"/>
                  </a:moveTo>
                  <a:cubicBezTo>
                    <a:pt x="157" y="2"/>
                    <a:pt x="153" y="3"/>
                    <a:pt x="154" y="4"/>
                  </a:cubicBezTo>
                  <a:lnTo>
                    <a:pt x="154" y="4"/>
                  </a:lnTo>
                  <a:lnTo>
                    <a:pt x="167" y="0"/>
                  </a:lnTo>
                  <a:close/>
                  <a:moveTo>
                    <a:pt x="154" y="4"/>
                  </a:moveTo>
                  <a:lnTo>
                    <a:pt x="1" y="48"/>
                  </a:lnTo>
                  <a:cubicBezTo>
                    <a:pt x="650" y="12"/>
                    <a:pt x="652" y="6"/>
                    <a:pt x="513" y="6"/>
                  </a:cubicBezTo>
                  <a:cubicBezTo>
                    <a:pt x="443" y="6"/>
                    <a:pt x="337" y="8"/>
                    <a:pt x="258" y="8"/>
                  </a:cubicBezTo>
                  <a:cubicBezTo>
                    <a:pt x="200" y="8"/>
                    <a:pt x="157" y="7"/>
                    <a:pt x="154" y="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559;p30">
              <a:extLst>
                <a:ext uri="{FF2B5EF4-FFF2-40B4-BE49-F238E27FC236}">
                  <a16:creationId xmlns="" xmlns:a16="http://schemas.microsoft.com/office/drawing/2014/main" id="{73B151C0-5C7B-4C45-B4DF-42E178CC64D0}"/>
                </a:ext>
              </a:extLst>
            </p:cNvPr>
            <p:cNvSpPr/>
            <p:nvPr/>
          </p:nvSpPr>
          <p:spPr>
            <a:xfrm>
              <a:off x="2397300" y="4535200"/>
              <a:ext cx="45875" cy="8075"/>
            </a:xfrm>
            <a:custGeom>
              <a:avLst/>
              <a:gdLst/>
              <a:ahLst/>
              <a:cxnLst/>
              <a:rect l="l" t="t" r="r" b="b"/>
              <a:pathLst>
                <a:path w="1835" h="323" extrusionOk="0">
                  <a:moveTo>
                    <a:pt x="1835" y="1"/>
                  </a:moveTo>
                  <a:cubicBezTo>
                    <a:pt x="1834" y="1"/>
                    <a:pt x="1525" y="49"/>
                    <a:pt x="1215" y="108"/>
                  </a:cubicBezTo>
                  <a:cubicBezTo>
                    <a:pt x="906" y="144"/>
                    <a:pt x="584" y="191"/>
                    <a:pt x="584" y="191"/>
                  </a:cubicBezTo>
                  <a:lnTo>
                    <a:pt x="1" y="322"/>
                  </a:lnTo>
                  <a:cubicBezTo>
                    <a:pt x="1" y="322"/>
                    <a:pt x="465" y="239"/>
                    <a:pt x="918" y="168"/>
                  </a:cubicBezTo>
                  <a:cubicBezTo>
                    <a:pt x="1156" y="132"/>
                    <a:pt x="1382" y="84"/>
                    <a:pt x="1549" y="60"/>
                  </a:cubicBezTo>
                  <a:cubicBezTo>
                    <a:pt x="1727" y="25"/>
                    <a:pt x="1834" y="1"/>
                    <a:pt x="18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560;p30">
              <a:extLst>
                <a:ext uri="{FF2B5EF4-FFF2-40B4-BE49-F238E27FC236}">
                  <a16:creationId xmlns="" xmlns:a16="http://schemas.microsoft.com/office/drawing/2014/main" id="{A203A86F-3ABC-4108-AF09-089C4C81E0A7}"/>
                </a:ext>
              </a:extLst>
            </p:cNvPr>
            <p:cNvSpPr/>
            <p:nvPr/>
          </p:nvSpPr>
          <p:spPr>
            <a:xfrm>
              <a:off x="2625325" y="4495325"/>
              <a:ext cx="53000" cy="11325"/>
            </a:xfrm>
            <a:custGeom>
              <a:avLst/>
              <a:gdLst/>
              <a:ahLst/>
              <a:cxnLst/>
              <a:rect l="l" t="t" r="r" b="b"/>
              <a:pathLst>
                <a:path w="2120" h="453" extrusionOk="0">
                  <a:moveTo>
                    <a:pt x="2119" y="1"/>
                  </a:moveTo>
                  <a:lnTo>
                    <a:pt x="548" y="334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211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561;p30">
              <a:extLst>
                <a:ext uri="{FF2B5EF4-FFF2-40B4-BE49-F238E27FC236}">
                  <a16:creationId xmlns="" xmlns:a16="http://schemas.microsoft.com/office/drawing/2014/main" id="{C819BF88-2B9C-407B-A011-D6055CA2A8B0}"/>
                </a:ext>
              </a:extLst>
            </p:cNvPr>
            <p:cNvSpPr/>
            <p:nvPr/>
          </p:nvSpPr>
          <p:spPr>
            <a:xfrm>
              <a:off x="5379525" y="4543250"/>
              <a:ext cx="12225" cy="23825"/>
            </a:xfrm>
            <a:custGeom>
              <a:avLst/>
              <a:gdLst/>
              <a:ahLst/>
              <a:cxnLst/>
              <a:rect l="l" t="t" r="r" b="b"/>
              <a:pathLst>
                <a:path w="489" h="953" extrusionOk="0">
                  <a:moveTo>
                    <a:pt x="489" y="0"/>
                  </a:moveTo>
                  <a:lnTo>
                    <a:pt x="275" y="322"/>
                  </a:lnTo>
                  <a:cubicBezTo>
                    <a:pt x="179" y="524"/>
                    <a:pt x="108" y="679"/>
                    <a:pt x="60" y="786"/>
                  </a:cubicBezTo>
                  <a:cubicBezTo>
                    <a:pt x="13" y="905"/>
                    <a:pt x="1" y="953"/>
                    <a:pt x="13" y="953"/>
                  </a:cubicBezTo>
                  <a:cubicBezTo>
                    <a:pt x="24" y="929"/>
                    <a:pt x="167" y="643"/>
                    <a:pt x="4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562;p30">
              <a:extLst>
                <a:ext uri="{FF2B5EF4-FFF2-40B4-BE49-F238E27FC236}">
                  <a16:creationId xmlns="" xmlns:a16="http://schemas.microsoft.com/office/drawing/2014/main" id="{9706BE2C-24A8-4171-8A51-6D917ABC29F9}"/>
                </a:ext>
              </a:extLst>
            </p:cNvPr>
            <p:cNvSpPr/>
            <p:nvPr/>
          </p:nvSpPr>
          <p:spPr>
            <a:xfrm>
              <a:off x="6489775" y="3995550"/>
              <a:ext cx="36050" cy="62550"/>
            </a:xfrm>
            <a:custGeom>
              <a:avLst/>
              <a:gdLst/>
              <a:ahLst/>
              <a:cxnLst/>
              <a:rect l="l" t="t" r="r" b="b"/>
              <a:pathLst>
                <a:path w="1442" h="2502" extrusionOk="0">
                  <a:moveTo>
                    <a:pt x="1442" y="1"/>
                  </a:moveTo>
                  <a:lnTo>
                    <a:pt x="1442" y="1"/>
                  </a:lnTo>
                  <a:cubicBezTo>
                    <a:pt x="1227" y="537"/>
                    <a:pt x="953" y="1049"/>
                    <a:pt x="692" y="1477"/>
                  </a:cubicBezTo>
                  <a:cubicBezTo>
                    <a:pt x="423" y="1909"/>
                    <a:pt x="190" y="2260"/>
                    <a:pt x="12" y="2487"/>
                  </a:cubicBezTo>
                  <a:lnTo>
                    <a:pt x="12" y="2487"/>
                  </a:lnTo>
                  <a:cubicBezTo>
                    <a:pt x="96" y="2381"/>
                    <a:pt x="221" y="2243"/>
                    <a:pt x="334" y="2061"/>
                  </a:cubicBezTo>
                  <a:cubicBezTo>
                    <a:pt x="406" y="1965"/>
                    <a:pt x="477" y="1858"/>
                    <a:pt x="549" y="1751"/>
                  </a:cubicBezTo>
                  <a:cubicBezTo>
                    <a:pt x="584" y="1704"/>
                    <a:pt x="620" y="1644"/>
                    <a:pt x="656" y="1596"/>
                  </a:cubicBezTo>
                  <a:cubicBezTo>
                    <a:pt x="680" y="1537"/>
                    <a:pt x="715" y="1477"/>
                    <a:pt x="751" y="1418"/>
                  </a:cubicBezTo>
                  <a:cubicBezTo>
                    <a:pt x="882" y="1180"/>
                    <a:pt x="1037" y="942"/>
                    <a:pt x="1144" y="692"/>
                  </a:cubicBezTo>
                  <a:cubicBezTo>
                    <a:pt x="1263" y="441"/>
                    <a:pt x="1370" y="215"/>
                    <a:pt x="1442" y="1"/>
                  </a:cubicBezTo>
                  <a:close/>
                  <a:moveTo>
                    <a:pt x="12" y="2487"/>
                  </a:moveTo>
                  <a:lnTo>
                    <a:pt x="12" y="2487"/>
                  </a:lnTo>
                  <a:cubicBezTo>
                    <a:pt x="8" y="2492"/>
                    <a:pt x="5" y="2497"/>
                    <a:pt x="1" y="2501"/>
                  </a:cubicBezTo>
                  <a:cubicBezTo>
                    <a:pt x="5" y="2497"/>
                    <a:pt x="9" y="2492"/>
                    <a:pt x="12" y="248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563;p30">
              <a:extLst>
                <a:ext uri="{FF2B5EF4-FFF2-40B4-BE49-F238E27FC236}">
                  <a16:creationId xmlns="" xmlns:a16="http://schemas.microsoft.com/office/drawing/2014/main" id="{835C027F-BF0A-49AC-9FA9-07ED771899B2}"/>
                </a:ext>
              </a:extLst>
            </p:cNvPr>
            <p:cNvSpPr/>
            <p:nvPr/>
          </p:nvSpPr>
          <p:spPr>
            <a:xfrm>
              <a:off x="5447100" y="983275"/>
              <a:ext cx="48250" cy="1825"/>
            </a:xfrm>
            <a:custGeom>
              <a:avLst/>
              <a:gdLst/>
              <a:ahLst/>
              <a:cxnLst/>
              <a:rect l="l" t="t" r="r" b="b"/>
              <a:pathLst>
                <a:path w="1930" h="73" extrusionOk="0">
                  <a:moveTo>
                    <a:pt x="1929" y="1"/>
                  </a:moveTo>
                  <a:lnTo>
                    <a:pt x="0" y="72"/>
                  </a:lnTo>
                  <a:lnTo>
                    <a:pt x="905" y="49"/>
                  </a:lnTo>
                  <a:lnTo>
                    <a:pt x="192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564;p30">
              <a:extLst>
                <a:ext uri="{FF2B5EF4-FFF2-40B4-BE49-F238E27FC236}">
                  <a16:creationId xmlns="" xmlns:a16="http://schemas.microsoft.com/office/drawing/2014/main" id="{5DA4931D-B5FF-4652-B00F-CE42A42C6096}"/>
                </a:ext>
              </a:extLst>
            </p:cNvPr>
            <p:cNvSpPr/>
            <p:nvPr/>
          </p:nvSpPr>
          <p:spPr>
            <a:xfrm>
              <a:off x="1040000" y="2146525"/>
              <a:ext cx="1225" cy="42825"/>
            </a:xfrm>
            <a:custGeom>
              <a:avLst/>
              <a:gdLst/>
              <a:ahLst/>
              <a:cxnLst/>
              <a:rect l="l" t="t" r="r" b="b"/>
              <a:pathLst>
                <a:path w="49" h="1713" extrusionOk="0">
                  <a:moveTo>
                    <a:pt x="12" y="0"/>
                  </a:moveTo>
                  <a:lnTo>
                    <a:pt x="0" y="1548"/>
                  </a:lnTo>
                  <a:cubicBezTo>
                    <a:pt x="4" y="1655"/>
                    <a:pt x="10" y="1712"/>
                    <a:pt x="16" y="1712"/>
                  </a:cubicBezTo>
                  <a:cubicBezTo>
                    <a:pt x="31" y="1712"/>
                    <a:pt x="48" y="1403"/>
                    <a:pt x="48" y="703"/>
                  </a:cubicBezTo>
                  <a:lnTo>
                    <a:pt x="12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565;p30">
              <a:extLst>
                <a:ext uri="{FF2B5EF4-FFF2-40B4-BE49-F238E27FC236}">
                  <a16:creationId xmlns="" xmlns:a16="http://schemas.microsoft.com/office/drawing/2014/main" id="{EB702E23-6D86-412C-9A59-08FD3B725075}"/>
                </a:ext>
              </a:extLst>
            </p:cNvPr>
            <p:cNvSpPr/>
            <p:nvPr/>
          </p:nvSpPr>
          <p:spPr>
            <a:xfrm>
              <a:off x="1041475" y="1967225"/>
              <a:ext cx="3300" cy="164750"/>
            </a:xfrm>
            <a:custGeom>
              <a:avLst/>
              <a:gdLst/>
              <a:ahLst/>
              <a:cxnLst/>
              <a:rect l="l" t="t" r="r" b="b"/>
              <a:pathLst>
                <a:path w="132" h="6590" extrusionOk="0">
                  <a:moveTo>
                    <a:pt x="65" y="0"/>
                  </a:moveTo>
                  <a:cubicBezTo>
                    <a:pt x="56" y="0"/>
                    <a:pt x="46" y="67"/>
                    <a:pt x="37" y="219"/>
                  </a:cubicBezTo>
                  <a:cubicBezTo>
                    <a:pt x="84" y="1386"/>
                    <a:pt x="49" y="1672"/>
                    <a:pt x="96" y="2922"/>
                  </a:cubicBezTo>
                  <a:cubicBezTo>
                    <a:pt x="85" y="3828"/>
                    <a:pt x="55" y="4529"/>
                    <a:pt x="41" y="4529"/>
                  </a:cubicBezTo>
                  <a:cubicBezTo>
                    <a:pt x="39" y="4529"/>
                    <a:pt x="38" y="4521"/>
                    <a:pt x="37" y="4505"/>
                  </a:cubicBezTo>
                  <a:lnTo>
                    <a:pt x="37" y="4505"/>
                  </a:lnTo>
                  <a:cubicBezTo>
                    <a:pt x="49" y="4851"/>
                    <a:pt x="1" y="6053"/>
                    <a:pt x="25" y="6589"/>
                  </a:cubicBezTo>
                  <a:cubicBezTo>
                    <a:pt x="84" y="5291"/>
                    <a:pt x="108" y="3648"/>
                    <a:pt x="96" y="1922"/>
                  </a:cubicBezTo>
                  <a:cubicBezTo>
                    <a:pt x="104" y="1801"/>
                    <a:pt x="111" y="1758"/>
                    <a:pt x="116" y="1758"/>
                  </a:cubicBezTo>
                  <a:cubicBezTo>
                    <a:pt x="127" y="1758"/>
                    <a:pt x="132" y="1937"/>
                    <a:pt x="132" y="1993"/>
                  </a:cubicBezTo>
                  <a:cubicBezTo>
                    <a:pt x="132" y="1696"/>
                    <a:pt x="132" y="1398"/>
                    <a:pt x="120" y="1112"/>
                  </a:cubicBezTo>
                  <a:cubicBezTo>
                    <a:pt x="120" y="838"/>
                    <a:pt x="108" y="576"/>
                    <a:pt x="96" y="386"/>
                  </a:cubicBezTo>
                  <a:cubicBezTo>
                    <a:pt x="89" y="150"/>
                    <a:pt x="78" y="0"/>
                    <a:pt x="6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566;p30">
              <a:extLst>
                <a:ext uri="{FF2B5EF4-FFF2-40B4-BE49-F238E27FC236}">
                  <a16:creationId xmlns="" xmlns:a16="http://schemas.microsoft.com/office/drawing/2014/main" id="{E8C188AC-89F3-4B42-B95A-9DDD26624C92}"/>
                </a:ext>
              </a:extLst>
            </p:cNvPr>
            <p:cNvSpPr/>
            <p:nvPr/>
          </p:nvSpPr>
          <p:spPr>
            <a:xfrm>
              <a:off x="2890825" y="1222300"/>
              <a:ext cx="15800" cy="25"/>
            </a:xfrm>
            <a:custGeom>
              <a:avLst/>
              <a:gdLst/>
              <a:ahLst/>
              <a:cxnLst/>
              <a:rect l="l" t="t" r="r" b="b"/>
              <a:pathLst>
                <a:path w="632" h="1" extrusionOk="0">
                  <a:moveTo>
                    <a:pt x="632" y="1"/>
                  </a:moveTo>
                  <a:lnTo>
                    <a:pt x="1" y="1"/>
                  </a:lnTo>
                  <a:cubicBezTo>
                    <a:pt x="179" y="1"/>
                    <a:pt x="393" y="1"/>
                    <a:pt x="63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567;p30">
              <a:extLst>
                <a:ext uri="{FF2B5EF4-FFF2-40B4-BE49-F238E27FC236}">
                  <a16:creationId xmlns="" xmlns:a16="http://schemas.microsoft.com/office/drawing/2014/main" id="{4E393BD2-FE87-4A08-AA5C-CB5BB8EA2885}"/>
                </a:ext>
              </a:extLst>
            </p:cNvPr>
            <p:cNvSpPr/>
            <p:nvPr/>
          </p:nvSpPr>
          <p:spPr>
            <a:xfrm>
              <a:off x="4397275" y="1091225"/>
              <a:ext cx="16900" cy="3400"/>
            </a:xfrm>
            <a:custGeom>
              <a:avLst/>
              <a:gdLst/>
              <a:ahLst/>
              <a:cxnLst/>
              <a:rect l="l" t="t" r="r" b="b"/>
              <a:pathLst>
                <a:path w="676" h="136" extrusionOk="0">
                  <a:moveTo>
                    <a:pt x="675" y="0"/>
                  </a:moveTo>
                  <a:cubicBezTo>
                    <a:pt x="673" y="0"/>
                    <a:pt x="642" y="6"/>
                    <a:pt x="589" y="17"/>
                  </a:cubicBezTo>
                  <a:lnTo>
                    <a:pt x="589" y="17"/>
                  </a:lnTo>
                  <a:cubicBezTo>
                    <a:pt x="611" y="13"/>
                    <a:pt x="632" y="9"/>
                    <a:pt x="655" y="5"/>
                  </a:cubicBezTo>
                  <a:cubicBezTo>
                    <a:pt x="669" y="2"/>
                    <a:pt x="675" y="0"/>
                    <a:pt x="675" y="0"/>
                  </a:cubicBezTo>
                  <a:close/>
                  <a:moveTo>
                    <a:pt x="589" y="17"/>
                  </a:moveTo>
                  <a:lnTo>
                    <a:pt x="589" y="17"/>
                  </a:lnTo>
                  <a:cubicBezTo>
                    <a:pt x="184" y="92"/>
                    <a:pt x="11" y="125"/>
                    <a:pt x="0" y="136"/>
                  </a:cubicBezTo>
                  <a:cubicBezTo>
                    <a:pt x="249" y="86"/>
                    <a:pt x="473" y="40"/>
                    <a:pt x="589" y="1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568;p30">
              <a:extLst>
                <a:ext uri="{FF2B5EF4-FFF2-40B4-BE49-F238E27FC236}">
                  <a16:creationId xmlns="" xmlns:a16="http://schemas.microsoft.com/office/drawing/2014/main" id="{0CE06036-9CBA-4F5F-A37B-CFA93B1B161E}"/>
                </a:ext>
              </a:extLst>
            </p:cNvPr>
            <p:cNvSpPr/>
            <p:nvPr/>
          </p:nvSpPr>
          <p:spPr>
            <a:xfrm>
              <a:off x="4653550" y="1048175"/>
              <a:ext cx="15200" cy="2400"/>
            </a:xfrm>
            <a:custGeom>
              <a:avLst/>
              <a:gdLst/>
              <a:ahLst/>
              <a:cxnLst/>
              <a:rect l="l" t="t" r="r" b="b"/>
              <a:pathLst>
                <a:path w="608" h="96" extrusionOk="0">
                  <a:moveTo>
                    <a:pt x="608" y="1"/>
                  </a:moveTo>
                  <a:cubicBezTo>
                    <a:pt x="381" y="36"/>
                    <a:pt x="203" y="60"/>
                    <a:pt x="0" y="96"/>
                  </a:cubicBezTo>
                  <a:cubicBezTo>
                    <a:pt x="238" y="60"/>
                    <a:pt x="465" y="24"/>
                    <a:pt x="6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569;p30">
              <a:extLst>
                <a:ext uri="{FF2B5EF4-FFF2-40B4-BE49-F238E27FC236}">
                  <a16:creationId xmlns="" xmlns:a16="http://schemas.microsoft.com/office/drawing/2014/main" id="{549DBE4B-E0C1-490A-AC6B-DB698B583CE7}"/>
                </a:ext>
              </a:extLst>
            </p:cNvPr>
            <p:cNvSpPr/>
            <p:nvPr/>
          </p:nvSpPr>
          <p:spPr>
            <a:xfrm>
              <a:off x="2906600" y="1222175"/>
              <a:ext cx="41500" cy="150"/>
            </a:xfrm>
            <a:custGeom>
              <a:avLst/>
              <a:gdLst/>
              <a:ahLst/>
              <a:cxnLst/>
              <a:rect l="l" t="t" r="r" b="b"/>
              <a:pathLst>
                <a:path w="1660" h="6" extrusionOk="0">
                  <a:moveTo>
                    <a:pt x="1430" y="0"/>
                  </a:moveTo>
                  <a:cubicBezTo>
                    <a:pt x="1128" y="0"/>
                    <a:pt x="532" y="6"/>
                    <a:pt x="1" y="6"/>
                  </a:cubicBezTo>
                  <a:lnTo>
                    <a:pt x="1620" y="6"/>
                  </a:lnTo>
                  <a:cubicBezTo>
                    <a:pt x="1659" y="2"/>
                    <a:pt x="1581" y="0"/>
                    <a:pt x="143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570;p30">
              <a:extLst>
                <a:ext uri="{FF2B5EF4-FFF2-40B4-BE49-F238E27FC236}">
                  <a16:creationId xmlns="" xmlns:a16="http://schemas.microsoft.com/office/drawing/2014/main" id="{13A9960E-8308-401C-8C70-97980D1F623A}"/>
                </a:ext>
              </a:extLst>
            </p:cNvPr>
            <p:cNvSpPr/>
            <p:nvPr/>
          </p:nvSpPr>
          <p:spPr>
            <a:xfrm>
              <a:off x="1048325" y="1679800"/>
              <a:ext cx="2125" cy="22050"/>
            </a:xfrm>
            <a:custGeom>
              <a:avLst/>
              <a:gdLst/>
              <a:ahLst/>
              <a:cxnLst/>
              <a:rect l="l" t="t" r="r" b="b"/>
              <a:pathLst>
                <a:path w="85" h="882" extrusionOk="0">
                  <a:moveTo>
                    <a:pt x="84" y="1"/>
                  </a:moveTo>
                  <a:cubicBezTo>
                    <a:pt x="48" y="346"/>
                    <a:pt x="13" y="620"/>
                    <a:pt x="1" y="882"/>
                  </a:cubicBezTo>
                  <a:cubicBezTo>
                    <a:pt x="25" y="608"/>
                    <a:pt x="60" y="334"/>
                    <a:pt x="84" y="60"/>
                  </a:cubicBezTo>
                  <a:cubicBezTo>
                    <a:pt x="84" y="48"/>
                    <a:pt x="84" y="24"/>
                    <a:pt x="8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571;p30">
              <a:extLst>
                <a:ext uri="{FF2B5EF4-FFF2-40B4-BE49-F238E27FC236}">
                  <a16:creationId xmlns="" xmlns:a16="http://schemas.microsoft.com/office/drawing/2014/main" id="{7DEA65F5-5012-404C-A05D-6C62618A5722}"/>
                </a:ext>
              </a:extLst>
            </p:cNvPr>
            <p:cNvSpPr/>
            <p:nvPr/>
          </p:nvSpPr>
          <p:spPr>
            <a:xfrm>
              <a:off x="2216325" y="1217550"/>
              <a:ext cx="22650" cy="325"/>
            </a:xfrm>
            <a:custGeom>
              <a:avLst/>
              <a:gdLst/>
              <a:ahLst/>
              <a:cxnLst/>
              <a:rect l="l" t="t" r="r" b="b"/>
              <a:pathLst>
                <a:path w="906" h="13" extrusionOk="0">
                  <a:moveTo>
                    <a:pt x="418" y="0"/>
                  </a:moveTo>
                  <a:cubicBezTo>
                    <a:pt x="275" y="0"/>
                    <a:pt x="132" y="0"/>
                    <a:pt x="1" y="12"/>
                  </a:cubicBezTo>
                  <a:lnTo>
                    <a:pt x="906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572;p30">
              <a:extLst>
                <a:ext uri="{FF2B5EF4-FFF2-40B4-BE49-F238E27FC236}">
                  <a16:creationId xmlns="" xmlns:a16="http://schemas.microsoft.com/office/drawing/2014/main" id="{1BCFAE0B-62CE-400E-BC7A-28229DB1BEA1}"/>
                </a:ext>
              </a:extLst>
            </p:cNvPr>
            <p:cNvSpPr/>
            <p:nvPr/>
          </p:nvSpPr>
          <p:spPr>
            <a:xfrm>
              <a:off x="1721325" y="1211600"/>
              <a:ext cx="25325" cy="1800"/>
            </a:xfrm>
            <a:custGeom>
              <a:avLst/>
              <a:gdLst/>
              <a:ahLst/>
              <a:cxnLst/>
              <a:rect l="l" t="t" r="r" b="b"/>
              <a:pathLst>
                <a:path w="1013" h="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751" y="24"/>
                    <a:pt x="418" y="36"/>
                    <a:pt x="13" y="48"/>
                  </a:cubicBezTo>
                  <a:cubicBezTo>
                    <a:pt x="1" y="60"/>
                    <a:pt x="60" y="71"/>
                    <a:pt x="215" y="71"/>
                  </a:cubicBezTo>
                  <a:cubicBezTo>
                    <a:pt x="680" y="71"/>
                    <a:pt x="846" y="24"/>
                    <a:pt x="101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573;p30">
              <a:extLst>
                <a:ext uri="{FF2B5EF4-FFF2-40B4-BE49-F238E27FC236}">
                  <a16:creationId xmlns="" xmlns:a16="http://schemas.microsoft.com/office/drawing/2014/main" id="{C6E03181-78F9-4DD0-946C-C4AD7E3B4359}"/>
                </a:ext>
              </a:extLst>
            </p:cNvPr>
            <p:cNvSpPr/>
            <p:nvPr/>
          </p:nvSpPr>
          <p:spPr>
            <a:xfrm>
              <a:off x="1070950" y="1567575"/>
              <a:ext cx="3300" cy="14025"/>
            </a:xfrm>
            <a:custGeom>
              <a:avLst/>
              <a:gdLst/>
              <a:ahLst/>
              <a:cxnLst/>
              <a:rect l="l" t="t" r="r" b="b"/>
              <a:pathLst>
                <a:path w="132" h="561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32" y="1"/>
                    <a:pt x="84" y="132"/>
                    <a:pt x="60" y="275"/>
                  </a:cubicBezTo>
                  <a:cubicBezTo>
                    <a:pt x="54" y="309"/>
                    <a:pt x="48" y="344"/>
                    <a:pt x="41" y="377"/>
                  </a:cubicBezTo>
                  <a:lnTo>
                    <a:pt x="41" y="377"/>
                  </a:lnTo>
                  <a:cubicBezTo>
                    <a:pt x="69" y="250"/>
                    <a:pt x="100" y="110"/>
                    <a:pt x="132" y="1"/>
                  </a:cubicBezTo>
                  <a:close/>
                  <a:moveTo>
                    <a:pt x="41" y="377"/>
                  </a:moveTo>
                  <a:lnTo>
                    <a:pt x="41" y="377"/>
                  </a:lnTo>
                  <a:cubicBezTo>
                    <a:pt x="27" y="444"/>
                    <a:pt x="13" y="507"/>
                    <a:pt x="1" y="560"/>
                  </a:cubicBezTo>
                  <a:cubicBezTo>
                    <a:pt x="1" y="560"/>
                    <a:pt x="21" y="478"/>
                    <a:pt x="41" y="37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574;p30">
              <a:extLst>
                <a:ext uri="{FF2B5EF4-FFF2-40B4-BE49-F238E27FC236}">
                  <a16:creationId xmlns="" xmlns:a16="http://schemas.microsoft.com/office/drawing/2014/main" id="{112CF675-90CA-4252-94CF-236F1BA984CB}"/>
                </a:ext>
              </a:extLst>
            </p:cNvPr>
            <p:cNvSpPr/>
            <p:nvPr/>
          </p:nvSpPr>
          <p:spPr>
            <a:xfrm>
              <a:off x="2605675" y="1222900"/>
              <a:ext cx="4775" cy="325"/>
            </a:xfrm>
            <a:custGeom>
              <a:avLst/>
              <a:gdLst/>
              <a:ahLst/>
              <a:cxnLst/>
              <a:rect l="l" t="t" r="r" b="b"/>
              <a:pathLst>
                <a:path w="191" h="13" extrusionOk="0">
                  <a:moveTo>
                    <a:pt x="0" y="0"/>
                  </a:moveTo>
                  <a:cubicBezTo>
                    <a:pt x="36" y="0"/>
                    <a:pt x="107" y="12"/>
                    <a:pt x="191" y="12"/>
                  </a:cubicBezTo>
                  <a:cubicBezTo>
                    <a:pt x="191" y="12"/>
                    <a:pt x="119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575;p30">
              <a:extLst>
                <a:ext uri="{FF2B5EF4-FFF2-40B4-BE49-F238E27FC236}">
                  <a16:creationId xmlns="" xmlns:a16="http://schemas.microsoft.com/office/drawing/2014/main" id="{B3729B38-6568-4D4E-8309-9D0FE5D4A431}"/>
                </a:ext>
              </a:extLst>
            </p:cNvPr>
            <p:cNvSpPr/>
            <p:nvPr/>
          </p:nvSpPr>
          <p:spPr>
            <a:xfrm>
              <a:off x="1032850" y="2775175"/>
              <a:ext cx="25" cy="4500"/>
            </a:xfrm>
            <a:custGeom>
              <a:avLst/>
              <a:gdLst/>
              <a:ahLst/>
              <a:cxnLst/>
              <a:rect l="l" t="t" r="r" b="b"/>
              <a:pathLst>
                <a:path w="1" h="180" extrusionOk="0">
                  <a:moveTo>
                    <a:pt x="1" y="167"/>
                  </a:moveTo>
                  <a:cubicBezTo>
                    <a:pt x="1" y="179"/>
                    <a:pt x="1" y="155"/>
                    <a:pt x="1" y="155"/>
                  </a:cubicBezTo>
                  <a:cubicBezTo>
                    <a:pt x="1" y="36"/>
                    <a:pt x="1" y="0"/>
                    <a:pt x="1" y="16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576;p30">
              <a:extLst>
                <a:ext uri="{FF2B5EF4-FFF2-40B4-BE49-F238E27FC236}">
                  <a16:creationId xmlns="" xmlns:a16="http://schemas.microsoft.com/office/drawing/2014/main" id="{645E655E-E534-4C87-960B-FAB921E4D827}"/>
                </a:ext>
              </a:extLst>
            </p:cNvPr>
            <p:cNvSpPr/>
            <p:nvPr/>
          </p:nvSpPr>
          <p:spPr>
            <a:xfrm>
              <a:off x="1042675" y="2185225"/>
              <a:ext cx="625" cy="10150"/>
            </a:xfrm>
            <a:custGeom>
              <a:avLst/>
              <a:gdLst/>
              <a:ahLst/>
              <a:cxnLst/>
              <a:rect l="l" t="t" r="r" b="b"/>
              <a:pathLst>
                <a:path w="25" h="406" extrusionOk="0">
                  <a:moveTo>
                    <a:pt x="1" y="0"/>
                  </a:moveTo>
                  <a:lnTo>
                    <a:pt x="1" y="334"/>
                  </a:lnTo>
                  <a:cubicBezTo>
                    <a:pt x="13" y="369"/>
                    <a:pt x="13" y="405"/>
                    <a:pt x="24" y="405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577;p30">
              <a:extLst>
                <a:ext uri="{FF2B5EF4-FFF2-40B4-BE49-F238E27FC236}">
                  <a16:creationId xmlns="" xmlns:a16="http://schemas.microsoft.com/office/drawing/2014/main" id="{C9652EF1-17A0-4EA0-9FB1-14283E0A57AF}"/>
                </a:ext>
              </a:extLst>
            </p:cNvPr>
            <p:cNvSpPr/>
            <p:nvPr/>
          </p:nvSpPr>
          <p:spPr>
            <a:xfrm>
              <a:off x="5128400" y="984775"/>
              <a:ext cx="8850" cy="850"/>
            </a:xfrm>
            <a:custGeom>
              <a:avLst/>
              <a:gdLst/>
              <a:ahLst/>
              <a:cxnLst/>
              <a:rect l="l" t="t" r="r" b="b"/>
              <a:pathLst>
                <a:path w="354" h="34" extrusionOk="0">
                  <a:moveTo>
                    <a:pt x="271" y="0"/>
                  </a:moveTo>
                  <a:cubicBezTo>
                    <a:pt x="73" y="25"/>
                    <a:pt x="0" y="33"/>
                    <a:pt x="3" y="33"/>
                  </a:cubicBezTo>
                  <a:cubicBezTo>
                    <a:pt x="8" y="33"/>
                    <a:pt x="177" y="15"/>
                    <a:pt x="35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578;p30">
              <a:extLst>
                <a:ext uri="{FF2B5EF4-FFF2-40B4-BE49-F238E27FC236}">
                  <a16:creationId xmlns="" xmlns:a16="http://schemas.microsoft.com/office/drawing/2014/main" id="{95EB1E7F-B1E9-423D-AC88-A23F1D6B3794}"/>
                </a:ext>
              </a:extLst>
            </p:cNvPr>
            <p:cNvSpPr/>
            <p:nvPr/>
          </p:nvSpPr>
          <p:spPr>
            <a:xfrm>
              <a:off x="6400125" y="4139025"/>
              <a:ext cx="45150" cy="29300"/>
            </a:xfrm>
            <a:custGeom>
              <a:avLst/>
              <a:gdLst/>
              <a:ahLst/>
              <a:cxnLst/>
              <a:rect l="l" t="t" r="r" b="b"/>
              <a:pathLst>
                <a:path w="1806" h="1172" extrusionOk="0">
                  <a:moveTo>
                    <a:pt x="1795" y="0"/>
                  </a:moveTo>
                  <a:cubicBezTo>
                    <a:pt x="1780" y="0"/>
                    <a:pt x="1565" y="139"/>
                    <a:pt x="980" y="525"/>
                  </a:cubicBezTo>
                  <a:cubicBezTo>
                    <a:pt x="1087" y="465"/>
                    <a:pt x="1170" y="417"/>
                    <a:pt x="1230" y="382"/>
                  </a:cubicBezTo>
                  <a:cubicBezTo>
                    <a:pt x="1289" y="334"/>
                    <a:pt x="1325" y="310"/>
                    <a:pt x="1349" y="298"/>
                  </a:cubicBezTo>
                  <a:cubicBezTo>
                    <a:pt x="1361" y="292"/>
                    <a:pt x="1369" y="289"/>
                    <a:pt x="1372" y="289"/>
                  </a:cubicBezTo>
                  <a:cubicBezTo>
                    <a:pt x="1380" y="289"/>
                    <a:pt x="1353" y="311"/>
                    <a:pt x="1301" y="346"/>
                  </a:cubicBezTo>
                  <a:cubicBezTo>
                    <a:pt x="1241" y="382"/>
                    <a:pt x="1146" y="477"/>
                    <a:pt x="1003" y="548"/>
                  </a:cubicBezTo>
                  <a:cubicBezTo>
                    <a:pt x="872" y="632"/>
                    <a:pt x="729" y="727"/>
                    <a:pt x="587" y="810"/>
                  </a:cubicBezTo>
                  <a:cubicBezTo>
                    <a:pt x="301" y="989"/>
                    <a:pt x="39" y="1144"/>
                    <a:pt x="3" y="1168"/>
                  </a:cubicBezTo>
                  <a:cubicBezTo>
                    <a:pt x="1" y="1170"/>
                    <a:pt x="1" y="1172"/>
                    <a:pt x="4" y="1172"/>
                  </a:cubicBezTo>
                  <a:cubicBezTo>
                    <a:pt x="16" y="1172"/>
                    <a:pt x="67" y="1152"/>
                    <a:pt x="170" y="1096"/>
                  </a:cubicBezTo>
                  <a:cubicBezTo>
                    <a:pt x="289" y="1025"/>
                    <a:pt x="503" y="906"/>
                    <a:pt x="825" y="727"/>
                  </a:cubicBezTo>
                  <a:lnTo>
                    <a:pt x="825" y="727"/>
                  </a:lnTo>
                  <a:cubicBezTo>
                    <a:pt x="817" y="730"/>
                    <a:pt x="812" y="732"/>
                    <a:pt x="810" y="732"/>
                  </a:cubicBezTo>
                  <a:cubicBezTo>
                    <a:pt x="794" y="732"/>
                    <a:pt x="894" y="665"/>
                    <a:pt x="1039" y="572"/>
                  </a:cubicBezTo>
                  <a:cubicBezTo>
                    <a:pt x="1218" y="465"/>
                    <a:pt x="1420" y="298"/>
                    <a:pt x="1575" y="179"/>
                  </a:cubicBezTo>
                  <a:cubicBezTo>
                    <a:pt x="1710" y="74"/>
                    <a:pt x="1806" y="0"/>
                    <a:pt x="17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579;p30">
              <a:extLst>
                <a:ext uri="{FF2B5EF4-FFF2-40B4-BE49-F238E27FC236}">
                  <a16:creationId xmlns="" xmlns:a16="http://schemas.microsoft.com/office/drawing/2014/main" id="{54992D57-5E30-4D41-B469-3493E5A541D5}"/>
                </a:ext>
              </a:extLst>
            </p:cNvPr>
            <p:cNvSpPr/>
            <p:nvPr/>
          </p:nvSpPr>
          <p:spPr>
            <a:xfrm>
              <a:off x="1051900" y="1645875"/>
              <a:ext cx="3000" cy="20850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0"/>
                  </a:moveTo>
                  <a:cubicBezTo>
                    <a:pt x="90" y="169"/>
                    <a:pt x="66" y="342"/>
                    <a:pt x="43" y="514"/>
                  </a:cubicBezTo>
                  <a:lnTo>
                    <a:pt x="43" y="514"/>
                  </a:lnTo>
                  <a:cubicBezTo>
                    <a:pt x="63" y="372"/>
                    <a:pt x="88" y="205"/>
                    <a:pt x="120" y="0"/>
                  </a:cubicBezTo>
                  <a:close/>
                  <a:moveTo>
                    <a:pt x="43" y="514"/>
                  </a:moveTo>
                  <a:cubicBezTo>
                    <a:pt x="25" y="636"/>
                    <a:pt x="12" y="740"/>
                    <a:pt x="1" y="834"/>
                  </a:cubicBezTo>
                  <a:cubicBezTo>
                    <a:pt x="14" y="728"/>
                    <a:pt x="28" y="622"/>
                    <a:pt x="43" y="51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580;p30">
              <a:extLst>
                <a:ext uri="{FF2B5EF4-FFF2-40B4-BE49-F238E27FC236}">
                  <a16:creationId xmlns="" xmlns:a16="http://schemas.microsoft.com/office/drawing/2014/main" id="{A9D33D83-6287-4D59-A7DD-9901D76EB684}"/>
                </a:ext>
              </a:extLst>
            </p:cNvPr>
            <p:cNvSpPr/>
            <p:nvPr/>
          </p:nvSpPr>
          <p:spPr>
            <a:xfrm>
              <a:off x="6420725" y="4153325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263" y="0"/>
                  </a:moveTo>
                  <a:cubicBezTo>
                    <a:pt x="156" y="60"/>
                    <a:pt x="96" y="96"/>
                    <a:pt x="1" y="155"/>
                  </a:cubicBezTo>
                  <a:lnTo>
                    <a:pt x="263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581;p30">
              <a:extLst>
                <a:ext uri="{FF2B5EF4-FFF2-40B4-BE49-F238E27FC236}">
                  <a16:creationId xmlns="" xmlns:a16="http://schemas.microsoft.com/office/drawing/2014/main" id="{3E586C63-DE50-4B3E-BF7B-5413AAE3F14A}"/>
                </a:ext>
              </a:extLst>
            </p:cNvPr>
            <p:cNvSpPr/>
            <p:nvPr/>
          </p:nvSpPr>
          <p:spPr>
            <a:xfrm>
              <a:off x="6199575" y="1060075"/>
              <a:ext cx="9850" cy="5100"/>
            </a:xfrm>
            <a:custGeom>
              <a:avLst/>
              <a:gdLst/>
              <a:ahLst/>
              <a:cxnLst/>
              <a:rect l="l" t="t" r="r" b="b"/>
              <a:pathLst>
                <a:path w="394" h="20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50"/>
                    <a:pt x="183" y="95"/>
                    <a:pt x="260" y="134"/>
                  </a:cubicBezTo>
                  <a:lnTo>
                    <a:pt x="260" y="134"/>
                  </a:lnTo>
                  <a:cubicBezTo>
                    <a:pt x="70" y="34"/>
                    <a:pt x="10" y="1"/>
                    <a:pt x="0" y="1"/>
                  </a:cubicBezTo>
                  <a:close/>
                  <a:moveTo>
                    <a:pt x="260" y="134"/>
                  </a:moveTo>
                  <a:lnTo>
                    <a:pt x="260" y="134"/>
                  </a:lnTo>
                  <a:cubicBezTo>
                    <a:pt x="299" y="154"/>
                    <a:pt x="343" y="177"/>
                    <a:pt x="393" y="203"/>
                  </a:cubicBezTo>
                  <a:cubicBezTo>
                    <a:pt x="359" y="184"/>
                    <a:pt x="313" y="160"/>
                    <a:pt x="260" y="13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582;p30">
              <a:extLst>
                <a:ext uri="{FF2B5EF4-FFF2-40B4-BE49-F238E27FC236}">
                  <a16:creationId xmlns="" xmlns:a16="http://schemas.microsoft.com/office/drawing/2014/main" id="{F4960805-330F-4C08-A71A-2973311FE867}"/>
                </a:ext>
              </a:extLst>
            </p:cNvPr>
            <p:cNvSpPr/>
            <p:nvPr/>
          </p:nvSpPr>
          <p:spPr>
            <a:xfrm>
              <a:off x="5414050" y="959175"/>
              <a:ext cx="20275" cy="925"/>
            </a:xfrm>
            <a:custGeom>
              <a:avLst/>
              <a:gdLst/>
              <a:ahLst/>
              <a:cxnLst/>
              <a:rect l="l" t="t" r="r" b="b"/>
              <a:pathLst>
                <a:path w="811" h="37" extrusionOk="0">
                  <a:moveTo>
                    <a:pt x="810" y="1"/>
                  </a:moveTo>
                  <a:cubicBezTo>
                    <a:pt x="751" y="3"/>
                    <a:pt x="693" y="5"/>
                    <a:pt x="637" y="8"/>
                  </a:cubicBezTo>
                  <a:lnTo>
                    <a:pt x="637" y="8"/>
                  </a:lnTo>
                  <a:lnTo>
                    <a:pt x="810" y="1"/>
                  </a:lnTo>
                  <a:close/>
                  <a:moveTo>
                    <a:pt x="637" y="8"/>
                  </a:moveTo>
                  <a:lnTo>
                    <a:pt x="1" y="36"/>
                  </a:lnTo>
                  <a:cubicBezTo>
                    <a:pt x="185" y="36"/>
                    <a:pt x="393" y="20"/>
                    <a:pt x="637" y="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583;p30">
              <a:extLst>
                <a:ext uri="{FF2B5EF4-FFF2-40B4-BE49-F238E27FC236}">
                  <a16:creationId xmlns="" xmlns:a16="http://schemas.microsoft.com/office/drawing/2014/main" id="{AB44448B-876D-4B6A-85B7-B960FD4E84DC}"/>
                </a:ext>
              </a:extLst>
            </p:cNvPr>
            <p:cNvSpPr/>
            <p:nvPr/>
          </p:nvSpPr>
          <p:spPr>
            <a:xfrm>
              <a:off x="6456150" y="1382150"/>
              <a:ext cx="3900" cy="28900"/>
            </a:xfrm>
            <a:custGeom>
              <a:avLst/>
              <a:gdLst/>
              <a:ahLst/>
              <a:cxnLst/>
              <a:rect l="l" t="t" r="r" b="b"/>
              <a:pathLst>
                <a:path w="156" h="1156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03"/>
                    <a:pt x="61" y="371"/>
                    <a:pt x="84" y="520"/>
                  </a:cubicBezTo>
                  <a:lnTo>
                    <a:pt x="84" y="520"/>
                  </a:lnTo>
                  <a:cubicBezTo>
                    <a:pt x="84" y="517"/>
                    <a:pt x="84" y="515"/>
                    <a:pt x="84" y="512"/>
                  </a:cubicBezTo>
                  <a:cubicBezTo>
                    <a:pt x="60" y="357"/>
                    <a:pt x="36" y="215"/>
                    <a:pt x="1" y="0"/>
                  </a:cubicBezTo>
                  <a:close/>
                  <a:moveTo>
                    <a:pt x="84" y="520"/>
                  </a:moveTo>
                  <a:cubicBezTo>
                    <a:pt x="97" y="685"/>
                    <a:pt x="120" y="874"/>
                    <a:pt x="155" y="1155"/>
                  </a:cubicBezTo>
                  <a:cubicBezTo>
                    <a:pt x="155" y="1108"/>
                    <a:pt x="143" y="1048"/>
                    <a:pt x="143" y="977"/>
                  </a:cubicBezTo>
                  <a:cubicBezTo>
                    <a:pt x="132" y="869"/>
                    <a:pt x="108" y="750"/>
                    <a:pt x="96" y="596"/>
                  </a:cubicBezTo>
                  <a:cubicBezTo>
                    <a:pt x="92" y="571"/>
                    <a:pt x="88" y="545"/>
                    <a:pt x="84" y="52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584;p30">
              <a:extLst>
                <a:ext uri="{FF2B5EF4-FFF2-40B4-BE49-F238E27FC236}">
                  <a16:creationId xmlns="" xmlns:a16="http://schemas.microsoft.com/office/drawing/2014/main" id="{774A4CA7-AAA8-45DA-ADD2-0BD259D72B32}"/>
                </a:ext>
              </a:extLst>
            </p:cNvPr>
            <p:cNvSpPr/>
            <p:nvPr/>
          </p:nvSpPr>
          <p:spPr>
            <a:xfrm>
              <a:off x="6471325" y="1797975"/>
              <a:ext cx="625" cy="22050"/>
            </a:xfrm>
            <a:custGeom>
              <a:avLst/>
              <a:gdLst/>
              <a:ahLst/>
              <a:cxnLst/>
              <a:rect l="l" t="t" r="r" b="b"/>
              <a:pathLst>
                <a:path w="25" h="882" extrusionOk="0">
                  <a:moveTo>
                    <a:pt x="1" y="0"/>
                  </a:moveTo>
                  <a:lnTo>
                    <a:pt x="25" y="881"/>
                  </a:lnTo>
                  <a:cubicBezTo>
                    <a:pt x="25" y="798"/>
                    <a:pt x="25" y="667"/>
                    <a:pt x="25" y="560"/>
                  </a:cubicBezTo>
                  <a:cubicBezTo>
                    <a:pt x="25" y="393"/>
                    <a:pt x="13" y="17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585;p30">
              <a:extLst>
                <a:ext uri="{FF2B5EF4-FFF2-40B4-BE49-F238E27FC236}">
                  <a16:creationId xmlns="" xmlns:a16="http://schemas.microsoft.com/office/drawing/2014/main" id="{172E6F6A-BD8A-4CF0-B9DF-1247239C3DFE}"/>
                </a:ext>
              </a:extLst>
            </p:cNvPr>
            <p:cNvSpPr/>
            <p:nvPr/>
          </p:nvSpPr>
          <p:spPr>
            <a:xfrm>
              <a:off x="1127550" y="4069750"/>
              <a:ext cx="9500" cy="37750"/>
            </a:xfrm>
            <a:custGeom>
              <a:avLst/>
              <a:gdLst/>
              <a:ahLst/>
              <a:cxnLst/>
              <a:rect l="l" t="t" r="r" b="b"/>
              <a:pathLst>
                <a:path w="380" h="1510" extrusionOk="0">
                  <a:moveTo>
                    <a:pt x="3" y="0"/>
                  </a:moveTo>
                  <a:cubicBezTo>
                    <a:pt x="1" y="0"/>
                    <a:pt x="78" y="346"/>
                    <a:pt x="380" y="1510"/>
                  </a:cubicBezTo>
                  <a:cubicBezTo>
                    <a:pt x="285" y="1141"/>
                    <a:pt x="249" y="902"/>
                    <a:pt x="213" y="712"/>
                  </a:cubicBezTo>
                  <a:lnTo>
                    <a:pt x="213" y="712"/>
                  </a:lnTo>
                  <a:cubicBezTo>
                    <a:pt x="216" y="728"/>
                    <a:pt x="216" y="735"/>
                    <a:pt x="215" y="735"/>
                  </a:cubicBezTo>
                  <a:cubicBezTo>
                    <a:pt x="204" y="735"/>
                    <a:pt x="76" y="272"/>
                    <a:pt x="23" y="81"/>
                  </a:cubicBezTo>
                  <a:cubicBezTo>
                    <a:pt x="12" y="32"/>
                    <a:pt x="4" y="0"/>
                    <a:pt x="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86;p30">
              <a:extLst>
                <a:ext uri="{FF2B5EF4-FFF2-40B4-BE49-F238E27FC236}">
                  <a16:creationId xmlns="" xmlns:a16="http://schemas.microsoft.com/office/drawing/2014/main" id="{37F52E7B-A88D-4CFD-84EF-0D0F68CC8C1F}"/>
                </a:ext>
              </a:extLst>
            </p:cNvPr>
            <p:cNvSpPr/>
            <p:nvPr/>
          </p:nvSpPr>
          <p:spPr>
            <a:xfrm>
              <a:off x="1050425" y="1666700"/>
              <a:ext cx="1500" cy="15475"/>
            </a:xfrm>
            <a:custGeom>
              <a:avLst/>
              <a:gdLst/>
              <a:ahLst/>
              <a:cxnLst/>
              <a:rect l="l" t="t" r="r" b="b"/>
              <a:pathLst>
                <a:path w="60" h="619" extrusionOk="0">
                  <a:moveTo>
                    <a:pt x="60" y="1"/>
                  </a:moveTo>
                  <a:cubicBezTo>
                    <a:pt x="36" y="203"/>
                    <a:pt x="12" y="394"/>
                    <a:pt x="0" y="584"/>
                  </a:cubicBezTo>
                  <a:cubicBezTo>
                    <a:pt x="0" y="604"/>
                    <a:pt x="0" y="618"/>
                    <a:pt x="2" y="618"/>
                  </a:cubicBezTo>
                  <a:cubicBezTo>
                    <a:pt x="4" y="618"/>
                    <a:pt x="10" y="593"/>
                    <a:pt x="24" y="525"/>
                  </a:cubicBezTo>
                  <a:cubicBezTo>
                    <a:pt x="24" y="417"/>
                    <a:pt x="36" y="263"/>
                    <a:pt x="6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587;p30">
              <a:extLst>
                <a:ext uri="{FF2B5EF4-FFF2-40B4-BE49-F238E27FC236}">
                  <a16:creationId xmlns="" xmlns:a16="http://schemas.microsoft.com/office/drawing/2014/main" id="{9537B48D-815B-4B69-8F54-2C9C6AD0492B}"/>
                </a:ext>
              </a:extLst>
            </p:cNvPr>
            <p:cNvSpPr/>
            <p:nvPr/>
          </p:nvSpPr>
          <p:spPr>
            <a:xfrm>
              <a:off x="6466875" y="1398525"/>
              <a:ext cx="4775" cy="70275"/>
            </a:xfrm>
            <a:custGeom>
              <a:avLst/>
              <a:gdLst/>
              <a:ahLst/>
              <a:cxnLst/>
              <a:rect l="l" t="t" r="r" b="b"/>
              <a:pathLst>
                <a:path w="191" h="2811" extrusionOk="0">
                  <a:moveTo>
                    <a:pt x="0" y="0"/>
                  </a:moveTo>
                  <a:cubicBezTo>
                    <a:pt x="0" y="1"/>
                    <a:pt x="8" y="59"/>
                    <a:pt x="21" y="157"/>
                  </a:cubicBezTo>
                  <a:lnTo>
                    <a:pt x="21" y="157"/>
                  </a:lnTo>
                  <a:cubicBezTo>
                    <a:pt x="15" y="105"/>
                    <a:pt x="8" y="53"/>
                    <a:pt x="0" y="0"/>
                  </a:cubicBezTo>
                  <a:close/>
                  <a:moveTo>
                    <a:pt x="21" y="157"/>
                  </a:moveTo>
                  <a:cubicBezTo>
                    <a:pt x="46" y="355"/>
                    <a:pt x="67" y="553"/>
                    <a:pt x="95" y="750"/>
                  </a:cubicBezTo>
                  <a:cubicBezTo>
                    <a:pt x="101" y="810"/>
                    <a:pt x="106" y="870"/>
                    <a:pt x="111" y="929"/>
                  </a:cubicBezTo>
                  <a:lnTo>
                    <a:pt x="111" y="929"/>
                  </a:lnTo>
                  <a:cubicBezTo>
                    <a:pt x="110" y="913"/>
                    <a:pt x="108" y="897"/>
                    <a:pt x="107" y="881"/>
                  </a:cubicBezTo>
                  <a:cubicBezTo>
                    <a:pt x="95" y="715"/>
                    <a:pt x="72" y="572"/>
                    <a:pt x="60" y="441"/>
                  </a:cubicBezTo>
                  <a:cubicBezTo>
                    <a:pt x="44" y="328"/>
                    <a:pt x="31" y="231"/>
                    <a:pt x="21" y="157"/>
                  </a:cubicBezTo>
                  <a:close/>
                  <a:moveTo>
                    <a:pt x="111" y="929"/>
                  </a:moveTo>
                  <a:lnTo>
                    <a:pt x="111" y="929"/>
                  </a:lnTo>
                  <a:cubicBezTo>
                    <a:pt x="115" y="986"/>
                    <a:pt x="119" y="1045"/>
                    <a:pt x="123" y="1105"/>
                  </a:cubicBezTo>
                  <a:lnTo>
                    <a:pt x="123" y="1105"/>
                  </a:lnTo>
                  <a:cubicBezTo>
                    <a:pt x="119" y="1047"/>
                    <a:pt x="115" y="988"/>
                    <a:pt x="111" y="929"/>
                  </a:cubicBezTo>
                  <a:close/>
                  <a:moveTo>
                    <a:pt x="123" y="1105"/>
                  </a:moveTo>
                  <a:lnTo>
                    <a:pt x="123" y="1105"/>
                  </a:lnTo>
                  <a:cubicBezTo>
                    <a:pt x="131" y="1230"/>
                    <a:pt x="137" y="1353"/>
                    <a:pt x="143" y="1477"/>
                  </a:cubicBezTo>
                  <a:cubicBezTo>
                    <a:pt x="146" y="1509"/>
                    <a:pt x="149" y="1542"/>
                    <a:pt x="152" y="1574"/>
                  </a:cubicBezTo>
                  <a:lnTo>
                    <a:pt x="152" y="1574"/>
                  </a:lnTo>
                  <a:cubicBezTo>
                    <a:pt x="150" y="1517"/>
                    <a:pt x="147" y="1460"/>
                    <a:pt x="143" y="1405"/>
                  </a:cubicBezTo>
                  <a:cubicBezTo>
                    <a:pt x="136" y="1304"/>
                    <a:pt x="130" y="1204"/>
                    <a:pt x="123" y="1105"/>
                  </a:cubicBezTo>
                  <a:close/>
                  <a:moveTo>
                    <a:pt x="152" y="1574"/>
                  </a:moveTo>
                  <a:cubicBezTo>
                    <a:pt x="156" y="1689"/>
                    <a:pt x="159" y="1806"/>
                    <a:pt x="167" y="1917"/>
                  </a:cubicBezTo>
                  <a:cubicBezTo>
                    <a:pt x="179" y="2084"/>
                    <a:pt x="179" y="2239"/>
                    <a:pt x="179" y="2369"/>
                  </a:cubicBezTo>
                  <a:cubicBezTo>
                    <a:pt x="182" y="2431"/>
                    <a:pt x="184" y="2488"/>
                    <a:pt x="185" y="2539"/>
                  </a:cubicBezTo>
                  <a:lnTo>
                    <a:pt x="185" y="2539"/>
                  </a:lnTo>
                  <a:cubicBezTo>
                    <a:pt x="182" y="2242"/>
                    <a:pt x="180" y="1917"/>
                    <a:pt x="152" y="1574"/>
                  </a:cubicBezTo>
                  <a:close/>
                  <a:moveTo>
                    <a:pt x="185" y="2539"/>
                  </a:moveTo>
                  <a:lnTo>
                    <a:pt x="185" y="2539"/>
                  </a:lnTo>
                  <a:cubicBezTo>
                    <a:pt x="187" y="2632"/>
                    <a:pt x="188" y="2723"/>
                    <a:pt x="191" y="2810"/>
                  </a:cubicBezTo>
                  <a:cubicBezTo>
                    <a:pt x="191" y="2810"/>
                    <a:pt x="191" y="2706"/>
                    <a:pt x="185" y="2539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88;p30">
              <a:extLst>
                <a:ext uri="{FF2B5EF4-FFF2-40B4-BE49-F238E27FC236}">
                  <a16:creationId xmlns="" xmlns:a16="http://schemas.microsoft.com/office/drawing/2014/main" id="{491D13BD-B2D1-4094-8A5E-4393109DA8B0}"/>
                </a:ext>
              </a:extLst>
            </p:cNvPr>
            <p:cNvSpPr/>
            <p:nvPr/>
          </p:nvSpPr>
          <p:spPr>
            <a:xfrm>
              <a:off x="4015375" y="4304525"/>
              <a:ext cx="16100" cy="1825"/>
            </a:xfrm>
            <a:custGeom>
              <a:avLst/>
              <a:gdLst/>
              <a:ahLst/>
              <a:cxnLst/>
              <a:rect l="l" t="t" r="r" b="b"/>
              <a:pathLst>
                <a:path w="644" h="73" extrusionOk="0">
                  <a:moveTo>
                    <a:pt x="643" y="1"/>
                  </a:moveTo>
                  <a:lnTo>
                    <a:pt x="643" y="1"/>
                  </a:lnTo>
                  <a:cubicBezTo>
                    <a:pt x="539" y="8"/>
                    <a:pt x="412" y="25"/>
                    <a:pt x="270" y="42"/>
                  </a:cubicBezTo>
                  <a:lnTo>
                    <a:pt x="270" y="42"/>
                  </a:lnTo>
                  <a:lnTo>
                    <a:pt x="643" y="1"/>
                  </a:lnTo>
                  <a:close/>
                  <a:moveTo>
                    <a:pt x="270" y="42"/>
                  </a:moveTo>
                  <a:lnTo>
                    <a:pt x="0" y="72"/>
                  </a:lnTo>
                  <a:cubicBezTo>
                    <a:pt x="94" y="63"/>
                    <a:pt x="184" y="53"/>
                    <a:pt x="270" y="4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589;p30">
              <a:extLst>
                <a:ext uri="{FF2B5EF4-FFF2-40B4-BE49-F238E27FC236}">
                  <a16:creationId xmlns="" xmlns:a16="http://schemas.microsoft.com/office/drawing/2014/main" id="{D358E783-3BD1-4775-9E7B-3E8CA09FFA6A}"/>
                </a:ext>
              </a:extLst>
            </p:cNvPr>
            <p:cNvSpPr/>
            <p:nvPr/>
          </p:nvSpPr>
          <p:spPr>
            <a:xfrm>
              <a:off x="6475500" y="1675625"/>
              <a:ext cx="1225" cy="47350"/>
            </a:xfrm>
            <a:custGeom>
              <a:avLst/>
              <a:gdLst/>
              <a:ahLst/>
              <a:cxnLst/>
              <a:rect l="l" t="t" r="r" b="b"/>
              <a:pathLst>
                <a:path w="49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9"/>
                    <a:pt x="12" y="1025"/>
                    <a:pt x="24" y="1572"/>
                  </a:cubicBezTo>
                  <a:cubicBezTo>
                    <a:pt x="36" y="1680"/>
                    <a:pt x="36" y="1811"/>
                    <a:pt x="48" y="1894"/>
                  </a:cubicBezTo>
                  <a:lnTo>
                    <a:pt x="0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590;p30">
              <a:extLst>
                <a:ext uri="{FF2B5EF4-FFF2-40B4-BE49-F238E27FC236}">
                  <a16:creationId xmlns="" xmlns:a16="http://schemas.microsoft.com/office/drawing/2014/main" id="{CCD6A623-5B1B-48C7-88BC-8763F664FD08}"/>
                </a:ext>
              </a:extLst>
            </p:cNvPr>
            <p:cNvSpPr/>
            <p:nvPr/>
          </p:nvSpPr>
          <p:spPr>
            <a:xfrm>
              <a:off x="1132875" y="408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591;p30">
              <a:extLst>
                <a:ext uri="{FF2B5EF4-FFF2-40B4-BE49-F238E27FC236}">
                  <a16:creationId xmlns="" xmlns:a16="http://schemas.microsoft.com/office/drawing/2014/main" id="{60CBBA31-5273-4DB1-B0A2-D58056E665C8}"/>
                </a:ext>
              </a:extLst>
            </p:cNvPr>
            <p:cNvSpPr/>
            <p:nvPr/>
          </p:nvSpPr>
          <p:spPr>
            <a:xfrm>
              <a:off x="1032850" y="948300"/>
              <a:ext cx="5559650" cy="3820725"/>
            </a:xfrm>
            <a:custGeom>
              <a:avLst/>
              <a:gdLst/>
              <a:ahLst/>
              <a:cxnLst/>
              <a:rect l="l" t="t" r="r" b="b"/>
              <a:pathLst>
                <a:path w="222386" h="152829" extrusionOk="0">
                  <a:moveTo>
                    <a:pt x="188202" y="147"/>
                  </a:moveTo>
                  <a:lnTo>
                    <a:pt x="188202" y="147"/>
                  </a:lnTo>
                  <a:cubicBezTo>
                    <a:pt x="188218" y="148"/>
                    <a:pt x="188234" y="149"/>
                    <a:pt x="188250" y="150"/>
                  </a:cubicBezTo>
                  <a:cubicBezTo>
                    <a:pt x="188236" y="149"/>
                    <a:pt x="188220" y="148"/>
                    <a:pt x="188202" y="147"/>
                  </a:cubicBezTo>
                  <a:close/>
                  <a:moveTo>
                    <a:pt x="174582" y="233"/>
                  </a:moveTo>
                  <a:cubicBezTo>
                    <a:pt x="174570" y="234"/>
                    <a:pt x="174559" y="234"/>
                    <a:pt x="174547" y="235"/>
                  </a:cubicBezTo>
                  <a:lnTo>
                    <a:pt x="174547" y="235"/>
                  </a:lnTo>
                  <a:cubicBezTo>
                    <a:pt x="174559" y="234"/>
                    <a:pt x="174570" y="234"/>
                    <a:pt x="174582" y="233"/>
                  </a:cubicBezTo>
                  <a:close/>
                  <a:moveTo>
                    <a:pt x="173622" y="303"/>
                  </a:moveTo>
                  <a:cubicBezTo>
                    <a:pt x="173611" y="304"/>
                    <a:pt x="173606" y="305"/>
                    <a:pt x="173606" y="305"/>
                  </a:cubicBezTo>
                  <a:cubicBezTo>
                    <a:pt x="173613" y="304"/>
                    <a:pt x="173621" y="304"/>
                    <a:pt x="173628" y="303"/>
                  </a:cubicBezTo>
                  <a:lnTo>
                    <a:pt x="173628" y="303"/>
                  </a:lnTo>
                  <a:cubicBezTo>
                    <a:pt x="173626" y="303"/>
                    <a:pt x="173624" y="303"/>
                    <a:pt x="173622" y="303"/>
                  </a:cubicBezTo>
                  <a:close/>
                  <a:moveTo>
                    <a:pt x="174547" y="235"/>
                  </a:moveTo>
                  <a:cubicBezTo>
                    <a:pt x="174102" y="258"/>
                    <a:pt x="173583" y="281"/>
                    <a:pt x="173189" y="305"/>
                  </a:cubicBezTo>
                  <a:cubicBezTo>
                    <a:pt x="172796" y="328"/>
                    <a:pt x="172522" y="364"/>
                    <a:pt x="172570" y="376"/>
                  </a:cubicBezTo>
                  <a:cubicBezTo>
                    <a:pt x="172570" y="376"/>
                    <a:pt x="172796" y="352"/>
                    <a:pt x="173010" y="340"/>
                  </a:cubicBezTo>
                  <a:cubicBezTo>
                    <a:pt x="173237" y="316"/>
                    <a:pt x="173451" y="305"/>
                    <a:pt x="173451" y="305"/>
                  </a:cubicBezTo>
                  <a:cubicBezTo>
                    <a:pt x="173512" y="304"/>
                    <a:pt x="173562" y="303"/>
                    <a:pt x="173601" y="303"/>
                  </a:cubicBezTo>
                  <a:cubicBezTo>
                    <a:pt x="173609" y="303"/>
                    <a:pt x="173616" y="303"/>
                    <a:pt x="173622" y="303"/>
                  </a:cubicBezTo>
                  <a:lnTo>
                    <a:pt x="173622" y="303"/>
                  </a:lnTo>
                  <a:cubicBezTo>
                    <a:pt x="173663" y="300"/>
                    <a:pt x="173774" y="290"/>
                    <a:pt x="173915" y="281"/>
                  </a:cubicBezTo>
                  <a:cubicBezTo>
                    <a:pt x="174096" y="269"/>
                    <a:pt x="174321" y="247"/>
                    <a:pt x="174547" y="235"/>
                  </a:cubicBezTo>
                  <a:close/>
                  <a:moveTo>
                    <a:pt x="177006" y="365"/>
                  </a:moveTo>
                  <a:lnTo>
                    <a:pt x="177006" y="365"/>
                  </a:lnTo>
                  <a:cubicBezTo>
                    <a:pt x="176737" y="375"/>
                    <a:pt x="176476" y="387"/>
                    <a:pt x="176225" y="400"/>
                  </a:cubicBezTo>
                  <a:cubicBezTo>
                    <a:pt x="176129" y="404"/>
                    <a:pt x="176093" y="405"/>
                    <a:pt x="176098" y="405"/>
                  </a:cubicBezTo>
                  <a:cubicBezTo>
                    <a:pt x="176118" y="405"/>
                    <a:pt x="176738" y="382"/>
                    <a:pt x="177006" y="365"/>
                  </a:cubicBezTo>
                  <a:close/>
                  <a:moveTo>
                    <a:pt x="163343" y="1518"/>
                  </a:moveTo>
                  <a:cubicBezTo>
                    <a:pt x="163339" y="1518"/>
                    <a:pt x="163335" y="1519"/>
                    <a:pt x="163331" y="1519"/>
                  </a:cubicBezTo>
                  <a:cubicBezTo>
                    <a:pt x="163276" y="1526"/>
                    <a:pt x="163222" y="1533"/>
                    <a:pt x="163169" y="1540"/>
                  </a:cubicBezTo>
                  <a:lnTo>
                    <a:pt x="163169" y="1540"/>
                  </a:lnTo>
                  <a:cubicBezTo>
                    <a:pt x="163236" y="1532"/>
                    <a:pt x="163294" y="1524"/>
                    <a:pt x="163343" y="1518"/>
                  </a:cubicBezTo>
                  <a:close/>
                  <a:moveTo>
                    <a:pt x="163169" y="1540"/>
                  </a:moveTo>
                  <a:cubicBezTo>
                    <a:pt x="163066" y="1553"/>
                    <a:pt x="162940" y="1568"/>
                    <a:pt x="162789" y="1586"/>
                  </a:cubicBezTo>
                  <a:lnTo>
                    <a:pt x="162789" y="1586"/>
                  </a:lnTo>
                  <a:cubicBezTo>
                    <a:pt x="162911" y="1572"/>
                    <a:pt x="163038" y="1557"/>
                    <a:pt x="163169" y="1540"/>
                  </a:cubicBezTo>
                  <a:close/>
                  <a:moveTo>
                    <a:pt x="162789" y="1586"/>
                  </a:moveTo>
                  <a:cubicBezTo>
                    <a:pt x="162633" y="1604"/>
                    <a:pt x="162484" y="1621"/>
                    <a:pt x="162342" y="1638"/>
                  </a:cubicBezTo>
                  <a:cubicBezTo>
                    <a:pt x="162512" y="1619"/>
                    <a:pt x="162660" y="1601"/>
                    <a:pt x="162789" y="1586"/>
                  </a:cubicBezTo>
                  <a:close/>
                  <a:moveTo>
                    <a:pt x="157151" y="1960"/>
                  </a:moveTo>
                  <a:cubicBezTo>
                    <a:pt x="156951" y="1985"/>
                    <a:pt x="156826" y="2002"/>
                    <a:pt x="156748" y="2014"/>
                  </a:cubicBezTo>
                  <a:lnTo>
                    <a:pt x="156748" y="2014"/>
                  </a:lnTo>
                  <a:cubicBezTo>
                    <a:pt x="156881" y="1996"/>
                    <a:pt x="157015" y="1978"/>
                    <a:pt x="157151" y="1960"/>
                  </a:cubicBezTo>
                  <a:close/>
                  <a:moveTo>
                    <a:pt x="107740" y="9591"/>
                  </a:moveTo>
                  <a:cubicBezTo>
                    <a:pt x="107681" y="9596"/>
                    <a:pt x="107617" y="9601"/>
                    <a:pt x="107550" y="9607"/>
                  </a:cubicBezTo>
                  <a:lnTo>
                    <a:pt x="107550" y="9607"/>
                  </a:lnTo>
                  <a:cubicBezTo>
                    <a:pt x="107667" y="9598"/>
                    <a:pt x="107740" y="9591"/>
                    <a:pt x="107740" y="9591"/>
                  </a:cubicBezTo>
                  <a:close/>
                  <a:moveTo>
                    <a:pt x="58314" y="10852"/>
                  </a:moveTo>
                  <a:cubicBezTo>
                    <a:pt x="58195" y="10853"/>
                    <a:pt x="58093" y="10854"/>
                    <a:pt x="58020" y="10854"/>
                  </a:cubicBezTo>
                  <a:cubicBezTo>
                    <a:pt x="58134" y="10854"/>
                    <a:pt x="58231" y="10853"/>
                    <a:pt x="58314" y="10852"/>
                  </a:cubicBezTo>
                  <a:close/>
                  <a:moveTo>
                    <a:pt x="4631" y="18237"/>
                  </a:moveTo>
                  <a:cubicBezTo>
                    <a:pt x="4590" y="18282"/>
                    <a:pt x="4561" y="18331"/>
                    <a:pt x="4561" y="18331"/>
                  </a:cubicBezTo>
                  <a:cubicBezTo>
                    <a:pt x="4585" y="18299"/>
                    <a:pt x="4608" y="18268"/>
                    <a:pt x="4631" y="18237"/>
                  </a:cubicBezTo>
                  <a:close/>
                  <a:moveTo>
                    <a:pt x="217242" y="20295"/>
                  </a:moveTo>
                  <a:cubicBezTo>
                    <a:pt x="217242" y="20295"/>
                    <a:pt x="217242" y="20314"/>
                    <a:pt x="217247" y="20342"/>
                  </a:cubicBezTo>
                  <a:lnTo>
                    <a:pt x="217247" y="20342"/>
                  </a:lnTo>
                  <a:cubicBezTo>
                    <a:pt x="217244" y="20322"/>
                    <a:pt x="217242" y="20295"/>
                    <a:pt x="217242" y="20295"/>
                  </a:cubicBezTo>
                  <a:close/>
                  <a:moveTo>
                    <a:pt x="217247" y="20342"/>
                  </a:moveTo>
                  <a:cubicBezTo>
                    <a:pt x="217248" y="20353"/>
                    <a:pt x="217249" y="20362"/>
                    <a:pt x="217251" y="20364"/>
                  </a:cubicBezTo>
                  <a:lnTo>
                    <a:pt x="217251" y="20364"/>
                  </a:lnTo>
                  <a:cubicBezTo>
                    <a:pt x="217249" y="20356"/>
                    <a:pt x="217248" y="20348"/>
                    <a:pt x="217247" y="20342"/>
                  </a:cubicBezTo>
                  <a:close/>
                  <a:moveTo>
                    <a:pt x="2119" y="23220"/>
                  </a:moveTo>
                  <a:cubicBezTo>
                    <a:pt x="2055" y="23413"/>
                    <a:pt x="1992" y="23613"/>
                    <a:pt x="1930" y="23819"/>
                  </a:cubicBezTo>
                  <a:cubicBezTo>
                    <a:pt x="2048" y="23458"/>
                    <a:pt x="2100" y="23294"/>
                    <a:pt x="2119" y="23220"/>
                  </a:cubicBezTo>
                  <a:close/>
                  <a:moveTo>
                    <a:pt x="477" y="38190"/>
                  </a:moveTo>
                  <a:lnTo>
                    <a:pt x="470" y="38572"/>
                  </a:lnTo>
                  <a:lnTo>
                    <a:pt x="470" y="38572"/>
                  </a:lnTo>
                  <a:cubicBezTo>
                    <a:pt x="474" y="38517"/>
                    <a:pt x="477" y="38397"/>
                    <a:pt x="477" y="38190"/>
                  </a:cubicBezTo>
                  <a:close/>
                  <a:moveTo>
                    <a:pt x="217861" y="42119"/>
                  </a:moveTo>
                  <a:lnTo>
                    <a:pt x="217861" y="42119"/>
                  </a:lnTo>
                  <a:cubicBezTo>
                    <a:pt x="217867" y="42315"/>
                    <a:pt x="217869" y="42396"/>
                    <a:pt x="217872" y="42437"/>
                  </a:cubicBezTo>
                  <a:lnTo>
                    <a:pt x="217872" y="42437"/>
                  </a:lnTo>
                  <a:cubicBezTo>
                    <a:pt x="217869" y="42336"/>
                    <a:pt x="217865" y="42230"/>
                    <a:pt x="217861" y="42119"/>
                  </a:cubicBezTo>
                  <a:close/>
                  <a:moveTo>
                    <a:pt x="36" y="64122"/>
                  </a:moveTo>
                  <a:cubicBezTo>
                    <a:pt x="36" y="64291"/>
                    <a:pt x="37" y="64438"/>
                    <a:pt x="39" y="64559"/>
                  </a:cubicBezTo>
                  <a:lnTo>
                    <a:pt x="39" y="64559"/>
                  </a:lnTo>
                  <a:cubicBezTo>
                    <a:pt x="38" y="64406"/>
                    <a:pt x="38" y="64260"/>
                    <a:pt x="36" y="64122"/>
                  </a:cubicBezTo>
                  <a:close/>
                  <a:moveTo>
                    <a:pt x="275" y="89935"/>
                  </a:moveTo>
                  <a:cubicBezTo>
                    <a:pt x="275" y="90025"/>
                    <a:pt x="278" y="90124"/>
                    <a:pt x="284" y="90221"/>
                  </a:cubicBezTo>
                  <a:lnTo>
                    <a:pt x="284" y="90221"/>
                  </a:lnTo>
                  <a:cubicBezTo>
                    <a:pt x="281" y="90129"/>
                    <a:pt x="278" y="90034"/>
                    <a:pt x="275" y="89935"/>
                  </a:cubicBezTo>
                  <a:close/>
                  <a:moveTo>
                    <a:pt x="3975" y="125421"/>
                  </a:moveTo>
                  <a:cubicBezTo>
                    <a:pt x="3982" y="125464"/>
                    <a:pt x="3991" y="125514"/>
                    <a:pt x="4001" y="125570"/>
                  </a:cubicBezTo>
                  <a:cubicBezTo>
                    <a:pt x="4001" y="125540"/>
                    <a:pt x="3992" y="125495"/>
                    <a:pt x="3975" y="125421"/>
                  </a:cubicBezTo>
                  <a:close/>
                  <a:moveTo>
                    <a:pt x="4847" y="128535"/>
                  </a:moveTo>
                  <a:cubicBezTo>
                    <a:pt x="4847" y="128535"/>
                    <a:pt x="4852" y="128555"/>
                    <a:pt x="4862" y="128589"/>
                  </a:cubicBezTo>
                  <a:lnTo>
                    <a:pt x="4862" y="128589"/>
                  </a:lnTo>
                  <a:cubicBezTo>
                    <a:pt x="4857" y="128572"/>
                    <a:pt x="4852" y="128553"/>
                    <a:pt x="4847" y="128535"/>
                  </a:cubicBezTo>
                  <a:close/>
                  <a:moveTo>
                    <a:pt x="180743" y="137373"/>
                  </a:moveTo>
                  <a:lnTo>
                    <a:pt x="180743" y="137373"/>
                  </a:lnTo>
                  <a:cubicBezTo>
                    <a:pt x="180677" y="137435"/>
                    <a:pt x="180612" y="137497"/>
                    <a:pt x="180547" y="137560"/>
                  </a:cubicBezTo>
                  <a:lnTo>
                    <a:pt x="180738" y="137381"/>
                  </a:lnTo>
                  <a:cubicBezTo>
                    <a:pt x="180741" y="137377"/>
                    <a:pt x="180742" y="137374"/>
                    <a:pt x="180743" y="137373"/>
                  </a:cubicBezTo>
                  <a:close/>
                  <a:moveTo>
                    <a:pt x="62925" y="143572"/>
                  </a:moveTo>
                  <a:cubicBezTo>
                    <a:pt x="62733" y="143608"/>
                    <a:pt x="62580" y="143638"/>
                    <a:pt x="62463" y="143663"/>
                  </a:cubicBezTo>
                  <a:lnTo>
                    <a:pt x="62463" y="143663"/>
                  </a:lnTo>
                  <a:cubicBezTo>
                    <a:pt x="62603" y="143635"/>
                    <a:pt x="62756" y="143605"/>
                    <a:pt x="62925" y="143572"/>
                  </a:cubicBezTo>
                  <a:close/>
                  <a:moveTo>
                    <a:pt x="175415" y="143906"/>
                  </a:moveTo>
                  <a:lnTo>
                    <a:pt x="175332" y="144060"/>
                  </a:lnTo>
                  <a:cubicBezTo>
                    <a:pt x="175327" y="144070"/>
                    <a:pt x="175322" y="144080"/>
                    <a:pt x="175317" y="144090"/>
                  </a:cubicBezTo>
                  <a:lnTo>
                    <a:pt x="175317" y="144090"/>
                  </a:lnTo>
                  <a:cubicBezTo>
                    <a:pt x="175350" y="144029"/>
                    <a:pt x="175382" y="143967"/>
                    <a:pt x="175415" y="143906"/>
                  </a:cubicBezTo>
                  <a:close/>
                  <a:moveTo>
                    <a:pt x="49102" y="145882"/>
                  </a:moveTo>
                  <a:lnTo>
                    <a:pt x="49102" y="145882"/>
                  </a:lnTo>
                  <a:cubicBezTo>
                    <a:pt x="49084" y="145884"/>
                    <a:pt x="49064" y="145886"/>
                    <a:pt x="49043" y="145888"/>
                  </a:cubicBezTo>
                  <a:lnTo>
                    <a:pt x="49043" y="145888"/>
                  </a:lnTo>
                  <a:cubicBezTo>
                    <a:pt x="49063" y="145886"/>
                    <a:pt x="49082" y="145884"/>
                    <a:pt x="49102" y="145882"/>
                  </a:cubicBezTo>
                  <a:close/>
                  <a:moveTo>
                    <a:pt x="31873" y="146192"/>
                  </a:moveTo>
                  <a:cubicBezTo>
                    <a:pt x="31930" y="146194"/>
                    <a:pt x="31999" y="146197"/>
                    <a:pt x="32088" y="146203"/>
                  </a:cubicBezTo>
                  <a:cubicBezTo>
                    <a:pt x="32910" y="146263"/>
                    <a:pt x="33183" y="146299"/>
                    <a:pt x="33291" y="146311"/>
                  </a:cubicBezTo>
                  <a:cubicBezTo>
                    <a:pt x="32912" y="146275"/>
                    <a:pt x="32463" y="146240"/>
                    <a:pt x="31873" y="146192"/>
                  </a:cubicBezTo>
                  <a:close/>
                  <a:moveTo>
                    <a:pt x="43101" y="146608"/>
                  </a:moveTo>
                  <a:cubicBezTo>
                    <a:pt x="42470" y="146632"/>
                    <a:pt x="41684" y="146680"/>
                    <a:pt x="40839" y="146715"/>
                  </a:cubicBezTo>
                  <a:cubicBezTo>
                    <a:pt x="40744" y="146704"/>
                    <a:pt x="40756" y="146692"/>
                    <a:pt x="40851" y="146692"/>
                  </a:cubicBezTo>
                  <a:cubicBezTo>
                    <a:pt x="40932" y="146680"/>
                    <a:pt x="41102" y="146680"/>
                    <a:pt x="41350" y="146669"/>
                  </a:cubicBezTo>
                  <a:lnTo>
                    <a:pt x="41350" y="146669"/>
                  </a:lnTo>
                  <a:cubicBezTo>
                    <a:pt x="41339" y="146669"/>
                    <a:pt x="41334" y="146670"/>
                    <a:pt x="41336" y="146670"/>
                  </a:cubicBezTo>
                  <a:cubicBezTo>
                    <a:pt x="41361" y="146670"/>
                    <a:pt x="42411" y="146630"/>
                    <a:pt x="43101" y="146608"/>
                  </a:cubicBezTo>
                  <a:close/>
                  <a:moveTo>
                    <a:pt x="182576" y="1"/>
                  </a:moveTo>
                  <a:cubicBezTo>
                    <a:pt x="181947" y="1"/>
                    <a:pt x="181322" y="7"/>
                    <a:pt x="180702" y="19"/>
                  </a:cubicBezTo>
                  <a:cubicBezTo>
                    <a:pt x="180404" y="19"/>
                    <a:pt x="180095" y="19"/>
                    <a:pt x="179797" y="31"/>
                  </a:cubicBezTo>
                  <a:lnTo>
                    <a:pt x="179345" y="31"/>
                  </a:lnTo>
                  <a:cubicBezTo>
                    <a:pt x="179190" y="43"/>
                    <a:pt x="179047" y="43"/>
                    <a:pt x="178892" y="55"/>
                  </a:cubicBezTo>
                  <a:cubicBezTo>
                    <a:pt x="178297" y="66"/>
                    <a:pt x="177690" y="90"/>
                    <a:pt x="177106" y="114"/>
                  </a:cubicBezTo>
                  <a:cubicBezTo>
                    <a:pt x="176809" y="126"/>
                    <a:pt x="176511" y="138"/>
                    <a:pt x="176213" y="150"/>
                  </a:cubicBezTo>
                  <a:cubicBezTo>
                    <a:pt x="175927" y="162"/>
                    <a:pt x="175630" y="186"/>
                    <a:pt x="175344" y="197"/>
                  </a:cubicBezTo>
                  <a:cubicBezTo>
                    <a:pt x="174768" y="233"/>
                    <a:pt x="174193" y="268"/>
                    <a:pt x="173628" y="303"/>
                  </a:cubicBezTo>
                  <a:lnTo>
                    <a:pt x="173628" y="303"/>
                  </a:lnTo>
                  <a:cubicBezTo>
                    <a:pt x="173987" y="306"/>
                    <a:pt x="173168" y="364"/>
                    <a:pt x="172177" y="459"/>
                  </a:cubicBezTo>
                  <a:cubicBezTo>
                    <a:pt x="171112" y="552"/>
                    <a:pt x="169844" y="667"/>
                    <a:pt x="169709" y="684"/>
                  </a:cubicBezTo>
                  <a:lnTo>
                    <a:pt x="169709" y="684"/>
                  </a:lnTo>
                  <a:cubicBezTo>
                    <a:pt x="169941" y="652"/>
                    <a:pt x="169991" y="639"/>
                    <a:pt x="169919" y="639"/>
                  </a:cubicBezTo>
                  <a:cubicBezTo>
                    <a:pt x="169633" y="639"/>
                    <a:pt x="167406" y="847"/>
                    <a:pt x="167054" y="847"/>
                  </a:cubicBezTo>
                  <a:cubicBezTo>
                    <a:pt x="166926" y="847"/>
                    <a:pt x="167045" y="820"/>
                    <a:pt x="167593" y="745"/>
                  </a:cubicBezTo>
                  <a:lnTo>
                    <a:pt x="167593" y="745"/>
                  </a:lnTo>
                  <a:cubicBezTo>
                    <a:pt x="166986" y="805"/>
                    <a:pt x="166248" y="888"/>
                    <a:pt x="166379" y="900"/>
                  </a:cubicBezTo>
                  <a:cubicBezTo>
                    <a:pt x="165938" y="942"/>
                    <a:pt x="165646" y="965"/>
                    <a:pt x="165578" y="965"/>
                  </a:cubicBezTo>
                  <a:cubicBezTo>
                    <a:pt x="165509" y="965"/>
                    <a:pt x="165664" y="942"/>
                    <a:pt x="166117" y="888"/>
                  </a:cubicBezTo>
                  <a:lnTo>
                    <a:pt x="166117" y="888"/>
                  </a:lnTo>
                  <a:cubicBezTo>
                    <a:pt x="162866" y="1233"/>
                    <a:pt x="164021" y="1138"/>
                    <a:pt x="161092" y="1483"/>
                  </a:cubicBezTo>
                  <a:cubicBezTo>
                    <a:pt x="161092" y="1471"/>
                    <a:pt x="161247" y="1448"/>
                    <a:pt x="161438" y="1424"/>
                  </a:cubicBezTo>
                  <a:cubicBezTo>
                    <a:pt x="161616" y="1388"/>
                    <a:pt x="161842" y="1364"/>
                    <a:pt x="161997" y="1340"/>
                  </a:cubicBezTo>
                  <a:lnTo>
                    <a:pt x="161997" y="1340"/>
                  </a:lnTo>
                  <a:cubicBezTo>
                    <a:pt x="161247" y="1436"/>
                    <a:pt x="160509" y="1531"/>
                    <a:pt x="159640" y="1650"/>
                  </a:cubicBezTo>
                  <a:cubicBezTo>
                    <a:pt x="158782" y="1769"/>
                    <a:pt x="157782" y="1900"/>
                    <a:pt x="156544" y="2055"/>
                  </a:cubicBezTo>
                  <a:cubicBezTo>
                    <a:pt x="156657" y="2037"/>
                    <a:pt x="156536" y="2045"/>
                    <a:pt x="156748" y="2014"/>
                  </a:cubicBezTo>
                  <a:lnTo>
                    <a:pt x="156748" y="2014"/>
                  </a:lnTo>
                  <a:cubicBezTo>
                    <a:pt x="154791" y="2280"/>
                    <a:pt x="153104" y="2538"/>
                    <a:pt x="151365" y="2817"/>
                  </a:cubicBezTo>
                  <a:cubicBezTo>
                    <a:pt x="149507" y="3114"/>
                    <a:pt x="147602" y="3412"/>
                    <a:pt x="145281" y="3781"/>
                  </a:cubicBezTo>
                  <a:cubicBezTo>
                    <a:pt x="145572" y="3720"/>
                    <a:pt x="145666" y="3696"/>
                    <a:pt x="145630" y="3696"/>
                  </a:cubicBezTo>
                  <a:cubicBezTo>
                    <a:pt x="145501" y="3696"/>
                    <a:pt x="143696" y="4008"/>
                    <a:pt x="143457" y="4008"/>
                  </a:cubicBezTo>
                  <a:cubicBezTo>
                    <a:pt x="143453" y="4008"/>
                    <a:pt x="143450" y="4008"/>
                    <a:pt x="143447" y="4007"/>
                  </a:cubicBezTo>
                  <a:lnTo>
                    <a:pt x="140959" y="4448"/>
                  </a:lnTo>
                  <a:lnTo>
                    <a:pt x="141959" y="4305"/>
                  </a:lnTo>
                  <a:lnTo>
                    <a:pt x="141959" y="4305"/>
                  </a:lnTo>
                  <a:cubicBezTo>
                    <a:pt x="140875" y="4496"/>
                    <a:pt x="139852" y="4686"/>
                    <a:pt x="138863" y="4865"/>
                  </a:cubicBezTo>
                  <a:cubicBezTo>
                    <a:pt x="137875" y="5043"/>
                    <a:pt x="136923" y="5222"/>
                    <a:pt x="135982" y="5389"/>
                  </a:cubicBezTo>
                  <a:lnTo>
                    <a:pt x="137601" y="5067"/>
                  </a:lnTo>
                  <a:lnTo>
                    <a:pt x="133529" y="5829"/>
                  </a:lnTo>
                  <a:lnTo>
                    <a:pt x="135839" y="5424"/>
                  </a:lnTo>
                  <a:lnTo>
                    <a:pt x="135839" y="5424"/>
                  </a:lnTo>
                  <a:cubicBezTo>
                    <a:pt x="133636" y="5853"/>
                    <a:pt x="136089" y="5448"/>
                    <a:pt x="133184" y="5972"/>
                  </a:cubicBezTo>
                  <a:cubicBezTo>
                    <a:pt x="133246" y="5960"/>
                    <a:pt x="133271" y="5954"/>
                    <a:pt x="133266" y="5954"/>
                  </a:cubicBezTo>
                  <a:cubicBezTo>
                    <a:pt x="133246" y="5954"/>
                    <a:pt x="132776" y="6037"/>
                    <a:pt x="132172" y="6151"/>
                  </a:cubicBezTo>
                  <a:cubicBezTo>
                    <a:pt x="131410" y="6293"/>
                    <a:pt x="130434" y="6448"/>
                    <a:pt x="129862" y="6532"/>
                  </a:cubicBezTo>
                  <a:lnTo>
                    <a:pt x="129874" y="6532"/>
                  </a:lnTo>
                  <a:cubicBezTo>
                    <a:pt x="128803" y="6734"/>
                    <a:pt x="127695" y="6972"/>
                    <a:pt x="126076" y="7198"/>
                  </a:cubicBezTo>
                  <a:cubicBezTo>
                    <a:pt x="126018" y="7205"/>
                    <a:pt x="125982" y="7207"/>
                    <a:pt x="125962" y="7207"/>
                  </a:cubicBezTo>
                  <a:cubicBezTo>
                    <a:pt x="125842" y="7207"/>
                    <a:pt x="126277" y="7112"/>
                    <a:pt x="126168" y="7112"/>
                  </a:cubicBezTo>
                  <a:cubicBezTo>
                    <a:pt x="126158" y="7112"/>
                    <a:pt x="126143" y="7113"/>
                    <a:pt x="126124" y="7115"/>
                  </a:cubicBezTo>
                  <a:cubicBezTo>
                    <a:pt x="125600" y="7222"/>
                    <a:pt x="124314" y="7436"/>
                    <a:pt x="123004" y="7627"/>
                  </a:cubicBezTo>
                  <a:cubicBezTo>
                    <a:pt x="121804" y="7800"/>
                    <a:pt x="120575" y="7973"/>
                    <a:pt x="119860" y="8092"/>
                  </a:cubicBezTo>
                  <a:lnTo>
                    <a:pt x="119860" y="8092"/>
                  </a:lnTo>
                  <a:cubicBezTo>
                    <a:pt x="120072" y="8052"/>
                    <a:pt x="120095" y="8029"/>
                    <a:pt x="120026" y="8029"/>
                  </a:cubicBezTo>
                  <a:cubicBezTo>
                    <a:pt x="120014" y="8029"/>
                    <a:pt x="119998" y="8030"/>
                    <a:pt x="119980" y="8032"/>
                  </a:cubicBezTo>
                  <a:lnTo>
                    <a:pt x="119087" y="8187"/>
                  </a:lnTo>
                  <a:cubicBezTo>
                    <a:pt x="118422" y="8264"/>
                    <a:pt x="118129" y="8296"/>
                    <a:pt x="118047" y="8296"/>
                  </a:cubicBezTo>
                  <a:cubicBezTo>
                    <a:pt x="118003" y="8296"/>
                    <a:pt x="118021" y="8287"/>
                    <a:pt x="118075" y="8270"/>
                  </a:cubicBezTo>
                  <a:lnTo>
                    <a:pt x="118075" y="8270"/>
                  </a:lnTo>
                  <a:cubicBezTo>
                    <a:pt x="116875" y="8415"/>
                    <a:pt x="116768" y="8438"/>
                    <a:pt x="116862" y="8438"/>
                  </a:cubicBezTo>
                  <a:cubicBezTo>
                    <a:pt x="116908" y="8438"/>
                    <a:pt x="117003" y="8433"/>
                    <a:pt x="117040" y="8433"/>
                  </a:cubicBezTo>
                  <a:cubicBezTo>
                    <a:pt x="117118" y="8433"/>
                    <a:pt x="116929" y="8459"/>
                    <a:pt x="115420" y="8627"/>
                  </a:cubicBezTo>
                  <a:cubicBezTo>
                    <a:pt x="115706" y="8591"/>
                    <a:pt x="115575" y="8603"/>
                    <a:pt x="116158" y="8532"/>
                  </a:cubicBezTo>
                  <a:lnTo>
                    <a:pt x="116158" y="8532"/>
                  </a:lnTo>
                  <a:cubicBezTo>
                    <a:pt x="115706" y="8579"/>
                    <a:pt x="115253" y="8639"/>
                    <a:pt x="114801" y="8687"/>
                  </a:cubicBezTo>
                  <a:cubicBezTo>
                    <a:pt x="114360" y="8734"/>
                    <a:pt x="113908" y="8782"/>
                    <a:pt x="113467" y="8829"/>
                  </a:cubicBezTo>
                  <a:cubicBezTo>
                    <a:pt x="112586" y="8925"/>
                    <a:pt x="111705" y="9020"/>
                    <a:pt x="110848" y="9103"/>
                  </a:cubicBezTo>
                  <a:cubicBezTo>
                    <a:pt x="109979" y="9187"/>
                    <a:pt x="109121" y="9270"/>
                    <a:pt x="108276" y="9353"/>
                  </a:cubicBezTo>
                  <a:cubicBezTo>
                    <a:pt x="107419" y="9425"/>
                    <a:pt x="106585" y="9508"/>
                    <a:pt x="105740" y="9568"/>
                  </a:cubicBezTo>
                  <a:cubicBezTo>
                    <a:pt x="105240" y="9568"/>
                    <a:pt x="105978" y="9520"/>
                    <a:pt x="106693" y="9449"/>
                  </a:cubicBezTo>
                  <a:cubicBezTo>
                    <a:pt x="107274" y="9400"/>
                    <a:pt x="107848" y="9344"/>
                    <a:pt x="107733" y="9344"/>
                  </a:cubicBezTo>
                  <a:cubicBezTo>
                    <a:pt x="107706" y="9344"/>
                    <a:pt x="107644" y="9347"/>
                    <a:pt x="107538" y="9353"/>
                  </a:cubicBezTo>
                  <a:cubicBezTo>
                    <a:pt x="102692" y="9782"/>
                    <a:pt x="97489" y="10163"/>
                    <a:pt x="92774" y="10365"/>
                  </a:cubicBezTo>
                  <a:lnTo>
                    <a:pt x="93655" y="10330"/>
                  </a:lnTo>
                  <a:lnTo>
                    <a:pt x="93655" y="10330"/>
                  </a:lnTo>
                  <a:cubicBezTo>
                    <a:pt x="93000" y="10437"/>
                    <a:pt x="90143" y="10449"/>
                    <a:pt x="87762" y="10568"/>
                  </a:cubicBezTo>
                  <a:cubicBezTo>
                    <a:pt x="88267" y="10537"/>
                    <a:pt x="88477" y="10506"/>
                    <a:pt x="88417" y="10506"/>
                  </a:cubicBezTo>
                  <a:cubicBezTo>
                    <a:pt x="88407" y="10506"/>
                    <a:pt x="88391" y="10507"/>
                    <a:pt x="88369" y="10508"/>
                  </a:cubicBezTo>
                  <a:cubicBezTo>
                    <a:pt x="85142" y="10603"/>
                    <a:pt x="81785" y="10723"/>
                    <a:pt x="76891" y="10806"/>
                  </a:cubicBezTo>
                  <a:lnTo>
                    <a:pt x="77498" y="10782"/>
                  </a:lnTo>
                  <a:lnTo>
                    <a:pt x="77498" y="10782"/>
                  </a:lnTo>
                  <a:cubicBezTo>
                    <a:pt x="75957" y="10792"/>
                    <a:pt x="73629" y="10809"/>
                    <a:pt x="71705" y="10809"/>
                  </a:cubicBezTo>
                  <a:cubicBezTo>
                    <a:pt x="71251" y="10809"/>
                    <a:pt x="70820" y="10808"/>
                    <a:pt x="70426" y="10806"/>
                  </a:cubicBezTo>
                  <a:cubicBezTo>
                    <a:pt x="69819" y="10830"/>
                    <a:pt x="68652" y="10818"/>
                    <a:pt x="69367" y="10854"/>
                  </a:cubicBezTo>
                  <a:cubicBezTo>
                    <a:pt x="63032" y="10687"/>
                    <a:pt x="57282" y="10842"/>
                    <a:pt x="51662" y="10627"/>
                  </a:cubicBezTo>
                  <a:lnTo>
                    <a:pt x="51662" y="10627"/>
                  </a:lnTo>
                  <a:cubicBezTo>
                    <a:pt x="51995" y="10633"/>
                    <a:pt x="52394" y="10636"/>
                    <a:pt x="52643" y="10636"/>
                  </a:cubicBezTo>
                  <a:cubicBezTo>
                    <a:pt x="52891" y="10636"/>
                    <a:pt x="52989" y="10633"/>
                    <a:pt x="52722" y="10627"/>
                  </a:cubicBezTo>
                  <a:lnTo>
                    <a:pt x="47935" y="10568"/>
                  </a:lnTo>
                  <a:lnTo>
                    <a:pt x="47935" y="10568"/>
                  </a:lnTo>
                  <a:cubicBezTo>
                    <a:pt x="48316" y="10615"/>
                    <a:pt x="48566" y="10603"/>
                    <a:pt x="49566" y="10639"/>
                  </a:cubicBezTo>
                  <a:cubicBezTo>
                    <a:pt x="49315" y="10644"/>
                    <a:pt x="48937" y="10647"/>
                    <a:pt x="48495" y="10647"/>
                  </a:cubicBezTo>
                  <a:cubicBezTo>
                    <a:pt x="47871" y="10647"/>
                    <a:pt x="47121" y="10641"/>
                    <a:pt x="46423" y="10627"/>
                  </a:cubicBezTo>
                  <a:lnTo>
                    <a:pt x="46423" y="10627"/>
                  </a:lnTo>
                  <a:cubicBezTo>
                    <a:pt x="46587" y="10628"/>
                    <a:pt x="46726" y="10629"/>
                    <a:pt x="46842" y="10629"/>
                  </a:cubicBezTo>
                  <a:cubicBezTo>
                    <a:pt x="48256" y="10629"/>
                    <a:pt x="46341" y="10566"/>
                    <a:pt x="45483" y="10544"/>
                  </a:cubicBezTo>
                  <a:lnTo>
                    <a:pt x="45483" y="10544"/>
                  </a:lnTo>
                  <a:cubicBezTo>
                    <a:pt x="45637" y="10556"/>
                    <a:pt x="45316" y="10556"/>
                    <a:pt x="45399" y="10568"/>
                  </a:cubicBezTo>
                  <a:cubicBezTo>
                    <a:pt x="44802" y="10545"/>
                    <a:pt x="44466" y="10537"/>
                    <a:pt x="44253" y="10537"/>
                  </a:cubicBezTo>
                  <a:cubicBezTo>
                    <a:pt x="43789" y="10537"/>
                    <a:pt x="43916" y="10574"/>
                    <a:pt x="43205" y="10574"/>
                  </a:cubicBezTo>
                  <a:cubicBezTo>
                    <a:pt x="42880" y="10574"/>
                    <a:pt x="42379" y="10567"/>
                    <a:pt x="41565" y="10544"/>
                  </a:cubicBezTo>
                  <a:lnTo>
                    <a:pt x="41744" y="10532"/>
                  </a:lnTo>
                  <a:cubicBezTo>
                    <a:pt x="40458" y="10520"/>
                    <a:pt x="39279" y="10532"/>
                    <a:pt x="37910" y="10508"/>
                  </a:cubicBezTo>
                  <a:cubicBezTo>
                    <a:pt x="37699" y="10491"/>
                    <a:pt x="37829" y="10486"/>
                    <a:pt x="38081" y="10486"/>
                  </a:cubicBezTo>
                  <a:cubicBezTo>
                    <a:pt x="38357" y="10486"/>
                    <a:pt x="38779" y="10492"/>
                    <a:pt x="39061" y="10492"/>
                  </a:cubicBezTo>
                  <a:cubicBezTo>
                    <a:pt x="39218" y="10492"/>
                    <a:pt x="39332" y="10490"/>
                    <a:pt x="39351" y="10484"/>
                  </a:cubicBezTo>
                  <a:cubicBezTo>
                    <a:pt x="38869" y="10478"/>
                    <a:pt x="38389" y="10477"/>
                    <a:pt x="37914" y="10477"/>
                  </a:cubicBezTo>
                  <a:cubicBezTo>
                    <a:pt x="37439" y="10477"/>
                    <a:pt x="36968" y="10478"/>
                    <a:pt x="36502" y="10478"/>
                  </a:cubicBezTo>
                  <a:cubicBezTo>
                    <a:pt x="35571" y="10478"/>
                    <a:pt x="34660" y="10473"/>
                    <a:pt x="33779" y="10437"/>
                  </a:cubicBezTo>
                  <a:lnTo>
                    <a:pt x="33779" y="10437"/>
                  </a:lnTo>
                  <a:cubicBezTo>
                    <a:pt x="34600" y="10449"/>
                    <a:pt x="35791" y="10449"/>
                    <a:pt x="36612" y="10461"/>
                  </a:cubicBezTo>
                  <a:cubicBezTo>
                    <a:pt x="34707" y="10389"/>
                    <a:pt x="34481" y="10389"/>
                    <a:pt x="33064" y="10365"/>
                  </a:cubicBezTo>
                  <a:lnTo>
                    <a:pt x="33207" y="10365"/>
                  </a:lnTo>
                  <a:cubicBezTo>
                    <a:pt x="33207" y="10365"/>
                    <a:pt x="32993" y="10365"/>
                    <a:pt x="32695" y="10353"/>
                  </a:cubicBezTo>
                  <a:cubicBezTo>
                    <a:pt x="32386" y="10353"/>
                    <a:pt x="31969" y="10342"/>
                    <a:pt x="31564" y="10342"/>
                  </a:cubicBezTo>
                  <a:lnTo>
                    <a:pt x="29921" y="10342"/>
                  </a:lnTo>
                  <a:lnTo>
                    <a:pt x="30755" y="10353"/>
                  </a:lnTo>
                  <a:cubicBezTo>
                    <a:pt x="30159" y="10389"/>
                    <a:pt x="29540" y="10401"/>
                    <a:pt x="28921" y="10413"/>
                  </a:cubicBezTo>
                  <a:cubicBezTo>
                    <a:pt x="28290" y="10437"/>
                    <a:pt x="27647" y="10449"/>
                    <a:pt x="26980" y="10461"/>
                  </a:cubicBezTo>
                  <a:cubicBezTo>
                    <a:pt x="25826" y="10501"/>
                    <a:pt x="24601" y="10551"/>
                    <a:pt x="23253" y="10670"/>
                  </a:cubicBezTo>
                  <a:lnTo>
                    <a:pt x="23253" y="10670"/>
                  </a:lnTo>
                  <a:cubicBezTo>
                    <a:pt x="24046" y="10593"/>
                    <a:pt x="24204" y="10572"/>
                    <a:pt x="24113" y="10572"/>
                  </a:cubicBezTo>
                  <a:cubicBezTo>
                    <a:pt x="24003" y="10572"/>
                    <a:pt x="23527" y="10603"/>
                    <a:pt x="23364" y="10603"/>
                  </a:cubicBezTo>
                  <a:cubicBezTo>
                    <a:pt x="23313" y="10603"/>
                    <a:pt x="23293" y="10600"/>
                    <a:pt x="23325" y="10592"/>
                  </a:cubicBezTo>
                  <a:lnTo>
                    <a:pt x="23325" y="10592"/>
                  </a:lnTo>
                  <a:cubicBezTo>
                    <a:pt x="22617" y="10622"/>
                    <a:pt x="21600" y="10721"/>
                    <a:pt x="21529" y="10721"/>
                  </a:cubicBezTo>
                  <a:cubicBezTo>
                    <a:pt x="21516" y="10721"/>
                    <a:pt x="21533" y="10718"/>
                    <a:pt x="21587" y="10711"/>
                  </a:cubicBezTo>
                  <a:lnTo>
                    <a:pt x="21587" y="10711"/>
                  </a:lnTo>
                  <a:cubicBezTo>
                    <a:pt x="20063" y="10913"/>
                    <a:pt x="19015" y="10961"/>
                    <a:pt x="16884" y="11425"/>
                  </a:cubicBezTo>
                  <a:cubicBezTo>
                    <a:pt x="16882" y="11425"/>
                    <a:pt x="16880" y="11425"/>
                    <a:pt x="16878" y="11425"/>
                  </a:cubicBezTo>
                  <a:cubicBezTo>
                    <a:pt x="16760" y="11425"/>
                    <a:pt x="15659" y="11687"/>
                    <a:pt x="15558" y="11687"/>
                  </a:cubicBezTo>
                  <a:cubicBezTo>
                    <a:pt x="15541" y="11687"/>
                    <a:pt x="15551" y="11680"/>
                    <a:pt x="15598" y="11663"/>
                  </a:cubicBezTo>
                  <a:lnTo>
                    <a:pt x="15598" y="11663"/>
                  </a:lnTo>
                  <a:cubicBezTo>
                    <a:pt x="15110" y="11770"/>
                    <a:pt x="14895" y="11854"/>
                    <a:pt x="14848" y="11866"/>
                  </a:cubicBezTo>
                  <a:cubicBezTo>
                    <a:pt x="14840" y="11868"/>
                    <a:pt x="14836" y="11869"/>
                    <a:pt x="14837" y="11869"/>
                  </a:cubicBezTo>
                  <a:cubicBezTo>
                    <a:pt x="14839" y="11869"/>
                    <a:pt x="14938" y="11845"/>
                    <a:pt x="15086" y="11806"/>
                  </a:cubicBezTo>
                  <a:cubicBezTo>
                    <a:pt x="15387" y="11731"/>
                    <a:pt x="15883" y="11636"/>
                    <a:pt x="15914" y="11636"/>
                  </a:cubicBezTo>
                  <a:cubicBezTo>
                    <a:pt x="15917" y="11636"/>
                    <a:pt x="15915" y="11637"/>
                    <a:pt x="15907" y="11639"/>
                  </a:cubicBezTo>
                  <a:cubicBezTo>
                    <a:pt x="14407" y="12008"/>
                    <a:pt x="12645" y="12485"/>
                    <a:pt x="10800" y="13270"/>
                  </a:cubicBezTo>
                  <a:cubicBezTo>
                    <a:pt x="9895" y="13687"/>
                    <a:pt x="8966" y="14152"/>
                    <a:pt x="8073" y="14759"/>
                  </a:cubicBezTo>
                  <a:cubicBezTo>
                    <a:pt x="7180" y="15354"/>
                    <a:pt x="6335" y="16068"/>
                    <a:pt x="5573" y="16890"/>
                  </a:cubicBezTo>
                  <a:cubicBezTo>
                    <a:pt x="5406" y="17069"/>
                    <a:pt x="5251" y="17235"/>
                    <a:pt x="5108" y="17402"/>
                  </a:cubicBezTo>
                  <a:cubicBezTo>
                    <a:pt x="4978" y="17569"/>
                    <a:pt x="4847" y="17735"/>
                    <a:pt x="4727" y="17890"/>
                  </a:cubicBezTo>
                  <a:cubicBezTo>
                    <a:pt x="4477" y="18188"/>
                    <a:pt x="4287" y="18497"/>
                    <a:pt x="4096" y="18771"/>
                  </a:cubicBezTo>
                  <a:cubicBezTo>
                    <a:pt x="4049" y="18843"/>
                    <a:pt x="4001" y="18914"/>
                    <a:pt x="3954" y="18974"/>
                  </a:cubicBezTo>
                  <a:cubicBezTo>
                    <a:pt x="3918" y="19045"/>
                    <a:pt x="3882" y="19116"/>
                    <a:pt x="3835" y="19176"/>
                  </a:cubicBezTo>
                  <a:cubicBezTo>
                    <a:pt x="3763" y="19307"/>
                    <a:pt x="3680" y="19438"/>
                    <a:pt x="3608" y="19569"/>
                  </a:cubicBezTo>
                  <a:cubicBezTo>
                    <a:pt x="3454" y="19819"/>
                    <a:pt x="3334" y="20069"/>
                    <a:pt x="3215" y="20319"/>
                  </a:cubicBezTo>
                  <a:cubicBezTo>
                    <a:pt x="3156" y="20438"/>
                    <a:pt x="3096" y="20557"/>
                    <a:pt x="3025" y="20688"/>
                  </a:cubicBezTo>
                  <a:cubicBezTo>
                    <a:pt x="2965" y="20807"/>
                    <a:pt x="2918" y="20938"/>
                    <a:pt x="2858" y="21069"/>
                  </a:cubicBezTo>
                  <a:cubicBezTo>
                    <a:pt x="2799" y="21200"/>
                    <a:pt x="2751" y="21331"/>
                    <a:pt x="2692" y="21462"/>
                  </a:cubicBezTo>
                  <a:cubicBezTo>
                    <a:pt x="2656" y="21533"/>
                    <a:pt x="2632" y="21605"/>
                    <a:pt x="2596" y="21676"/>
                  </a:cubicBezTo>
                  <a:cubicBezTo>
                    <a:pt x="2572" y="21748"/>
                    <a:pt x="2549" y="21819"/>
                    <a:pt x="2525" y="21891"/>
                  </a:cubicBezTo>
                  <a:cubicBezTo>
                    <a:pt x="2418" y="22188"/>
                    <a:pt x="2287" y="22498"/>
                    <a:pt x="2180" y="22843"/>
                  </a:cubicBezTo>
                  <a:cubicBezTo>
                    <a:pt x="2120" y="23022"/>
                    <a:pt x="2060" y="23200"/>
                    <a:pt x="2001" y="23391"/>
                  </a:cubicBezTo>
                  <a:cubicBezTo>
                    <a:pt x="1941" y="23581"/>
                    <a:pt x="1870" y="23784"/>
                    <a:pt x="1822" y="23998"/>
                  </a:cubicBezTo>
                  <a:cubicBezTo>
                    <a:pt x="1751" y="24249"/>
                    <a:pt x="1719" y="24348"/>
                    <a:pt x="1713" y="24348"/>
                  </a:cubicBezTo>
                  <a:cubicBezTo>
                    <a:pt x="1705" y="24348"/>
                    <a:pt x="1744" y="24174"/>
                    <a:pt x="1799" y="23950"/>
                  </a:cubicBezTo>
                  <a:cubicBezTo>
                    <a:pt x="1846" y="23760"/>
                    <a:pt x="1918" y="23534"/>
                    <a:pt x="1965" y="23355"/>
                  </a:cubicBezTo>
                  <a:cubicBezTo>
                    <a:pt x="2025" y="23177"/>
                    <a:pt x="2060" y="23046"/>
                    <a:pt x="2060" y="23045"/>
                  </a:cubicBezTo>
                  <a:lnTo>
                    <a:pt x="2060" y="23045"/>
                  </a:lnTo>
                  <a:cubicBezTo>
                    <a:pt x="1989" y="23284"/>
                    <a:pt x="1906" y="23498"/>
                    <a:pt x="1834" y="23724"/>
                  </a:cubicBezTo>
                  <a:cubicBezTo>
                    <a:pt x="1775" y="23938"/>
                    <a:pt x="1715" y="24153"/>
                    <a:pt x="1656" y="24367"/>
                  </a:cubicBezTo>
                  <a:cubicBezTo>
                    <a:pt x="1596" y="24581"/>
                    <a:pt x="1537" y="24784"/>
                    <a:pt x="1489" y="24986"/>
                  </a:cubicBezTo>
                  <a:cubicBezTo>
                    <a:pt x="1441" y="25201"/>
                    <a:pt x="1394" y="25403"/>
                    <a:pt x="1346" y="25605"/>
                  </a:cubicBezTo>
                  <a:cubicBezTo>
                    <a:pt x="1251" y="26010"/>
                    <a:pt x="1179" y="26427"/>
                    <a:pt x="1108" y="26844"/>
                  </a:cubicBezTo>
                  <a:cubicBezTo>
                    <a:pt x="1037" y="27260"/>
                    <a:pt x="977" y="27689"/>
                    <a:pt x="917" y="28141"/>
                  </a:cubicBezTo>
                  <a:cubicBezTo>
                    <a:pt x="927" y="28040"/>
                    <a:pt x="930" y="27995"/>
                    <a:pt x="927" y="27995"/>
                  </a:cubicBezTo>
                  <a:cubicBezTo>
                    <a:pt x="918" y="27995"/>
                    <a:pt x="867" y="28304"/>
                    <a:pt x="798" y="28701"/>
                  </a:cubicBezTo>
                  <a:cubicBezTo>
                    <a:pt x="727" y="29427"/>
                    <a:pt x="715" y="29677"/>
                    <a:pt x="691" y="29975"/>
                  </a:cubicBezTo>
                  <a:cubicBezTo>
                    <a:pt x="667" y="30284"/>
                    <a:pt x="644" y="30642"/>
                    <a:pt x="572" y="31606"/>
                  </a:cubicBezTo>
                  <a:cubicBezTo>
                    <a:pt x="572" y="31273"/>
                    <a:pt x="584" y="30844"/>
                    <a:pt x="620" y="30142"/>
                  </a:cubicBezTo>
                  <a:lnTo>
                    <a:pt x="620" y="30142"/>
                  </a:lnTo>
                  <a:cubicBezTo>
                    <a:pt x="477" y="31868"/>
                    <a:pt x="453" y="33571"/>
                    <a:pt x="453" y="35368"/>
                  </a:cubicBezTo>
                  <a:cubicBezTo>
                    <a:pt x="450" y="35426"/>
                    <a:pt x="447" y="35452"/>
                    <a:pt x="444" y="35452"/>
                  </a:cubicBezTo>
                  <a:cubicBezTo>
                    <a:pt x="436" y="35452"/>
                    <a:pt x="429" y="35230"/>
                    <a:pt x="429" y="34928"/>
                  </a:cubicBezTo>
                  <a:cubicBezTo>
                    <a:pt x="417" y="34511"/>
                    <a:pt x="429" y="33963"/>
                    <a:pt x="429" y="33654"/>
                  </a:cubicBezTo>
                  <a:lnTo>
                    <a:pt x="429" y="33654"/>
                  </a:lnTo>
                  <a:cubicBezTo>
                    <a:pt x="394" y="34654"/>
                    <a:pt x="417" y="35964"/>
                    <a:pt x="417" y="37083"/>
                  </a:cubicBezTo>
                  <a:cubicBezTo>
                    <a:pt x="429" y="38214"/>
                    <a:pt x="429" y="39167"/>
                    <a:pt x="453" y="39476"/>
                  </a:cubicBezTo>
                  <a:lnTo>
                    <a:pt x="470" y="38572"/>
                  </a:lnTo>
                  <a:lnTo>
                    <a:pt x="470" y="38572"/>
                  </a:lnTo>
                  <a:cubicBezTo>
                    <a:pt x="468" y="38597"/>
                    <a:pt x="466" y="38608"/>
                    <a:pt x="463" y="38608"/>
                  </a:cubicBezTo>
                  <a:cubicBezTo>
                    <a:pt x="452" y="38608"/>
                    <a:pt x="436" y="38350"/>
                    <a:pt x="429" y="38024"/>
                  </a:cubicBezTo>
                  <a:cubicBezTo>
                    <a:pt x="406" y="36309"/>
                    <a:pt x="453" y="35547"/>
                    <a:pt x="465" y="35452"/>
                  </a:cubicBezTo>
                  <a:lnTo>
                    <a:pt x="465" y="36726"/>
                  </a:lnTo>
                  <a:cubicBezTo>
                    <a:pt x="525" y="36071"/>
                    <a:pt x="501" y="34785"/>
                    <a:pt x="536" y="33356"/>
                  </a:cubicBezTo>
                  <a:cubicBezTo>
                    <a:pt x="572" y="31916"/>
                    <a:pt x="632" y="30320"/>
                    <a:pt x="798" y="29058"/>
                  </a:cubicBezTo>
                  <a:lnTo>
                    <a:pt x="798" y="29058"/>
                  </a:lnTo>
                  <a:cubicBezTo>
                    <a:pt x="798" y="29058"/>
                    <a:pt x="786" y="29320"/>
                    <a:pt x="775" y="29582"/>
                  </a:cubicBezTo>
                  <a:cubicBezTo>
                    <a:pt x="763" y="29725"/>
                    <a:pt x="763" y="29856"/>
                    <a:pt x="751" y="29951"/>
                  </a:cubicBezTo>
                  <a:cubicBezTo>
                    <a:pt x="751" y="29973"/>
                    <a:pt x="751" y="29993"/>
                    <a:pt x="751" y="30011"/>
                  </a:cubicBezTo>
                  <a:cubicBezTo>
                    <a:pt x="763" y="29939"/>
                    <a:pt x="775" y="29832"/>
                    <a:pt x="787" y="29713"/>
                  </a:cubicBezTo>
                  <a:cubicBezTo>
                    <a:pt x="798" y="29463"/>
                    <a:pt x="834" y="29141"/>
                    <a:pt x="858" y="28808"/>
                  </a:cubicBezTo>
                  <a:cubicBezTo>
                    <a:pt x="894" y="28487"/>
                    <a:pt x="941" y="28165"/>
                    <a:pt x="965" y="27915"/>
                  </a:cubicBezTo>
                  <a:cubicBezTo>
                    <a:pt x="1001" y="27665"/>
                    <a:pt x="1013" y="27510"/>
                    <a:pt x="1013" y="27510"/>
                  </a:cubicBezTo>
                  <a:cubicBezTo>
                    <a:pt x="1060" y="27225"/>
                    <a:pt x="1120" y="26998"/>
                    <a:pt x="1132" y="26998"/>
                  </a:cubicBezTo>
                  <a:cubicBezTo>
                    <a:pt x="1144" y="26998"/>
                    <a:pt x="1132" y="27046"/>
                    <a:pt x="1120" y="27177"/>
                  </a:cubicBezTo>
                  <a:cubicBezTo>
                    <a:pt x="1096" y="27308"/>
                    <a:pt x="1072" y="27522"/>
                    <a:pt x="1025" y="27832"/>
                  </a:cubicBezTo>
                  <a:cubicBezTo>
                    <a:pt x="1346" y="26034"/>
                    <a:pt x="1263" y="26224"/>
                    <a:pt x="1656" y="24700"/>
                  </a:cubicBezTo>
                  <a:cubicBezTo>
                    <a:pt x="1675" y="24633"/>
                    <a:pt x="1684" y="24605"/>
                    <a:pt x="1687" y="24605"/>
                  </a:cubicBezTo>
                  <a:lnTo>
                    <a:pt x="1687" y="24605"/>
                  </a:lnTo>
                  <a:cubicBezTo>
                    <a:pt x="1690" y="24605"/>
                    <a:pt x="1677" y="24668"/>
                    <a:pt x="1656" y="24760"/>
                  </a:cubicBezTo>
                  <a:cubicBezTo>
                    <a:pt x="1656" y="24760"/>
                    <a:pt x="1763" y="24331"/>
                    <a:pt x="1882" y="23903"/>
                  </a:cubicBezTo>
                  <a:cubicBezTo>
                    <a:pt x="1930" y="23677"/>
                    <a:pt x="2013" y="23474"/>
                    <a:pt x="2060" y="23307"/>
                  </a:cubicBezTo>
                  <a:cubicBezTo>
                    <a:pt x="2108" y="23153"/>
                    <a:pt x="2144" y="23046"/>
                    <a:pt x="2144" y="23045"/>
                  </a:cubicBezTo>
                  <a:lnTo>
                    <a:pt x="2144" y="23045"/>
                  </a:lnTo>
                  <a:cubicBezTo>
                    <a:pt x="2114" y="23148"/>
                    <a:pt x="2116" y="23162"/>
                    <a:pt x="2121" y="23162"/>
                  </a:cubicBezTo>
                  <a:cubicBezTo>
                    <a:pt x="2123" y="23162"/>
                    <a:pt x="2126" y="23160"/>
                    <a:pt x="2128" y="23160"/>
                  </a:cubicBezTo>
                  <a:cubicBezTo>
                    <a:pt x="2132" y="23160"/>
                    <a:pt x="2133" y="23168"/>
                    <a:pt x="2119" y="23220"/>
                  </a:cubicBezTo>
                  <a:lnTo>
                    <a:pt x="2119" y="23220"/>
                  </a:lnTo>
                  <a:cubicBezTo>
                    <a:pt x="2534" y="21969"/>
                    <a:pt x="2983" y="20968"/>
                    <a:pt x="3406" y="20164"/>
                  </a:cubicBezTo>
                  <a:cubicBezTo>
                    <a:pt x="3465" y="20045"/>
                    <a:pt x="3513" y="19938"/>
                    <a:pt x="3584" y="19831"/>
                  </a:cubicBezTo>
                  <a:cubicBezTo>
                    <a:pt x="3644" y="19724"/>
                    <a:pt x="3704" y="19616"/>
                    <a:pt x="3763" y="19521"/>
                  </a:cubicBezTo>
                  <a:cubicBezTo>
                    <a:pt x="3882" y="19319"/>
                    <a:pt x="3989" y="19140"/>
                    <a:pt x="4096" y="18962"/>
                  </a:cubicBezTo>
                  <a:cubicBezTo>
                    <a:pt x="4216" y="18807"/>
                    <a:pt x="4323" y="18652"/>
                    <a:pt x="4430" y="18509"/>
                  </a:cubicBezTo>
                  <a:cubicBezTo>
                    <a:pt x="4519" y="18375"/>
                    <a:pt x="4609" y="18241"/>
                    <a:pt x="4708" y="18137"/>
                  </a:cubicBezTo>
                  <a:lnTo>
                    <a:pt x="4708" y="18137"/>
                  </a:lnTo>
                  <a:cubicBezTo>
                    <a:pt x="4683" y="18169"/>
                    <a:pt x="4657" y="18203"/>
                    <a:pt x="4631" y="18237"/>
                  </a:cubicBezTo>
                  <a:lnTo>
                    <a:pt x="4631" y="18237"/>
                  </a:lnTo>
                  <a:cubicBezTo>
                    <a:pt x="4635" y="18232"/>
                    <a:pt x="4640" y="18228"/>
                    <a:pt x="4644" y="18223"/>
                  </a:cubicBezTo>
                  <a:lnTo>
                    <a:pt x="4727" y="18116"/>
                  </a:lnTo>
                  <a:lnTo>
                    <a:pt x="4727" y="18116"/>
                  </a:lnTo>
                  <a:cubicBezTo>
                    <a:pt x="4721" y="18123"/>
                    <a:pt x="4714" y="18130"/>
                    <a:pt x="4708" y="18137"/>
                  </a:cubicBezTo>
                  <a:lnTo>
                    <a:pt x="4708" y="18137"/>
                  </a:lnTo>
                  <a:cubicBezTo>
                    <a:pt x="5291" y="17377"/>
                    <a:pt x="5671" y="17015"/>
                    <a:pt x="5847" y="16795"/>
                  </a:cubicBezTo>
                  <a:cubicBezTo>
                    <a:pt x="6033" y="16619"/>
                    <a:pt x="6066" y="16578"/>
                    <a:pt x="6056" y="16578"/>
                  </a:cubicBezTo>
                  <a:cubicBezTo>
                    <a:pt x="6055" y="16578"/>
                    <a:pt x="6052" y="16579"/>
                    <a:pt x="6049" y="16580"/>
                  </a:cubicBezTo>
                  <a:cubicBezTo>
                    <a:pt x="6046" y="16580"/>
                    <a:pt x="6039" y="16582"/>
                    <a:pt x="6035" y="16582"/>
                  </a:cubicBezTo>
                  <a:cubicBezTo>
                    <a:pt x="6024" y="16582"/>
                    <a:pt x="6024" y="16570"/>
                    <a:pt x="6109" y="16485"/>
                  </a:cubicBezTo>
                  <a:cubicBezTo>
                    <a:pt x="6156" y="16426"/>
                    <a:pt x="6251" y="16330"/>
                    <a:pt x="6406" y="16176"/>
                  </a:cubicBezTo>
                  <a:cubicBezTo>
                    <a:pt x="6561" y="16021"/>
                    <a:pt x="6799" y="15830"/>
                    <a:pt x="7121" y="15556"/>
                  </a:cubicBezTo>
                  <a:cubicBezTo>
                    <a:pt x="7121" y="15556"/>
                    <a:pt x="7228" y="15461"/>
                    <a:pt x="7406" y="15354"/>
                  </a:cubicBezTo>
                  <a:cubicBezTo>
                    <a:pt x="7585" y="15235"/>
                    <a:pt x="7823" y="15080"/>
                    <a:pt x="8049" y="14925"/>
                  </a:cubicBezTo>
                  <a:cubicBezTo>
                    <a:pt x="8299" y="14794"/>
                    <a:pt x="8549" y="14652"/>
                    <a:pt x="8728" y="14544"/>
                  </a:cubicBezTo>
                  <a:cubicBezTo>
                    <a:pt x="8823" y="14497"/>
                    <a:pt x="8895" y="14449"/>
                    <a:pt x="8954" y="14425"/>
                  </a:cubicBezTo>
                  <a:cubicBezTo>
                    <a:pt x="9002" y="14390"/>
                    <a:pt x="9038" y="14378"/>
                    <a:pt x="9038" y="14378"/>
                  </a:cubicBezTo>
                  <a:lnTo>
                    <a:pt x="9395" y="14128"/>
                  </a:lnTo>
                  <a:cubicBezTo>
                    <a:pt x="9502" y="14068"/>
                    <a:pt x="9621" y="13997"/>
                    <a:pt x="9752" y="13937"/>
                  </a:cubicBezTo>
                  <a:cubicBezTo>
                    <a:pt x="9883" y="13866"/>
                    <a:pt x="10026" y="13806"/>
                    <a:pt x="10145" y="13747"/>
                  </a:cubicBezTo>
                  <a:cubicBezTo>
                    <a:pt x="10332" y="13653"/>
                    <a:pt x="10475" y="13589"/>
                    <a:pt x="10493" y="13589"/>
                  </a:cubicBezTo>
                  <a:cubicBezTo>
                    <a:pt x="10498" y="13589"/>
                    <a:pt x="10493" y="13594"/>
                    <a:pt x="10478" y="13604"/>
                  </a:cubicBezTo>
                  <a:cubicBezTo>
                    <a:pt x="10859" y="13401"/>
                    <a:pt x="11038" y="13330"/>
                    <a:pt x="11109" y="13306"/>
                  </a:cubicBezTo>
                  <a:cubicBezTo>
                    <a:pt x="11131" y="13293"/>
                    <a:pt x="11137" y="13288"/>
                    <a:pt x="11132" y="13288"/>
                  </a:cubicBezTo>
                  <a:cubicBezTo>
                    <a:pt x="11123" y="13288"/>
                    <a:pt x="11083" y="13303"/>
                    <a:pt x="11038" y="13318"/>
                  </a:cubicBezTo>
                  <a:cubicBezTo>
                    <a:pt x="10954" y="13350"/>
                    <a:pt x="10845" y="13393"/>
                    <a:pt x="10836" y="13393"/>
                  </a:cubicBezTo>
                  <a:cubicBezTo>
                    <a:pt x="10828" y="13393"/>
                    <a:pt x="10891" y="13363"/>
                    <a:pt x="11097" y="13270"/>
                  </a:cubicBezTo>
                  <a:cubicBezTo>
                    <a:pt x="11359" y="13163"/>
                    <a:pt x="11633" y="13044"/>
                    <a:pt x="11943" y="12937"/>
                  </a:cubicBezTo>
                  <a:cubicBezTo>
                    <a:pt x="12240" y="12830"/>
                    <a:pt x="12550" y="12723"/>
                    <a:pt x="12883" y="12604"/>
                  </a:cubicBezTo>
                  <a:cubicBezTo>
                    <a:pt x="13205" y="12497"/>
                    <a:pt x="13538" y="12401"/>
                    <a:pt x="13871" y="12294"/>
                  </a:cubicBezTo>
                  <a:cubicBezTo>
                    <a:pt x="14193" y="12187"/>
                    <a:pt x="14526" y="12116"/>
                    <a:pt x="14848" y="12020"/>
                  </a:cubicBezTo>
                  <a:cubicBezTo>
                    <a:pt x="15003" y="11985"/>
                    <a:pt x="15157" y="11937"/>
                    <a:pt x="15312" y="11901"/>
                  </a:cubicBezTo>
                  <a:cubicBezTo>
                    <a:pt x="15467" y="11866"/>
                    <a:pt x="15610" y="11830"/>
                    <a:pt x="15753" y="11806"/>
                  </a:cubicBezTo>
                  <a:cubicBezTo>
                    <a:pt x="16038" y="11735"/>
                    <a:pt x="16300" y="11687"/>
                    <a:pt x="16527" y="11627"/>
                  </a:cubicBezTo>
                  <a:cubicBezTo>
                    <a:pt x="16991" y="11544"/>
                    <a:pt x="17324" y="11496"/>
                    <a:pt x="17455" y="11485"/>
                  </a:cubicBezTo>
                  <a:cubicBezTo>
                    <a:pt x="17571" y="11458"/>
                    <a:pt x="17605" y="11447"/>
                    <a:pt x="17587" y="11447"/>
                  </a:cubicBezTo>
                  <a:cubicBezTo>
                    <a:pt x="17523" y="11447"/>
                    <a:pt x="16793" y="11581"/>
                    <a:pt x="16756" y="11581"/>
                  </a:cubicBezTo>
                  <a:cubicBezTo>
                    <a:pt x="16735" y="11581"/>
                    <a:pt x="16952" y="11535"/>
                    <a:pt x="17681" y="11389"/>
                  </a:cubicBezTo>
                  <a:cubicBezTo>
                    <a:pt x="17860" y="11377"/>
                    <a:pt x="18110" y="11342"/>
                    <a:pt x="18432" y="11294"/>
                  </a:cubicBezTo>
                  <a:cubicBezTo>
                    <a:pt x="18741" y="11246"/>
                    <a:pt x="19122" y="11187"/>
                    <a:pt x="19539" y="11127"/>
                  </a:cubicBezTo>
                  <a:cubicBezTo>
                    <a:pt x="19967" y="11068"/>
                    <a:pt x="20432" y="10996"/>
                    <a:pt x="20920" y="10937"/>
                  </a:cubicBezTo>
                  <a:cubicBezTo>
                    <a:pt x="21396" y="10877"/>
                    <a:pt x="21908" y="10830"/>
                    <a:pt x="22408" y="10782"/>
                  </a:cubicBezTo>
                  <a:lnTo>
                    <a:pt x="22408" y="10782"/>
                  </a:lnTo>
                  <a:cubicBezTo>
                    <a:pt x="21987" y="10856"/>
                    <a:pt x="20936" y="10965"/>
                    <a:pt x="21007" y="10965"/>
                  </a:cubicBezTo>
                  <a:cubicBezTo>
                    <a:pt x="21038" y="10965"/>
                    <a:pt x="21288" y="10944"/>
                    <a:pt x="21908" y="10889"/>
                  </a:cubicBezTo>
                  <a:cubicBezTo>
                    <a:pt x="22051" y="10865"/>
                    <a:pt x="22230" y="10842"/>
                    <a:pt x="22420" y="10818"/>
                  </a:cubicBezTo>
                  <a:cubicBezTo>
                    <a:pt x="22623" y="10794"/>
                    <a:pt x="22837" y="10782"/>
                    <a:pt x="23051" y="10770"/>
                  </a:cubicBezTo>
                  <a:cubicBezTo>
                    <a:pt x="23516" y="10734"/>
                    <a:pt x="24016" y="10687"/>
                    <a:pt x="24539" y="10663"/>
                  </a:cubicBezTo>
                  <a:cubicBezTo>
                    <a:pt x="25587" y="10627"/>
                    <a:pt x="26695" y="10592"/>
                    <a:pt x="27552" y="10580"/>
                  </a:cubicBezTo>
                  <a:cubicBezTo>
                    <a:pt x="27564" y="10568"/>
                    <a:pt x="27814" y="10556"/>
                    <a:pt x="28207" y="10544"/>
                  </a:cubicBezTo>
                  <a:cubicBezTo>
                    <a:pt x="28600" y="10520"/>
                    <a:pt x="29159" y="10508"/>
                    <a:pt x="29790" y="10508"/>
                  </a:cubicBezTo>
                  <a:cubicBezTo>
                    <a:pt x="30433" y="10508"/>
                    <a:pt x="31159" y="10496"/>
                    <a:pt x="31909" y="10496"/>
                  </a:cubicBezTo>
                  <a:cubicBezTo>
                    <a:pt x="32648" y="10508"/>
                    <a:pt x="33410" y="10508"/>
                    <a:pt x="34136" y="10520"/>
                  </a:cubicBezTo>
                  <a:cubicBezTo>
                    <a:pt x="33945" y="10532"/>
                    <a:pt x="39529" y="10615"/>
                    <a:pt x="42196" y="10675"/>
                  </a:cubicBezTo>
                  <a:lnTo>
                    <a:pt x="42125" y="10687"/>
                  </a:lnTo>
                  <a:cubicBezTo>
                    <a:pt x="42309" y="10670"/>
                    <a:pt x="42783" y="10663"/>
                    <a:pt x="43407" y="10663"/>
                  </a:cubicBezTo>
                  <a:cubicBezTo>
                    <a:pt x="44520" y="10663"/>
                    <a:pt x="46111" y="10683"/>
                    <a:pt x="47399" y="10699"/>
                  </a:cubicBezTo>
                  <a:cubicBezTo>
                    <a:pt x="47316" y="10734"/>
                    <a:pt x="46959" y="10734"/>
                    <a:pt x="45864" y="10734"/>
                  </a:cubicBezTo>
                  <a:lnTo>
                    <a:pt x="47757" y="10770"/>
                  </a:lnTo>
                  <a:cubicBezTo>
                    <a:pt x="47977" y="10764"/>
                    <a:pt x="48236" y="10761"/>
                    <a:pt x="48592" y="10761"/>
                  </a:cubicBezTo>
                  <a:cubicBezTo>
                    <a:pt x="48947" y="10761"/>
                    <a:pt x="49400" y="10764"/>
                    <a:pt x="50007" y="10770"/>
                  </a:cubicBezTo>
                  <a:lnTo>
                    <a:pt x="49531" y="10806"/>
                  </a:lnTo>
                  <a:cubicBezTo>
                    <a:pt x="52043" y="10842"/>
                    <a:pt x="54591" y="10842"/>
                    <a:pt x="57817" y="10925"/>
                  </a:cubicBezTo>
                  <a:cubicBezTo>
                    <a:pt x="57901" y="10901"/>
                    <a:pt x="57270" y="10865"/>
                    <a:pt x="57032" y="10842"/>
                  </a:cubicBezTo>
                  <a:cubicBezTo>
                    <a:pt x="56794" y="10806"/>
                    <a:pt x="56960" y="10794"/>
                    <a:pt x="58663" y="10794"/>
                  </a:cubicBezTo>
                  <a:cubicBezTo>
                    <a:pt x="58777" y="10815"/>
                    <a:pt x="58882" y="10845"/>
                    <a:pt x="58314" y="10852"/>
                  </a:cubicBezTo>
                  <a:lnTo>
                    <a:pt x="58314" y="10852"/>
                  </a:lnTo>
                  <a:cubicBezTo>
                    <a:pt x="58517" y="10850"/>
                    <a:pt x="58772" y="10848"/>
                    <a:pt x="59035" y="10848"/>
                  </a:cubicBezTo>
                  <a:cubicBezTo>
                    <a:pt x="59244" y="10848"/>
                    <a:pt x="59457" y="10850"/>
                    <a:pt x="59651" y="10854"/>
                  </a:cubicBezTo>
                  <a:lnTo>
                    <a:pt x="58294" y="10877"/>
                  </a:lnTo>
                  <a:cubicBezTo>
                    <a:pt x="58708" y="10887"/>
                    <a:pt x="58949" y="10891"/>
                    <a:pt x="59108" y="10891"/>
                  </a:cubicBezTo>
                  <a:cubicBezTo>
                    <a:pt x="59446" y="10891"/>
                    <a:pt x="59415" y="10875"/>
                    <a:pt x="59893" y="10875"/>
                  </a:cubicBezTo>
                  <a:cubicBezTo>
                    <a:pt x="59986" y="10875"/>
                    <a:pt x="60097" y="10876"/>
                    <a:pt x="60234" y="10877"/>
                  </a:cubicBezTo>
                  <a:cubicBezTo>
                    <a:pt x="60211" y="10901"/>
                    <a:pt x="61104" y="10901"/>
                    <a:pt x="60937" y="10925"/>
                  </a:cubicBezTo>
                  <a:cubicBezTo>
                    <a:pt x="60699" y="10925"/>
                    <a:pt x="60186" y="10910"/>
                    <a:pt x="59759" y="10910"/>
                  </a:cubicBezTo>
                  <a:cubicBezTo>
                    <a:pt x="59652" y="10910"/>
                    <a:pt x="59551" y="10911"/>
                    <a:pt x="59461" y="10913"/>
                  </a:cubicBezTo>
                  <a:cubicBezTo>
                    <a:pt x="60782" y="10925"/>
                    <a:pt x="62389" y="10949"/>
                    <a:pt x="62913" y="10984"/>
                  </a:cubicBezTo>
                  <a:cubicBezTo>
                    <a:pt x="62826" y="10965"/>
                    <a:pt x="62881" y="10946"/>
                    <a:pt x="63436" y="10946"/>
                  </a:cubicBezTo>
                  <a:cubicBezTo>
                    <a:pt x="63561" y="10946"/>
                    <a:pt x="63710" y="10947"/>
                    <a:pt x="63890" y="10949"/>
                  </a:cubicBezTo>
                  <a:cubicBezTo>
                    <a:pt x="66390" y="10961"/>
                    <a:pt x="64747" y="10984"/>
                    <a:pt x="66211" y="11008"/>
                  </a:cubicBezTo>
                  <a:cubicBezTo>
                    <a:pt x="66309" y="11006"/>
                    <a:pt x="66432" y="11006"/>
                    <a:pt x="66569" y="11006"/>
                  </a:cubicBezTo>
                  <a:cubicBezTo>
                    <a:pt x="66918" y="11006"/>
                    <a:pt x="67364" y="11010"/>
                    <a:pt x="67735" y="11010"/>
                  </a:cubicBezTo>
                  <a:cubicBezTo>
                    <a:pt x="68130" y="11010"/>
                    <a:pt x="68441" y="11005"/>
                    <a:pt x="68462" y="10984"/>
                  </a:cubicBezTo>
                  <a:cubicBezTo>
                    <a:pt x="69188" y="10996"/>
                    <a:pt x="69331" y="11008"/>
                    <a:pt x="69617" y="11032"/>
                  </a:cubicBezTo>
                  <a:cubicBezTo>
                    <a:pt x="70259" y="11020"/>
                    <a:pt x="71783" y="11008"/>
                    <a:pt x="72950" y="11008"/>
                  </a:cubicBezTo>
                  <a:cubicBezTo>
                    <a:pt x="74117" y="10984"/>
                    <a:pt x="74951" y="10973"/>
                    <a:pt x="74212" y="10961"/>
                  </a:cubicBezTo>
                  <a:lnTo>
                    <a:pt x="73879" y="10961"/>
                  </a:lnTo>
                  <a:cubicBezTo>
                    <a:pt x="73939" y="10961"/>
                    <a:pt x="74022" y="10949"/>
                    <a:pt x="74093" y="10949"/>
                  </a:cubicBezTo>
                  <a:cubicBezTo>
                    <a:pt x="78344" y="10877"/>
                    <a:pt x="82940" y="10877"/>
                    <a:pt x="87154" y="10723"/>
                  </a:cubicBezTo>
                  <a:lnTo>
                    <a:pt x="87154" y="10734"/>
                  </a:lnTo>
                  <a:cubicBezTo>
                    <a:pt x="88405" y="10675"/>
                    <a:pt x="89810" y="10639"/>
                    <a:pt x="91119" y="10580"/>
                  </a:cubicBezTo>
                  <a:cubicBezTo>
                    <a:pt x="92429" y="10508"/>
                    <a:pt x="93655" y="10449"/>
                    <a:pt x="94548" y="10401"/>
                  </a:cubicBezTo>
                  <a:cubicBezTo>
                    <a:pt x="95048" y="10369"/>
                    <a:pt x="95665" y="10348"/>
                    <a:pt x="95925" y="10348"/>
                  </a:cubicBezTo>
                  <a:cubicBezTo>
                    <a:pt x="96055" y="10348"/>
                    <a:pt x="96096" y="10353"/>
                    <a:pt x="95989" y="10365"/>
                  </a:cubicBezTo>
                  <a:cubicBezTo>
                    <a:pt x="97918" y="10246"/>
                    <a:pt x="98132" y="10234"/>
                    <a:pt x="100906" y="10068"/>
                  </a:cubicBezTo>
                  <a:lnTo>
                    <a:pt x="100906" y="10068"/>
                  </a:lnTo>
                  <a:cubicBezTo>
                    <a:pt x="100166" y="10122"/>
                    <a:pt x="100094" y="10132"/>
                    <a:pt x="100136" y="10132"/>
                  </a:cubicBezTo>
                  <a:cubicBezTo>
                    <a:pt x="100157" y="10132"/>
                    <a:pt x="100209" y="10129"/>
                    <a:pt x="100216" y="10129"/>
                  </a:cubicBezTo>
                  <a:cubicBezTo>
                    <a:pt x="100232" y="10129"/>
                    <a:pt x="100046" y="10140"/>
                    <a:pt x="98930" y="10211"/>
                  </a:cubicBezTo>
                  <a:cubicBezTo>
                    <a:pt x="101430" y="10056"/>
                    <a:pt x="102002" y="10056"/>
                    <a:pt x="104680" y="9806"/>
                  </a:cubicBezTo>
                  <a:lnTo>
                    <a:pt x="104680" y="9806"/>
                  </a:lnTo>
                  <a:cubicBezTo>
                    <a:pt x="104493" y="9830"/>
                    <a:pt x="104459" y="9840"/>
                    <a:pt x="104533" y="9840"/>
                  </a:cubicBezTo>
                  <a:cubicBezTo>
                    <a:pt x="104643" y="9840"/>
                    <a:pt x="104990" y="9817"/>
                    <a:pt x="105431" y="9782"/>
                  </a:cubicBezTo>
                  <a:cubicBezTo>
                    <a:pt x="105788" y="9758"/>
                    <a:pt x="106228" y="9722"/>
                    <a:pt x="106633" y="9699"/>
                  </a:cubicBezTo>
                  <a:cubicBezTo>
                    <a:pt x="106966" y="9661"/>
                    <a:pt x="107284" y="9630"/>
                    <a:pt x="107550" y="9607"/>
                  </a:cubicBezTo>
                  <a:lnTo>
                    <a:pt x="107550" y="9607"/>
                  </a:lnTo>
                  <a:cubicBezTo>
                    <a:pt x="107384" y="9621"/>
                    <a:pt x="107130" y="9642"/>
                    <a:pt x="106871" y="9663"/>
                  </a:cubicBezTo>
                  <a:cubicBezTo>
                    <a:pt x="106657" y="9675"/>
                    <a:pt x="106431" y="9687"/>
                    <a:pt x="106264" y="9699"/>
                  </a:cubicBezTo>
                  <a:cubicBezTo>
                    <a:pt x="106109" y="9711"/>
                    <a:pt x="105990" y="9711"/>
                    <a:pt x="105990" y="9711"/>
                  </a:cubicBezTo>
                  <a:cubicBezTo>
                    <a:pt x="107324" y="9603"/>
                    <a:pt x="108490" y="9496"/>
                    <a:pt x="109681" y="9389"/>
                  </a:cubicBezTo>
                  <a:lnTo>
                    <a:pt x="109681" y="9389"/>
                  </a:lnTo>
                  <a:lnTo>
                    <a:pt x="109038" y="9496"/>
                  </a:lnTo>
                  <a:cubicBezTo>
                    <a:pt x="109681" y="9449"/>
                    <a:pt x="110300" y="9401"/>
                    <a:pt x="110907" y="9341"/>
                  </a:cubicBezTo>
                  <a:cubicBezTo>
                    <a:pt x="111515" y="9270"/>
                    <a:pt x="112110" y="9210"/>
                    <a:pt x="112693" y="9151"/>
                  </a:cubicBezTo>
                  <a:cubicBezTo>
                    <a:pt x="113860" y="9020"/>
                    <a:pt x="114967" y="8901"/>
                    <a:pt x="116039" y="8758"/>
                  </a:cubicBezTo>
                  <a:cubicBezTo>
                    <a:pt x="117099" y="8615"/>
                    <a:pt x="118135" y="8484"/>
                    <a:pt x="119147" y="8365"/>
                  </a:cubicBezTo>
                  <a:cubicBezTo>
                    <a:pt x="120147" y="8222"/>
                    <a:pt x="121135" y="8103"/>
                    <a:pt x="122099" y="7984"/>
                  </a:cubicBezTo>
                  <a:cubicBezTo>
                    <a:pt x="122316" y="7949"/>
                    <a:pt x="122389" y="7935"/>
                    <a:pt x="122365" y="7935"/>
                  </a:cubicBezTo>
                  <a:cubicBezTo>
                    <a:pt x="122264" y="7935"/>
                    <a:pt x="120446" y="8183"/>
                    <a:pt x="120322" y="8183"/>
                  </a:cubicBezTo>
                  <a:cubicBezTo>
                    <a:pt x="120294" y="8183"/>
                    <a:pt x="120353" y="8170"/>
                    <a:pt x="120540" y="8139"/>
                  </a:cubicBezTo>
                  <a:cubicBezTo>
                    <a:pt x="121123" y="8067"/>
                    <a:pt x="121706" y="7984"/>
                    <a:pt x="122278" y="7913"/>
                  </a:cubicBezTo>
                  <a:cubicBezTo>
                    <a:pt x="122849" y="7841"/>
                    <a:pt x="123397" y="7782"/>
                    <a:pt x="123885" y="7710"/>
                  </a:cubicBezTo>
                  <a:cubicBezTo>
                    <a:pt x="124885" y="7579"/>
                    <a:pt x="125671" y="7472"/>
                    <a:pt x="126040" y="7413"/>
                  </a:cubicBezTo>
                  <a:cubicBezTo>
                    <a:pt x="127636" y="7186"/>
                    <a:pt x="128374" y="7020"/>
                    <a:pt x="129136" y="6865"/>
                  </a:cubicBezTo>
                  <a:cubicBezTo>
                    <a:pt x="129886" y="6710"/>
                    <a:pt x="130672" y="6567"/>
                    <a:pt x="132327" y="6270"/>
                  </a:cubicBezTo>
                  <a:lnTo>
                    <a:pt x="132327" y="6270"/>
                  </a:lnTo>
                  <a:cubicBezTo>
                    <a:pt x="132203" y="6287"/>
                    <a:pt x="132081" y="6301"/>
                    <a:pt x="132030" y="6301"/>
                  </a:cubicBezTo>
                  <a:cubicBezTo>
                    <a:pt x="131905" y="6301"/>
                    <a:pt x="132210" y="6215"/>
                    <a:pt x="133970" y="5877"/>
                  </a:cubicBezTo>
                  <a:cubicBezTo>
                    <a:pt x="135292" y="5639"/>
                    <a:pt x="136039" y="5529"/>
                    <a:pt x="136166" y="5529"/>
                  </a:cubicBezTo>
                  <a:cubicBezTo>
                    <a:pt x="136263" y="5529"/>
                    <a:pt x="136005" y="5592"/>
                    <a:pt x="135375" y="5710"/>
                  </a:cubicBezTo>
                  <a:cubicBezTo>
                    <a:pt x="134815" y="5817"/>
                    <a:pt x="134553" y="5853"/>
                    <a:pt x="134577" y="5853"/>
                  </a:cubicBezTo>
                  <a:cubicBezTo>
                    <a:pt x="134025" y="5958"/>
                    <a:pt x="133343" y="6089"/>
                    <a:pt x="133393" y="6089"/>
                  </a:cubicBezTo>
                  <a:cubicBezTo>
                    <a:pt x="133411" y="6089"/>
                    <a:pt x="133523" y="6072"/>
                    <a:pt x="133767" y="6031"/>
                  </a:cubicBezTo>
                  <a:lnTo>
                    <a:pt x="134065" y="5960"/>
                  </a:lnTo>
                  <a:cubicBezTo>
                    <a:pt x="135085" y="5781"/>
                    <a:pt x="137693" y="5315"/>
                    <a:pt x="137772" y="5315"/>
                  </a:cubicBezTo>
                  <a:cubicBezTo>
                    <a:pt x="137782" y="5315"/>
                    <a:pt x="137748" y="5323"/>
                    <a:pt x="137661" y="5341"/>
                  </a:cubicBezTo>
                  <a:cubicBezTo>
                    <a:pt x="138360" y="5213"/>
                    <a:pt x="138620" y="5162"/>
                    <a:pt x="138597" y="5162"/>
                  </a:cubicBezTo>
                  <a:cubicBezTo>
                    <a:pt x="138571" y="5162"/>
                    <a:pt x="138168" y="5229"/>
                    <a:pt x="137627" y="5322"/>
                  </a:cubicBezTo>
                  <a:lnTo>
                    <a:pt x="137627" y="5322"/>
                  </a:lnTo>
                  <a:cubicBezTo>
                    <a:pt x="140295" y="4861"/>
                    <a:pt x="141941" y="4550"/>
                    <a:pt x="144828" y="4091"/>
                  </a:cubicBezTo>
                  <a:lnTo>
                    <a:pt x="144828" y="4091"/>
                  </a:lnTo>
                  <a:cubicBezTo>
                    <a:pt x="144524" y="4135"/>
                    <a:pt x="144233" y="4171"/>
                    <a:pt x="144176" y="4171"/>
                  </a:cubicBezTo>
                  <a:cubicBezTo>
                    <a:pt x="144142" y="4171"/>
                    <a:pt x="144192" y="4158"/>
                    <a:pt x="144376" y="4126"/>
                  </a:cubicBezTo>
                  <a:cubicBezTo>
                    <a:pt x="146626" y="3769"/>
                    <a:pt x="147126" y="3686"/>
                    <a:pt x="147436" y="3626"/>
                  </a:cubicBezTo>
                  <a:cubicBezTo>
                    <a:pt x="147745" y="3555"/>
                    <a:pt x="147876" y="3519"/>
                    <a:pt x="149400" y="3281"/>
                  </a:cubicBezTo>
                  <a:cubicBezTo>
                    <a:pt x="149910" y="3208"/>
                    <a:pt x="150071" y="3191"/>
                    <a:pt x="150120" y="3191"/>
                  </a:cubicBezTo>
                  <a:cubicBezTo>
                    <a:pt x="150164" y="3191"/>
                    <a:pt x="150115" y="3205"/>
                    <a:pt x="150149" y="3205"/>
                  </a:cubicBezTo>
                  <a:cubicBezTo>
                    <a:pt x="150206" y="3205"/>
                    <a:pt x="150499" y="3165"/>
                    <a:pt x="151865" y="2948"/>
                  </a:cubicBezTo>
                  <a:cubicBezTo>
                    <a:pt x="152464" y="2864"/>
                    <a:pt x="152722" y="2833"/>
                    <a:pt x="152773" y="2833"/>
                  </a:cubicBezTo>
                  <a:cubicBezTo>
                    <a:pt x="152881" y="2833"/>
                    <a:pt x="152035" y="2978"/>
                    <a:pt x="151532" y="3067"/>
                  </a:cubicBezTo>
                  <a:cubicBezTo>
                    <a:pt x="152234" y="2948"/>
                    <a:pt x="152901" y="2841"/>
                    <a:pt x="153556" y="2757"/>
                  </a:cubicBezTo>
                  <a:cubicBezTo>
                    <a:pt x="154199" y="2662"/>
                    <a:pt x="154818" y="2579"/>
                    <a:pt x="155401" y="2507"/>
                  </a:cubicBezTo>
                  <a:cubicBezTo>
                    <a:pt x="156568" y="2352"/>
                    <a:pt x="157580" y="2233"/>
                    <a:pt x="158390" y="2138"/>
                  </a:cubicBezTo>
                  <a:lnTo>
                    <a:pt x="158390" y="2138"/>
                  </a:lnTo>
                  <a:lnTo>
                    <a:pt x="156901" y="2341"/>
                  </a:lnTo>
                  <a:cubicBezTo>
                    <a:pt x="157794" y="2221"/>
                    <a:pt x="158521" y="2126"/>
                    <a:pt x="159259" y="2031"/>
                  </a:cubicBezTo>
                  <a:lnTo>
                    <a:pt x="159259" y="2031"/>
                  </a:lnTo>
                  <a:lnTo>
                    <a:pt x="158401" y="2102"/>
                  </a:lnTo>
                  <a:cubicBezTo>
                    <a:pt x="158842" y="2055"/>
                    <a:pt x="159247" y="2007"/>
                    <a:pt x="159533" y="1971"/>
                  </a:cubicBezTo>
                  <a:cubicBezTo>
                    <a:pt x="159777" y="1942"/>
                    <a:pt x="159942" y="1921"/>
                    <a:pt x="159986" y="1921"/>
                  </a:cubicBezTo>
                  <a:cubicBezTo>
                    <a:pt x="159995" y="1921"/>
                    <a:pt x="159999" y="1922"/>
                    <a:pt x="159997" y="1924"/>
                  </a:cubicBezTo>
                  <a:cubicBezTo>
                    <a:pt x="160890" y="1793"/>
                    <a:pt x="159306" y="1948"/>
                    <a:pt x="161080" y="1710"/>
                  </a:cubicBezTo>
                  <a:cubicBezTo>
                    <a:pt x="161664" y="1650"/>
                    <a:pt x="162545" y="1543"/>
                    <a:pt x="163331" y="1448"/>
                  </a:cubicBezTo>
                  <a:cubicBezTo>
                    <a:pt x="164128" y="1364"/>
                    <a:pt x="164819" y="1293"/>
                    <a:pt x="165021" y="1293"/>
                  </a:cubicBezTo>
                  <a:cubicBezTo>
                    <a:pt x="163564" y="1445"/>
                    <a:pt x="163333" y="1476"/>
                    <a:pt x="163391" y="1476"/>
                  </a:cubicBezTo>
                  <a:cubicBezTo>
                    <a:pt x="163405" y="1476"/>
                    <a:pt x="163438" y="1474"/>
                    <a:pt x="163474" y="1471"/>
                  </a:cubicBezTo>
                  <a:cubicBezTo>
                    <a:pt x="163493" y="1471"/>
                    <a:pt x="163514" y="1471"/>
                    <a:pt x="163533" y="1471"/>
                  </a:cubicBezTo>
                  <a:cubicBezTo>
                    <a:pt x="163622" y="1471"/>
                    <a:pt x="163669" y="1475"/>
                    <a:pt x="163343" y="1518"/>
                  </a:cubicBezTo>
                  <a:lnTo>
                    <a:pt x="163343" y="1518"/>
                  </a:lnTo>
                  <a:cubicBezTo>
                    <a:pt x="163709" y="1483"/>
                    <a:pt x="164109" y="1447"/>
                    <a:pt x="164545" y="1400"/>
                  </a:cubicBezTo>
                  <a:cubicBezTo>
                    <a:pt x="164563" y="1398"/>
                    <a:pt x="164574" y="1398"/>
                    <a:pt x="164578" y="1398"/>
                  </a:cubicBezTo>
                  <a:cubicBezTo>
                    <a:pt x="164605" y="1398"/>
                    <a:pt x="164382" y="1427"/>
                    <a:pt x="164176" y="1448"/>
                  </a:cubicBezTo>
                  <a:cubicBezTo>
                    <a:pt x="167688" y="1138"/>
                    <a:pt x="165783" y="1221"/>
                    <a:pt x="169415" y="900"/>
                  </a:cubicBezTo>
                  <a:lnTo>
                    <a:pt x="169415" y="900"/>
                  </a:lnTo>
                  <a:cubicBezTo>
                    <a:pt x="169313" y="916"/>
                    <a:pt x="169298" y="922"/>
                    <a:pt x="169344" y="922"/>
                  </a:cubicBezTo>
                  <a:cubicBezTo>
                    <a:pt x="169400" y="922"/>
                    <a:pt x="169547" y="913"/>
                    <a:pt x="169736" y="900"/>
                  </a:cubicBezTo>
                  <a:cubicBezTo>
                    <a:pt x="170081" y="888"/>
                    <a:pt x="170558" y="852"/>
                    <a:pt x="170855" y="828"/>
                  </a:cubicBezTo>
                  <a:lnTo>
                    <a:pt x="170855" y="828"/>
                  </a:lnTo>
                  <a:cubicBezTo>
                    <a:pt x="170407" y="861"/>
                    <a:pt x="170168" y="875"/>
                    <a:pt x="170089" y="875"/>
                  </a:cubicBezTo>
                  <a:cubicBezTo>
                    <a:pt x="169911" y="875"/>
                    <a:pt x="170561" y="804"/>
                    <a:pt x="171486" y="721"/>
                  </a:cubicBezTo>
                  <a:cubicBezTo>
                    <a:pt x="172653" y="638"/>
                    <a:pt x="173296" y="602"/>
                    <a:pt x="173784" y="567"/>
                  </a:cubicBezTo>
                  <a:cubicBezTo>
                    <a:pt x="174284" y="531"/>
                    <a:pt x="174642" y="507"/>
                    <a:pt x="175249" y="471"/>
                  </a:cubicBezTo>
                  <a:lnTo>
                    <a:pt x="175249" y="471"/>
                  </a:lnTo>
                  <a:lnTo>
                    <a:pt x="173856" y="543"/>
                  </a:lnTo>
                  <a:cubicBezTo>
                    <a:pt x="174094" y="519"/>
                    <a:pt x="174499" y="483"/>
                    <a:pt x="175058" y="459"/>
                  </a:cubicBezTo>
                  <a:cubicBezTo>
                    <a:pt x="175606" y="424"/>
                    <a:pt x="176308" y="376"/>
                    <a:pt x="177118" y="352"/>
                  </a:cubicBezTo>
                  <a:lnTo>
                    <a:pt x="177118" y="352"/>
                  </a:lnTo>
                  <a:cubicBezTo>
                    <a:pt x="177149" y="355"/>
                    <a:pt x="177098" y="360"/>
                    <a:pt x="177006" y="365"/>
                  </a:cubicBezTo>
                  <a:lnTo>
                    <a:pt x="177006" y="365"/>
                  </a:lnTo>
                  <a:cubicBezTo>
                    <a:pt x="177705" y="339"/>
                    <a:pt x="178462" y="322"/>
                    <a:pt x="179261" y="305"/>
                  </a:cubicBezTo>
                  <a:cubicBezTo>
                    <a:pt x="179821" y="305"/>
                    <a:pt x="180392" y="293"/>
                    <a:pt x="180988" y="293"/>
                  </a:cubicBezTo>
                  <a:cubicBezTo>
                    <a:pt x="181285" y="293"/>
                    <a:pt x="181595" y="293"/>
                    <a:pt x="181904" y="281"/>
                  </a:cubicBezTo>
                  <a:lnTo>
                    <a:pt x="182833" y="281"/>
                  </a:lnTo>
                  <a:cubicBezTo>
                    <a:pt x="184000" y="305"/>
                    <a:pt x="182952" y="328"/>
                    <a:pt x="183976" y="352"/>
                  </a:cubicBezTo>
                  <a:cubicBezTo>
                    <a:pt x="186798" y="376"/>
                    <a:pt x="187036" y="447"/>
                    <a:pt x="190001" y="626"/>
                  </a:cubicBezTo>
                  <a:cubicBezTo>
                    <a:pt x="189593" y="575"/>
                    <a:pt x="189347" y="548"/>
                    <a:pt x="189425" y="548"/>
                  </a:cubicBezTo>
                  <a:cubicBezTo>
                    <a:pt x="189510" y="548"/>
                    <a:pt x="189990" y="581"/>
                    <a:pt x="191084" y="650"/>
                  </a:cubicBezTo>
                  <a:cubicBezTo>
                    <a:pt x="191084" y="650"/>
                    <a:pt x="190775" y="626"/>
                    <a:pt x="190322" y="590"/>
                  </a:cubicBezTo>
                  <a:cubicBezTo>
                    <a:pt x="189870" y="555"/>
                    <a:pt x="189262" y="507"/>
                    <a:pt x="188643" y="483"/>
                  </a:cubicBezTo>
                  <a:cubicBezTo>
                    <a:pt x="188036" y="447"/>
                    <a:pt x="187429" y="412"/>
                    <a:pt x="186965" y="400"/>
                  </a:cubicBezTo>
                  <a:cubicBezTo>
                    <a:pt x="186512" y="388"/>
                    <a:pt x="186203" y="376"/>
                    <a:pt x="186203" y="376"/>
                  </a:cubicBezTo>
                  <a:lnTo>
                    <a:pt x="186203" y="376"/>
                  </a:lnTo>
                  <a:cubicBezTo>
                    <a:pt x="186203" y="376"/>
                    <a:pt x="186405" y="376"/>
                    <a:pt x="186703" y="388"/>
                  </a:cubicBezTo>
                  <a:cubicBezTo>
                    <a:pt x="186988" y="388"/>
                    <a:pt x="187381" y="400"/>
                    <a:pt x="187774" y="424"/>
                  </a:cubicBezTo>
                  <a:cubicBezTo>
                    <a:pt x="188560" y="447"/>
                    <a:pt x="189346" y="483"/>
                    <a:pt x="189346" y="483"/>
                  </a:cubicBezTo>
                  <a:cubicBezTo>
                    <a:pt x="188608" y="447"/>
                    <a:pt x="187822" y="400"/>
                    <a:pt x="187119" y="364"/>
                  </a:cubicBezTo>
                  <a:cubicBezTo>
                    <a:pt x="186417" y="352"/>
                    <a:pt x="185786" y="328"/>
                    <a:pt x="185345" y="316"/>
                  </a:cubicBezTo>
                  <a:lnTo>
                    <a:pt x="185345" y="316"/>
                  </a:lnTo>
                  <a:cubicBezTo>
                    <a:pt x="185927" y="326"/>
                    <a:pt x="186259" y="331"/>
                    <a:pt x="186408" y="331"/>
                  </a:cubicBezTo>
                  <a:cubicBezTo>
                    <a:pt x="186643" y="331"/>
                    <a:pt x="186419" y="317"/>
                    <a:pt x="185988" y="281"/>
                  </a:cubicBezTo>
                  <a:lnTo>
                    <a:pt x="185988" y="281"/>
                  </a:lnTo>
                  <a:cubicBezTo>
                    <a:pt x="188000" y="400"/>
                    <a:pt x="189989" y="436"/>
                    <a:pt x="192299" y="721"/>
                  </a:cubicBezTo>
                  <a:lnTo>
                    <a:pt x="192227" y="793"/>
                  </a:lnTo>
                  <a:cubicBezTo>
                    <a:pt x="192656" y="852"/>
                    <a:pt x="193084" y="900"/>
                    <a:pt x="193501" y="948"/>
                  </a:cubicBezTo>
                  <a:cubicBezTo>
                    <a:pt x="193906" y="1007"/>
                    <a:pt x="194323" y="1055"/>
                    <a:pt x="194727" y="1114"/>
                  </a:cubicBezTo>
                  <a:cubicBezTo>
                    <a:pt x="195537" y="1209"/>
                    <a:pt x="196335" y="1364"/>
                    <a:pt x="197168" y="1495"/>
                  </a:cubicBezTo>
                  <a:cubicBezTo>
                    <a:pt x="197371" y="1519"/>
                    <a:pt x="197585" y="1567"/>
                    <a:pt x="197787" y="1614"/>
                  </a:cubicBezTo>
                  <a:cubicBezTo>
                    <a:pt x="198002" y="1650"/>
                    <a:pt x="198216" y="1698"/>
                    <a:pt x="198430" y="1733"/>
                  </a:cubicBezTo>
                  <a:cubicBezTo>
                    <a:pt x="198656" y="1781"/>
                    <a:pt x="198871" y="1829"/>
                    <a:pt x="199097" y="1876"/>
                  </a:cubicBezTo>
                  <a:cubicBezTo>
                    <a:pt x="199323" y="1924"/>
                    <a:pt x="199538" y="1983"/>
                    <a:pt x="199776" y="2031"/>
                  </a:cubicBezTo>
                  <a:cubicBezTo>
                    <a:pt x="200228" y="2150"/>
                    <a:pt x="200716" y="2257"/>
                    <a:pt x="201216" y="2400"/>
                  </a:cubicBezTo>
                  <a:cubicBezTo>
                    <a:pt x="201704" y="2555"/>
                    <a:pt x="202216" y="2710"/>
                    <a:pt x="202764" y="2876"/>
                  </a:cubicBezTo>
                  <a:lnTo>
                    <a:pt x="201371" y="2436"/>
                  </a:lnTo>
                  <a:lnTo>
                    <a:pt x="201371" y="2436"/>
                  </a:lnTo>
                  <a:cubicBezTo>
                    <a:pt x="201514" y="2472"/>
                    <a:pt x="201764" y="2543"/>
                    <a:pt x="202062" y="2626"/>
                  </a:cubicBezTo>
                  <a:cubicBezTo>
                    <a:pt x="202216" y="2674"/>
                    <a:pt x="202383" y="2722"/>
                    <a:pt x="202562" y="2769"/>
                  </a:cubicBezTo>
                  <a:cubicBezTo>
                    <a:pt x="202645" y="2805"/>
                    <a:pt x="202740" y="2829"/>
                    <a:pt x="202824" y="2853"/>
                  </a:cubicBezTo>
                  <a:cubicBezTo>
                    <a:pt x="202919" y="2888"/>
                    <a:pt x="203014" y="2924"/>
                    <a:pt x="203109" y="2960"/>
                  </a:cubicBezTo>
                  <a:cubicBezTo>
                    <a:pt x="203490" y="3091"/>
                    <a:pt x="203895" y="3234"/>
                    <a:pt x="204288" y="3376"/>
                  </a:cubicBezTo>
                  <a:cubicBezTo>
                    <a:pt x="204491" y="3448"/>
                    <a:pt x="204681" y="3531"/>
                    <a:pt x="204872" y="3615"/>
                  </a:cubicBezTo>
                  <a:cubicBezTo>
                    <a:pt x="205062" y="3686"/>
                    <a:pt x="205241" y="3757"/>
                    <a:pt x="205407" y="3829"/>
                  </a:cubicBezTo>
                  <a:cubicBezTo>
                    <a:pt x="205403" y="3828"/>
                    <a:pt x="205399" y="3828"/>
                    <a:pt x="205397" y="3828"/>
                  </a:cubicBezTo>
                  <a:cubicBezTo>
                    <a:pt x="205359" y="3828"/>
                    <a:pt x="205531" y="3908"/>
                    <a:pt x="205776" y="4019"/>
                  </a:cubicBezTo>
                  <a:cubicBezTo>
                    <a:pt x="205848" y="4055"/>
                    <a:pt x="205919" y="4079"/>
                    <a:pt x="205991" y="4115"/>
                  </a:cubicBezTo>
                  <a:cubicBezTo>
                    <a:pt x="206074" y="4150"/>
                    <a:pt x="206146" y="4198"/>
                    <a:pt x="206217" y="4234"/>
                  </a:cubicBezTo>
                  <a:cubicBezTo>
                    <a:pt x="206372" y="4317"/>
                    <a:pt x="206527" y="4388"/>
                    <a:pt x="206669" y="4460"/>
                  </a:cubicBezTo>
                  <a:cubicBezTo>
                    <a:pt x="206669" y="4460"/>
                    <a:pt x="206668" y="4460"/>
                    <a:pt x="206668" y="4460"/>
                  </a:cubicBezTo>
                  <a:lnTo>
                    <a:pt x="206668" y="4460"/>
                  </a:lnTo>
                  <a:cubicBezTo>
                    <a:pt x="206660" y="4460"/>
                    <a:pt x="207409" y="4789"/>
                    <a:pt x="208158" y="5234"/>
                  </a:cubicBezTo>
                  <a:cubicBezTo>
                    <a:pt x="208360" y="5341"/>
                    <a:pt x="208551" y="5448"/>
                    <a:pt x="208741" y="5555"/>
                  </a:cubicBezTo>
                  <a:cubicBezTo>
                    <a:pt x="208932" y="5662"/>
                    <a:pt x="209098" y="5781"/>
                    <a:pt x="209265" y="5889"/>
                  </a:cubicBezTo>
                  <a:cubicBezTo>
                    <a:pt x="209575" y="6079"/>
                    <a:pt x="209825" y="6234"/>
                    <a:pt x="209920" y="6282"/>
                  </a:cubicBezTo>
                  <a:cubicBezTo>
                    <a:pt x="209920" y="6282"/>
                    <a:pt x="209944" y="6293"/>
                    <a:pt x="209991" y="6329"/>
                  </a:cubicBezTo>
                  <a:cubicBezTo>
                    <a:pt x="210039" y="6365"/>
                    <a:pt x="210098" y="6412"/>
                    <a:pt x="210170" y="6472"/>
                  </a:cubicBezTo>
                  <a:cubicBezTo>
                    <a:pt x="210325" y="6591"/>
                    <a:pt x="210515" y="6746"/>
                    <a:pt x="210718" y="6901"/>
                  </a:cubicBezTo>
                  <a:cubicBezTo>
                    <a:pt x="210908" y="7067"/>
                    <a:pt x="211122" y="7210"/>
                    <a:pt x="211253" y="7341"/>
                  </a:cubicBezTo>
                  <a:cubicBezTo>
                    <a:pt x="211396" y="7472"/>
                    <a:pt x="211491" y="7555"/>
                    <a:pt x="211491" y="7555"/>
                  </a:cubicBezTo>
                  <a:cubicBezTo>
                    <a:pt x="211658" y="7710"/>
                    <a:pt x="211825" y="7841"/>
                    <a:pt x="211968" y="7984"/>
                  </a:cubicBezTo>
                  <a:cubicBezTo>
                    <a:pt x="212122" y="8127"/>
                    <a:pt x="212253" y="8270"/>
                    <a:pt x="212396" y="8401"/>
                  </a:cubicBezTo>
                  <a:cubicBezTo>
                    <a:pt x="212456" y="8460"/>
                    <a:pt x="212527" y="8520"/>
                    <a:pt x="212587" y="8579"/>
                  </a:cubicBezTo>
                  <a:cubicBezTo>
                    <a:pt x="212646" y="8651"/>
                    <a:pt x="212706" y="8710"/>
                    <a:pt x="212765" y="8770"/>
                  </a:cubicBezTo>
                  <a:cubicBezTo>
                    <a:pt x="212873" y="8901"/>
                    <a:pt x="212980" y="9020"/>
                    <a:pt x="213087" y="9127"/>
                  </a:cubicBezTo>
                  <a:cubicBezTo>
                    <a:pt x="213146" y="9187"/>
                    <a:pt x="213194" y="9234"/>
                    <a:pt x="213242" y="9294"/>
                  </a:cubicBezTo>
                  <a:cubicBezTo>
                    <a:pt x="213289" y="9353"/>
                    <a:pt x="213337" y="9401"/>
                    <a:pt x="213385" y="9460"/>
                  </a:cubicBezTo>
                  <a:cubicBezTo>
                    <a:pt x="213468" y="9568"/>
                    <a:pt x="213563" y="9675"/>
                    <a:pt x="213646" y="9782"/>
                  </a:cubicBezTo>
                  <a:cubicBezTo>
                    <a:pt x="213825" y="9984"/>
                    <a:pt x="213980" y="10199"/>
                    <a:pt x="214135" y="10401"/>
                  </a:cubicBezTo>
                  <a:cubicBezTo>
                    <a:pt x="214206" y="10496"/>
                    <a:pt x="214289" y="10603"/>
                    <a:pt x="214361" y="10711"/>
                  </a:cubicBezTo>
                  <a:cubicBezTo>
                    <a:pt x="214444" y="10818"/>
                    <a:pt x="214504" y="10925"/>
                    <a:pt x="214575" y="11032"/>
                  </a:cubicBezTo>
                  <a:cubicBezTo>
                    <a:pt x="214718" y="11258"/>
                    <a:pt x="214885" y="11485"/>
                    <a:pt x="215028" y="11746"/>
                  </a:cubicBezTo>
                  <a:cubicBezTo>
                    <a:pt x="215099" y="11877"/>
                    <a:pt x="215182" y="12020"/>
                    <a:pt x="215254" y="12163"/>
                  </a:cubicBezTo>
                  <a:cubicBezTo>
                    <a:pt x="215337" y="12294"/>
                    <a:pt x="215420" y="12449"/>
                    <a:pt x="215492" y="12616"/>
                  </a:cubicBezTo>
                  <a:cubicBezTo>
                    <a:pt x="215575" y="12770"/>
                    <a:pt x="215647" y="12949"/>
                    <a:pt x="215730" y="13128"/>
                  </a:cubicBezTo>
                  <a:cubicBezTo>
                    <a:pt x="215797" y="13271"/>
                    <a:pt x="215856" y="13422"/>
                    <a:pt x="215926" y="13581"/>
                  </a:cubicBezTo>
                  <a:lnTo>
                    <a:pt x="215926" y="13581"/>
                  </a:lnTo>
                  <a:cubicBezTo>
                    <a:pt x="215824" y="13358"/>
                    <a:pt x="215801" y="13330"/>
                    <a:pt x="215792" y="13330"/>
                  </a:cubicBezTo>
                  <a:cubicBezTo>
                    <a:pt x="215788" y="13330"/>
                    <a:pt x="215786" y="13333"/>
                    <a:pt x="215783" y="13333"/>
                  </a:cubicBezTo>
                  <a:cubicBezTo>
                    <a:pt x="215782" y="13333"/>
                    <a:pt x="215780" y="13332"/>
                    <a:pt x="215778" y="13330"/>
                  </a:cubicBezTo>
                  <a:cubicBezTo>
                    <a:pt x="215766" y="13318"/>
                    <a:pt x="215742" y="13270"/>
                    <a:pt x="215659" y="13092"/>
                  </a:cubicBezTo>
                  <a:cubicBezTo>
                    <a:pt x="215611" y="13009"/>
                    <a:pt x="215551" y="12878"/>
                    <a:pt x="215468" y="12723"/>
                  </a:cubicBezTo>
                  <a:cubicBezTo>
                    <a:pt x="215385" y="12556"/>
                    <a:pt x="215290" y="12342"/>
                    <a:pt x="215135" y="12093"/>
                  </a:cubicBezTo>
                  <a:lnTo>
                    <a:pt x="215135" y="12093"/>
                  </a:lnTo>
                  <a:cubicBezTo>
                    <a:pt x="215290" y="12342"/>
                    <a:pt x="215409" y="12604"/>
                    <a:pt x="215516" y="12842"/>
                  </a:cubicBezTo>
                  <a:cubicBezTo>
                    <a:pt x="215575" y="12961"/>
                    <a:pt x="215623" y="13080"/>
                    <a:pt x="215682" y="13187"/>
                  </a:cubicBezTo>
                  <a:cubicBezTo>
                    <a:pt x="215730" y="13294"/>
                    <a:pt x="215766" y="13401"/>
                    <a:pt x="215801" y="13497"/>
                  </a:cubicBezTo>
                  <a:cubicBezTo>
                    <a:pt x="215885" y="13687"/>
                    <a:pt x="215956" y="13842"/>
                    <a:pt x="215992" y="13949"/>
                  </a:cubicBezTo>
                  <a:cubicBezTo>
                    <a:pt x="216040" y="14056"/>
                    <a:pt x="216075" y="14128"/>
                    <a:pt x="216075" y="14128"/>
                  </a:cubicBezTo>
                  <a:cubicBezTo>
                    <a:pt x="216123" y="14294"/>
                    <a:pt x="216218" y="14568"/>
                    <a:pt x="216337" y="14902"/>
                  </a:cubicBezTo>
                  <a:cubicBezTo>
                    <a:pt x="216397" y="15068"/>
                    <a:pt x="216444" y="15247"/>
                    <a:pt x="216504" y="15449"/>
                  </a:cubicBezTo>
                  <a:cubicBezTo>
                    <a:pt x="216552" y="15640"/>
                    <a:pt x="216623" y="15842"/>
                    <a:pt x="216671" y="16057"/>
                  </a:cubicBezTo>
                  <a:cubicBezTo>
                    <a:pt x="216766" y="16473"/>
                    <a:pt x="216873" y="16902"/>
                    <a:pt x="216933" y="17307"/>
                  </a:cubicBezTo>
                  <a:cubicBezTo>
                    <a:pt x="216968" y="17509"/>
                    <a:pt x="216992" y="17688"/>
                    <a:pt x="217028" y="17866"/>
                  </a:cubicBezTo>
                  <a:cubicBezTo>
                    <a:pt x="217040" y="18045"/>
                    <a:pt x="217064" y="18200"/>
                    <a:pt x="217075" y="18331"/>
                  </a:cubicBezTo>
                  <a:cubicBezTo>
                    <a:pt x="217147" y="18819"/>
                    <a:pt x="217206" y="18985"/>
                    <a:pt x="217254" y="20295"/>
                  </a:cubicBezTo>
                  <a:cubicBezTo>
                    <a:pt x="217254" y="20347"/>
                    <a:pt x="217253" y="20364"/>
                    <a:pt x="217251" y="20364"/>
                  </a:cubicBezTo>
                  <a:cubicBezTo>
                    <a:pt x="217251" y="20364"/>
                    <a:pt x="217251" y="20364"/>
                    <a:pt x="217251" y="20364"/>
                  </a:cubicBezTo>
                  <a:lnTo>
                    <a:pt x="217251" y="20364"/>
                  </a:lnTo>
                  <a:cubicBezTo>
                    <a:pt x="217252" y="20369"/>
                    <a:pt x="217253" y="20373"/>
                    <a:pt x="217254" y="20378"/>
                  </a:cubicBezTo>
                  <a:cubicBezTo>
                    <a:pt x="217254" y="20438"/>
                    <a:pt x="217254" y="20509"/>
                    <a:pt x="217254" y="20605"/>
                  </a:cubicBezTo>
                  <a:cubicBezTo>
                    <a:pt x="217266" y="20783"/>
                    <a:pt x="217278" y="20998"/>
                    <a:pt x="217278" y="21188"/>
                  </a:cubicBezTo>
                  <a:cubicBezTo>
                    <a:pt x="217285" y="21397"/>
                    <a:pt x="217291" y="21564"/>
                    <a:pt x="217298" y="21564"/>
                  </a:cubicBezTo>
                  <a:cubicBezTo>
                    <a:pt x="217303" y="21564"/>
                    <a:pt x="217308" y="21465"/>
                    <a:pt x="217314" y="21212"/>
                  </a:cubicBezTo>
                  <a:lnTo>
                    <a:pt x="217314" y="21212"/>
                  </a:lnTo>
                  <a:cubicBezTo>
                    <a:pt x="217302" y="23034"/>
                    <a:pt x="217337" y="25570"/>
                    <a:pt x="217385" y="28058"/>
                  </a:cubicBezTo>
                  <a:cubicBezTo>
                    <a:pt x="217468" y="30534"/>
                    <a:pt x="217552" y="32963"/>
                    <a:pt x="217564" y="34547"/>
                  </a:cubicBezTo>
                  <a:cubicBezTo>
                    <a:pt x="217611" y="35833"/>
                    <a:pt x="217659" y="37262"/>
                    <a:pt x="217718" y="38643"/>
                  </a:cubicBezTo>
                  <a:cubicBezTo>
                    <a:pt x="217778" y="40036"/>
                    <a:pt x="217837" y="41393"/>
                    <a:pt x="217885" y="42560"/>
                  </a:cubicBezTo>
                  <a:cubicBezTo>
                    <a:pt x="217878" y="42480"/>
                    <a:pt x="217876" y="42489"/>
                    <a:pt x="217872" y="42437"/>
                  </a:cubicBezTo>
                  <a:lnTo>
                    <a:pt x="217872" y="42437"/>
                  </a:lnTo>
                  <a:cubicBezTo>
                    <a:pt x="217973" y="45266"/>
                    <a:pt x="218032" y="44222"/>
                    <a:pt x="218147" y="47763"/>
                  </a:cubicBezTo>
                  <a:cubicBezTo>
                    <a:pt x="218152" y="48146"/>
                    <a:pt x="218150" y="48293"/>
                    <a:pt x="218145" y="48293"/>
                  </a:cubicBezTo>
                  <a:cubicBezTo>
                    <a:pt x="218127" y="48293"/>
                    <a:pt x="218070" y="46763"/>
                    <a:pt x="218062" y="46763"/>
                  </a:cubicBezTo>
                  <a:lnTo>
                    <a:pt x="218062" y="46763"/>
                  </a:lnTo>
                  <a:cubicBezTo>
                    <a:pt x="218060" y="46763"/>
                    <a:pt x="218060" y="46829"/>
                    <a:pt x="218064" y="46989"/>
                  </a:cubicBezTo>
                  <a:cubicBezTo>
                    <a:pt x="218028" y="47239"/>
                    <a:pt x="218076" y="48358"/>
                    <a:pt x="218147" y="49704"/>
                  </a:cubicBezTo>
                  <a:cubicBezTo>
                    <a:pt x="218218" y="51061"/>
                    <a:pt x="218302" y="52656"/>
                    <a:pt x="218338" y="53895"/>
                  </a:cubicBezTo>
                  <a:lnTo>
                    <a:pt x="218302" y="53287"/>
                  </a:lnTo>
                  <a:lnTo>
                    <a:pt x="218302" y="53287"/>
                  </a:lnTo>
                  <a:cubicBezTo>
                    <a:pt x="218361" y="55180"/>
                    <a:pt x="218552" y="57895"/>
                    <a:pt x="218695" y="60979"/>
                  </a:cubicBezTo>
                  <a:cubicBezTo>
                    <a:pt x="218695" y="60979"/>
                    <a:pt x="218689" y="60906"/>
                    <a:pt x="218686" y="60906"/>
                  </a:cubicBezTo>
                  <a:cubicBezTo>
                    <a:pt x="218684" y="60906"/>
                    <a:pt x="218683" y="60922"/>
                    <a:pt x="218683" y="60967"/>
                  </a:cubicBezTo>
                  <a:cubicBezTo>
                    <a:pt x="218826" y="63074"/>
                    <a:pt x="219064" y="67063"/>
                    <a:pt x="219230" y="70027"/>
                  </a:cubicBezTo>
                  <a:cubicBezTo>
                    <a:pt x="219173" y="69386"/>
                    <a:pt x="219149" y="68989"/>
                    <a:pt x="219140" y="68989"/>
                  </a:cubicBezTo>
                  <a:cubicBezTo>
                    <a:pt x="219136" y="68989"/>
                    <a:pt x="219135" y="69069"/>
                    <a:pt x="219135" y="69242"/>
                  </a:cubicBezTo>
                  <a:cubicBezTo>
                    <a:pt x="219207" y="70575"/>
                    <a:pt x="219171" y="68849"/>
                    <a:pt x="219326" y="71504"/>
                  </a:cubicBezTo>
                  <a:cubicBezTo>
                    <a:pt x="219350" y="72361"/>
                    <a:pt x="219433" y="74278"/>
                    <a:pt x="219409" y="74540"/>
                  </a:cubicBezTo>
                  <a:lnTo>
                    <a:pt x="219266" y="72040"/>
                  </a:lnTo>
                  <a:lnTo>
                    <a:pt x="219266" y="72040"/>
                  </a:lnTo>
                  <a:cubicBezTo>
                    <a:pt x="219290" y="73325"/>
                    <a:pt x="219445" y="75278"/>
                    <a:pt x="219504" y="76600"/>
                  </a:cubicBezTo>
                  <a:lnTo>
                    <a:pt x="219469" y="76421"/>
                  </a:lnTo>
                  <a:lnTo>
                    <a:pt x="219469" y="76421"/>
                  </a:lnTo>
                  <a:cubicBezTo>
                    <a:pt x="219707" y="80267"/>
                    <a:pt x="219766" y="80314"/>
                    <a:pt x="220004" y="84434"/>
                  </a:cubicBezTo>
                  <a:lnTo>
                    <a:pt x="220004" y="84005"/>
                  </a:lnTo>
                  <a:cubicBezTo>
                    <a:pt x="220195" y="86256"/>
                    <a:pt x="220076" y="85898"/>
                    <a:pt x="220254" y="88137"/>
                  </a:cubicBezTo>
                  <a:lnTo>
                    <a:pt x="220243" y="88827"/>
                  </a:lnTo>
                  <a:cubicBezTo>
                    <a:pt x="220338" y="90304"/>
                    <a:pt x="220635" y="94018"/>
                    <a:pt x="220826" y="96685"/>
                  </a:cubicBezTo>
                  <a:cubicBezTo>
                    <a:pt x="220683" y="95185"/>
                    <a:pt x="220445" y="92066"/>
                    <a:pt x="220290" y="90137"/>
                  </a:cubicBezTo>
                  <a:lnTo>
                    <a:pt x="220290" y="90137"/>
                  </a:lnTo>
                  <a:cubicBezTo>
                    <a:pt x="220385" y="91613"/>
                    <a:pt x="220635" y="95138"/>
                    <a:pt x="220707" y="95912"/>
                  </a:cubicBezTo>
                  <a:cubicBezTo>
                    <a:pt x="220671" y="95316"/>
                    <a:pt x="220600" y="94566"/>
                    <a:pt x="220576" y="93983"/>
                  </a:cubicBezTo>
                  <a:lnTo>
                    <a:pt x="220576" y="93983"/>
                  </a:lnTo>
                  <a:cubicBezTo>
                    <a:pt x="220743" y="95781"/>
                    <a:pt x="220921" y="98162"/>
                    <a:pt x="221112" y="101091"/>
                  </a:cubicBezTo>
                  <a:cubicBezTo>
                    <a:pt x="221108" y="101077"/>
                    <a:pt x="221104" y="101070"/>
                    <a:pt x="221101" y="101070"/>
                  </a:cubicBezTo>
                  <a:lnTo>
                    <a:pt x="221101" y="101070"/>
                  </a:lnTo>
                  <a:cubicBezTo>
                    <a:pt x="221079" y="101070"/>
                    <a:pt x="221093" y="101461"/>
                    <a:pt x="221135" y="102103"/>
                  </a:cubicBezTo>
                  <a:cubicBezTo>
                    <a:pt x="221171" y="102829"/>
                    <a:pt x="221255" y="103877"/>
                    <a:pt x="221338" y="104996"/>
                  </a:cubicBezTo>
                  <a:cubicBezTo>
                    <a:pt x="221516" y="107234"/>
                    <a:pt x="221719" y="109806"/>
                    <a:pt x="221755" y="110878"/>
                  </a:cubicBezTo>
                  <a:cubicBezTo>
                    <a:pt x="221862" y="112175"/>
                    <a:pt x="221993" y="113461"/>
                    <a:pt x="222017" y="114747"/>
                  </a:cubicBezTo>
                  <a:cubicBezTo>
                    <a:pt x="222028" y="116057"/>
                    <a:pt x="221933" y="117367"/>
                    <a:pt x="221719" y="118676"/>
                  </a:cubicBezTo>
                  <a:cubicBezTo>
                    <a:pt x="221612" y="119331"/>
                    <a:pt x="221457" y="119986"/>
                    <a:pt x="221278" y="120641"/>
                  </a:cubicBezTo>
                  <a:cubicBezTo>
                    <a:pt x="221088" y="121296"/>
                    <a:pt x="220850" y="121950"/>
                    <a:pt x="220564" y="122582"/>
                  </a:cubicBezTo>
                  <a:cubicBezTo>
                    <a:pt x="220278" y="123213"/>
                    <a:pt x="219933" y="123844"/>
                    <a:pt x="219540" y="124439"/>
                  </a:cubicBezTo>
                  <a:cubicBezTo>
                    <a:pt x="219135" y="125034"/>
                    <a:pt x="218671" y="125606"/>
                    <a:pt x="218147" y="126141"/>
                  </a:cubicBezTo>
                  <a:cubicBezTo>
                    <a:pt x="218349" y="125975"/>
                    <a:pt x="218457" y="125844"/>
                    <a:pt x="218540" y="125772"/>
                  </a:cubicBezTo>
                  <a:cubicBezTo>
                    <a:pt x="218581" y="125723"/>
                    <a:pt x="218606" y="125702"/>
                    <a:pt x="218612" y="125702"/>
                  </a:cubicBezTo>
                  <a:cubicBezTo>
                    <a:pt x="218615" y="125702"/>
                    <a:pt x="218615" y="125706"/>
                    <a:pt x="218611" y="125713"/>
                  </a:cubicBezTo>
                  <a:cubicBezTo>
                    <a:pt x="218588" y="125737"/>
                    <a:pt x="218540" y="125796"/>
                    <a:pt x="218457" y="125891"/>
                  </a:cubicBezTo>
                  <a:cubicBezTo>
                    <a:pt x="218421" y="125927"/>
                    <a:pt x="218373" y="125987"/>
                    <a:pt x="218326" y="126034"/>
                  </a:cubicBezTo>
                  <a:cubicBezTo>
                    <a:pt x="218278" y="126082"/>
                    <a:pt x="218218" y="126141"/>
                    <a:pt x="218159" y="126201"/>
                  </a:cubicBezTo>
                  <a:cubicBezTo>
                    <a:pt x="218040" y="126320"/>
                    <a:pt x="217921" y="126439"/>
                    <a:pt x="217790" y="126558"/>
                  </a:cubicBezTo>
                  <a:cubicBezTo>
                    <a:pt x="217671" y="126677"/>
                    <a:pt x="217564" y="126808"/>
                    <a:pt x="217445" y="126892"/>
                  </a:cubicBezTo>
                  <a:cubicBezTo>
                    <a:pt x="217266" y="127049"/>
                    <a:pt x="217144" y="127160"/>
                    <a:pt x="217174" y="127160"/>
                  </a:cubicBezTo>
                  <a:cubicBezTo>
                    <a:pt x="217178" y="127160"/>
                    <a:pt x="217185" y="127158"/>
                    <a:pt x="217195" y="127154"/>
                  </a:cubicBezTo>
                  <a:lnTo>
                    <a:pt x="217195" y="127154"/>
                  </a:lnTo>
                  <a:cubicBezTo>
                    <a:pt x="217064" y="127261"/>
                    <a:pt x="216944" y="127368"/>
                    <a:pt x="216825" y="127463"/>
                  </a:cubicBezTo>
                  <a:cubicBezTo>
                    <a:pt x="216718" y="127558"/>
                    <a:pt x="216599" y="127630"/>
                    <a:pt x="216492" y="127701"/>
                  </a:cubicBezTo>
                  <a:cubicBezTo>
                    <a:pt x="216290" y="127844"/>
                    <a:pt x="216123" y="127963"/>
                    <a:pt x="215992" y="128058"/>
                  </a:cubicBezTo>
                  <a:cubicBezTo>
                    <a:pt x="215921" y="128106"/>
                    <a:pt x="215861" y="128142"/>
                    <a:pt x="215813" y="128177"/>
                  </a:cubicBezTo>
                  <a:cubicBezTo>
                    <a:pt x="215766" y="128213"/>
                    <a:pt x="215718" y="128237"/>
                    <a:pt x="215671" y="128261"/>
                  </a:cubicBezTo>
                  <a:cubicBezTo>
                    <a:pt x="215599" y="128308"/>
                    <a:pt x="215551" y="128332"/>
                    <a:pt x="215516" y="128344"/>
                  </a:cubicBezTo>
                  <a:cubicBezTo>
                    <a:pt x="215516" y="128344"/>
                    <a:pt x="215290" y="128475"/>
                    <a:pt x="214944" y="128678"/>
                  </a:cubicBezTo>
                  <a:cubicBezTo>
                    <a:pt x="214897" y="128701"/>
                    <a:pt x="214861" y="128725"/>
                    <a:pt x="214813" y="128749"/>
                  </a:cubicBezTo>
                  <a:cubicBezTo>
                    <a:pt x="214766" y="128773"/>
                    <a:pt x="214706" y="128797"/>
                    <a:pt x="214658" y="128820"/>
                  </a:cubicBezTo>
                  <a:cubicBezTo>
                    <a:pt x="214551" y="128880"/>
                    <a:pt x="214444" y="128928"/>
                    <a:pt x="214337" y="128975"/>
                  </a:cubicBezTo>
                  <a:cubicBezTo>
                    <a:pt x="214111" y="129082"/>
                    <a:pt x="213873" y="129201"/>
                    <a:pt x="213623" y="129309"/>
                  </a:cubicBezTo>
                  <a:cubicBezTo>
                    <a:pt x="213385" y="129404"/>
                    <a:pt x="213134" y="129511"/>
                    <a:pt x="212896" y="129594"/>
                  </a:cubicBezTo>
                  <a:cubicBezTo>
                    <a:pt x="212789" y="129642"/>
                    <a:pt x="212670" y="129690"/>
                    <a:pt x="212563" y="129725"/>
                  </a:cubicBezTo>
                  <a:cubicBezTo>
                    <a:pt x="212456" y="129773"/>
                    <a:pt x="212361" y="129797"/>
                    <a:pt x="212265" y="129832"/>
                  </a:cubicBezTo>
                  <a:cubicBezTo>
                    <a:pt x="211884" y="129951"/>
                    <a:pt x="211634" y="130035"/>
                    <a:pt x="211634" y="130035"/>
                  </a:cubicBezTo>
                  <a:cubicBezTo>
                    <a:pt x="211472" y="130086"/>
                    <a:pt x="211399" y="130108"/>
                    <a:pt x="211390" y="130108"/>
                  </a:cubicBezTo>
                  <a:cubicBezTo>
                    <a:pt x="211371" y="130108"/>
                    <a:pt x="211607" y="130023"/>
                    <a:pt x="211884" y="129928"/>
                  </a:cubicBezTo>
                  <a:cubicBezTo>
                    <a:pt x="212087" y="129856"/>
                    <a:pt x="212325" y="129773"/>
                    <a:pt x="212503" y="129713"/>
                  </a:cubicBezTo>
                  <a:cubicBezTo>
                    <a:pt x="212670" y="129642"/>
                    <a:pt x="212777" y="129594"/>
                    <a:pt x="212753" y="129594"/>
                  </a:cubicBezTo>
                  <a:cubicBezTo>
                    <a:pt x="212658" y="129630"/>
                    <a:pt x="212575" y="129666"/>
                    <a:pt x="212492" y="129701"/>
                  </a:cubicBezTo>
                  <a:cubicBezTo>
                    <a:pt x="212420" y="129725"/>
                    <a:pt x="212337" y="129749"/>
                    <a:pt x="212265" y="129773"/>
                  </a:cubicBezTo>
                  <a:cubicBezTo>
                    <a:pt x="212111" y="129832"/>
                    <a:pt x="211980" y="129868"/>
                    <a:pt x="211861" y="129916"/>
                  </a:cubicBezTo>
                  <a:cubicBezTo>
                    <a:pt x="211634" y="129987"/>
                    <a:pt x="211444" y="130047"/>
                    <a:pt x="211313" y="130094"/>
                  </a:cubicBezTo>
                  <a:cubicBezTo>
                    <a:pt x="211027" y="130178"/>
                    <a:pt x="210896" y="130202"/>
                    <a:pt x="210801" y="130225"/>
                  </a:cubicBezTo>
                  <a:cubicBezTo>
                    <a:pt x="210706" y="130249"/>
                    <a:pt x="210646" y="130249"/>
                    <a:pt x="210479" y="130297"/>
                  </a:cubicBezTo>
                  <a:cubicBezTo>
                    <a:pt x="210408" y="130309"/>
                    <a:pt x="210301" y="130344"/>
                    <a:pt x="210146" y="130380"/>
                  </a:cubicBezTo>
                  <a:cubicBezTo>
                    <a:pt x="210003" y="130416"/>
                    <a:pt x="209813" y="130463"/>
                    <a:pt x="209563" y="130511"/>
                  </a:cubicBezTo>
                  <a:cubicBezTo>
                    <a:pt x="209590" y="130508"/>
                    <a:pt x="209610" y="130507"/>
                    <a:pt x="209622" y="130507"/>
                  </a:cubicBezTo>
                  <a:cubicBezTo>
                    <a:pt x="209705" y="130507"/>
                    <a:pt x="209447" y="130574"/>
                    <a:pt x="208991" y="130678"/>
                  </a:cubicBezTo>
                  <a:cubicBezTo>
                    <a:pt x="208860" y="130713"/>
                    <a:pt x="208717" y="130737"/>
                    <a:pt x="208551" y="130785"/>
                  </a:cubicBezTo>
                  <a:cubicBezTo>
                    <a:pt x="208479" y="130797"/>
                    <a:pt x="208384" y="130821"/>
                    <a:pt x="208301" y="130833"/>
                  </a:cubicBezTo>
                  <a:cubicBezTo>
                    <a:pt x="208217" y="130856"/>
                    <a:pt x="208122" y="130868"/>
                    <a:pt x="208027" y="130880"/>
                  </a:cubicBezTo>
                  <a:cubicBezTo>
                    <a:pt x="207658" y="130952"/>
                    <a:pt x="207241" y="131023"/>
                    <a:pt x="206812" y="131094"/>
                  </a:cubicBezTo>
                  <a:cubicBezTo>
                    <a:pt x="206812" y="131094"/>
                    <a:pt x="207419" y="130999"/>
                    <a:pt x="208027" y="130904"/>
                  </a:cubicBezTo>
                  <a:cubicBezTo>
                    <a:pt x="208336" y="130856"/>
                    <a:pt x="208634" y="130785"/>
                    <a:pt x="208860" y="130749"/>
                  </a:cubicBezTo>
                  <a:cubicBezTo>
                    <a:pt x="209086" y="130702"/>
                    <a:pt x="209241" y="130666"/>
                    <a:pt x="209241" y="130666"/>
                  </a:cubicBezTo>
                  <a:lnTo>
                    <a:pt x="209241" y="130666"/>
                  </a:lnTo>
                  <a:cubicBezTo>
                    <a:pt x="208193" y="130928"/>
                    <a:pt x="207431" y="131035"/>
                    <a:pt x="206824" y="131154"/>
                  </a:cubicBezTo>
                  <a:cubicBezTo>
                    <a:pt x="206217" y="131237"/>
                    <a:pt x="205753" y="131285"/>
                    <a:pt x="205288" y="131344"/>
                  </a:cubicBezTo>
                  <a:cubicBezTo>
                    <a:pt x="204360" y="131440"/>
                    <a:pt x="203419" y="131535"/>
                    <a:pt x="201264" y="131702"/>
                  </a:cubicBezTo>
                  <a:lnTo>
                    <a:pt x="202621" y="131571"/>
                  </a:lnTo>
                  <a:lnTo>
                    <a:pt x="202621" y="131571"/>
                  </a:lnTo>
                  <a:cubicBezTo>
                    <a:pt x="202074" y="131618"/>
                    <a:pt x="201288" y="131690"/>
                    <a:pt x="200371" y="131737"/>
                  </a:cubicBezTo>
                  <a:cubicBezTo>
                    <a:pt x="199919" y="131749"/>
                    <a:pt x="199430" y="131785"/>
                    <a:pt x="198942" y="131809"/>
                  </a:cubicBezTo>
                  <a:cubicBezTo>
                    <a:pt x="198442" y="131821"/>
                    <a:pt x="197930" y="131833"/>
                    <a:pt x="197418" y="131845"/>
                  </a:cubicBezTo>
                  <a:cubicBezTo>
                    <a:pt x="196906" y="131868"/>
                    <a:pt x="196394" y="131868"/>
                    <a:pt x="195894" y="131880"/>
                  </a:cubicBezTo>
                  <a:cubicBezTo>
                    <a:pt x="195394" y="131892"/>
                    <a:pt x="194918" y="131892"/>
                    <a:pt x="194465" y="131904"/>
                  </a:cubicBezTo>
                  <a:cubicBezTo>
                    <a:pt x="193561" y="131904"/>
                    <a:pt x="192775" y="131904"/>
                    <a:pt x="192227" y="131916"/>
                  </a:cubicBezTo>
                  <a:cubicBezTo>
                    <a:pt x="191822" y="131904"/>
                    <a:pt x="191310" y="131880"/>
                    <a:pt x="192287" y="131880"/>
                  </a:cubicBezTo>
                  <a:cubicBezTo>
                    <a:pt x="191953" y="131880"/>
                    <a:pt x="191620" y="131868"/>
                    <a:pt x="191275" y="131868"/>
                  </a:cubicBezTo>
                  <a:lnTo>
                    <a:pt x="190739" y="131868"/>
                  </a:lnTo>
                  <a:cubicBezTo>
                    <a:pt x="190620" y="131880"/>
                    <a:pt x="190548" y="131904"/>
                    <a:pt x="190465" y="131928"/>
                  </a:cubicBezTo>
                  <a:lnTo>
                    <a:pt x="190203" y="131987"/>
                  </a:lnTo>
                  <a:cubicBezTo>
                    <a:pt x="190036" y="132035"/>
                    <a:pt x="189858" y="132071"/>
                    <a:pt x="189691" y="132118"/>
                  </a:cubicBezTo>
                  <a:cubicBezTo>
                    <a:pt x="189512" y="132154"/>
                    <a:pt x="189346" y="132190"/>
                    <a:pt x="189179" y="132249"/>
                  </a:cubicBezTo>
                  <a:cubicBezTo>
                    <a:pt x="188834" y="132357"/>
                    <a:pt x="188489" y="132464"/>
                    <a:pt x="188143" y="132571"/>
                  </a:cubicBezTo>
                  <a:cubicBezTo>
                    <a:pt x="186786" y="133047"/>
                    <a:pt x="185452" y="133666"/>
                    <a:pt x="184226" y="134392"/>
                  </a:cubicBezTo>
                  <a:cubicBezTo>
                    <a:pt x="183012" y="135119"/>
                    <a:pt x="181892" y="135952"/>
                    <a:pt x="180928" y="136809"/>
                  </a:cubicBezTo>
                  <a:cubicBezTo>
                    <a:pt x="179964" y="137655"/>
                    <a:pt x="179154" y="138536"/>
                    <a:pt x="178475" y="139334"/>
                  </a:cubicBezTo>
                  <a:lnTo>
                    <a:pt x="178725" y="139012"/>
                  </a:lnTo>
                  <a:lnTo>
                    <a:pt x="178725" y="139012"/>
                  </a:lnTo>
                  <a:cubicBezTo>
                    <a:pt x="178559" y="139203"/>
                    <a:pt x="178416" y="139381"/>
                    <a:pt x="178273" y="139560"/>
                  </a:cubicBezTo>
                  <a:cubicBezTo>
                    <a:pt x="178118" y="139738"/>
                    <a:pt x="177999" y="139929"/>
                    <a:pt x="177856" y="140119"/>
                  </a:cubicBezTo>
                  <a:cubicBezTo>
                    <a:pt x="177713" y="140298"/>
                    <a:pt x="177571" y="140500"/>
                    <a:pt x="177416" y="140715"/>
                  </a:cubicBezTo>
                  <a:cubicBezTo>
                    <a:pt x="177273" y="140929"/>
                    <a:pt x="177094" y="141143"/>
                    <a:pt x="176928" y="141405"/>
                  </a:cubicBezTo>
                  <a:cubicBezTo>
                    <a:pt x="176942" y="141369"/>
                    <a:pt x="177014" y="141249"/>
                    <a:pt x="177009" y="141249"/>
                  </a:cubicBezTo>
                  <a:lnTo>
                    <a:pt x="177009" y="141249"/>
                  </a:lnTo>
                  <a:cubicBezTo>
                    <a:pt x="177006" y="141249"/>
                    <a:pt x="176971" y="141299"/>
                    <a:pt x="176868" y="141453"/>
                  </a:cubicBezTo>
                  <a:cubicBezTo>
                    <a:pt x="176797" y="141560"/>
                    <a:pt x="176678" y="141762"/>
                    <a:pt x="176523" y="142001"/>
                  </a:cubicBezTo>
                  <a:cubicBezTo>
                    <a:pt x="176368" y="142263"/>
                    <a:pt x="176177" y="142560"/>
                    <a:pt x="175987" y="142894"/>
                  </a:cubicBezTo>
                  <a:cubicBezTo>
                    <a:pt x="175606" y="143560"/>
                    <a:pt x="175225" y="144334"/>
                    <a:pt x="174927" y="144930"/>
                  </a:cubicBezTo>
                  <a:lnTo>
                    <a:pt x="175165" y="144418"/>
                  </a:lnTo>
                  <a:cubicBezTo>
                    <a:pt x="175219" y="144300"/>
                    <a:pt x="175272" y="144182"/>
                    <a:pt x="175317" y="144090"/>
                  </a:cubicBezTo>
                  <a:lnTo>
                    <a:pt x="175317" y="144090"/>
                  </a:lnTo>
                  <a:cubicBezTo>
                    <a:pt x="174747" y="145174"/>
                    <a:pt x="174312" y="146174"/>
                    <a:pt x="173963" y="147132"/>
                  </a:cubicBezTo>
                  <a:cubicBezTo>
                    <a:pt x="173772" y="147632"/>
                    <a:pt x="173618" y="148108"/>
                    <a:pt x="173463" y="148585"/>
                  </a:cubicBezTo>
                  <a:cubicBezTo>
                    <a:pt x="173320" y="149073"/>
                    <a:pt x="173189" y="149525"/>
                    <a:pt x="173106" y="150013"/>
                  </a:cubicBezTo>
                  <a:cubicBezTo>
                    <a:pt x="173022" y="150478"/>
                    <a:pt x="172927" y="150930"/>
                    <a:pt x="172832" y="151383"/>
                  </a:cubicBezTo>
                  <a:cubicBezTo>
                    <a:pt x="172772" y="151609"/>
                    <a:pt x="172725" y="151835"/>
                    <a:pt x="172665" y="152061"/>
                  </a:cubicBezTo>
                  <a:lnTo>
                    <a:pt x="172629" y="152168"/>
                  </a:lnTo>
                  <a:cubicBezTo>
                    <a:pt x="172618" y="152192"/>
                    <a:pt x="172618" y="152216"/>
                    <a:pt x="172606" y="152240"/>
                  </a:cubicBezTo>
                  <a:cubicBezTo>
                    <a:pt x="172594" y="152264"/>
                    <a:pt x="172582" y="152288"/>
                    <a:pt x="172570" y="152311"/>
                  </a:cubicBezTo>
                  <a:cubicBezTo>
                    <a:pt x="172558" y="152323"/>
                    <a:pt x="172558" y="152335"/>
                    <a:pt x="172546" y="152347"/>
                  </a:cubicBezTo>
                  <a:cubicBezTo>
                    <a:pt x="172522" y="152347"/>
                    <a:pt x="172522" y="152335"/>
                    <a:pt x="172510" y="152323"/>
                  </a:cubicBezTo>
                  <a:cubicBezTo>
                    <a:pt x="172439" y="152240"/>
                    <a:pt x="172320" y="151621"/>
                    <a:pt x="172248" y="151156"/>
                  </a:cubicBezTo>
                  <a:cubicBezTo>
                    <a:pt x="172201" y="150906"/>
                    <a:pt x="172165" y="150656"/>
                    <a:pt x="172141" y="150394"/>
                  </a:cubicBezTo>
                  <a:cubicBezTo>
                    <a:pt x="172117" y="150263"/>
                    <a:pt x="172106" y="150133"/>
                    <a:pt x="172094" y="150002"/>
                  </a:cubicBezTo>
                  <a:lnTo>
                    <a:pt x="172082" y="149906"/>
                  </a:lnTo>
                  <a:cubicBezTo>
                    <a:pt x="172070" y="149859"/>
                    <a:pt x="172070" y="149835"/>
                    <a:pt x="172058" y="149799"/>
                  </a:cubicBezTo>
                  <a:cubicBezTo>
                    <a:pt x="172046" y="149728"/>
                    <a:pt x="172034" y="149668"/>
                    <a:pt x="172022" y="149597"/>
                  </a:cubicBezTo>
                  <a:cubicBezTo>
                    <a:pt x="172034" y="149597"/>
                    <a:pt x="172010" y="149335"/>
                    <a:pt x="171939" y="148930"/>
                  </a:cubicBezTo>
                  <a:cubicBezTo>
                    <a:pt x="171867" y="148513"/>
                    <a:pt x="171748" y="147954"/>
                    <a:pt x="171582" y="147323"/>
                  </a:cubicBezTo>
                  <a:cubicBezTo>
                    <a:pt x="171415" y="146704"/>
                    <a:pt x="171177" y="146037"/>
                    <a:pt x="170927" y="145406"/>
                  </a:cubicBezTo>
                  <a:cubicBezTo>
                    <a:pt x="170796" y="145084"/>
                    <a:pt x="170665" y="144787"/>
                    <a:pt x="170534" y="144501"/>
                  </a:cubicBezTo>
                  <a:cubicBezTo>
                    <a:pt x="170403" y="144215"/>
                    <a:pt x="170260" y="143965"/>
                    <a:pt x="170141" y="143727"/>
                  </a:cubicBezTo>
                  <a:lnTo>
                    <a:pt x="170141" y="143727"/>
                  </a:lnTo>
                  <a:lnTo>
                    <a:pt x="170189" y="143787"/>
                  </a:lnTo>
                  <a:cubicBezTo>
                    <a:pt x="169820" y="143120"/>
                    <a:pt x="169439" y="142489"/>
                    <a:pt x="169022" y="141905"/>
                  </a:cubicBezTo>
                  <a:cubicBezTo>
                    <a:pt x="168605" y="141322"/>
                    <a:pt x="168176" y="140774"/>
                    <a:pt x="167724" y="140274"/>
                  </a:cubicBezTo>
                  <a:cubicBezTo>
                    <a:pt x="167272" y="139774"/>
                    <a:pt x="166795" y="139310"/>
                    <a:pt x="166319" y="138869"/>
                  </a:cubicBezTo>
                  <a:cubicBezTo>
                    <a:pt x="165843" y="138429"/>
                    <a:pt x="165343" y="138036"/>
                    <a:pt x="164831" y="137655"/>
                  </a:cubicBezTo>
                  <a:cubicBezTo>
                    <a:pt x="162795" y="136131"/>
                    <a:pt x="160568" y="134988"/>
                    <a:pt x="157925" y="134011"/>
                  </a:cubicBezTo>
                  <a:cubicBezTo>
                    <a:pt x="157104" y="133690"/>
                    <a:pt x="155984" y="133309"/>
                    <a:pt x="154675" y="132952"/>
                  </a:cubicBezTo>
                  <a:cubicBezTo>
                    <a:pt x="153353" y="132607"/>
                    <a:pt x="151841" y="132273"/>
                    <a:pt x="150246" y="132035"/>
                  </a:cubicBezTo>
                  <a:cubicBezTo>
                    <a:pt x="149436" y="131916"/>
                    <a:pt x="148626" y="131821"/>
                    <a:pt x="147805" y="131749"/>
                  </a:cubicBezTo>
                  <a:cubicBezTo>
                    <a:pt x="147388" y="131714"/>
                    <a:pt x="146971" y="131678"/>
                    <a:pt x="146567" y="131654"/>
                  </a:cubicBezTo>
                  <a:lnTo>
                    <a:pt x="146257" y="131642"/>
                  </a:lnTo>
                  <a:lnTo>
                    <a:pt x="146102" y="131630"/>
                  </a:lnTo>
                  <a:lnTo>
                    <a:pt x="145936" y="131630"/>
                  </a:lnTo>
                  <a:cubicBezTo>
                    <a:pt x="145721" y="131642"/>
                    <a:pt x="145519" y="131654"/>
                    <a:pt x="145316" y="131678"/>
                  </a:cubicBezTo>
                  <a:cubicBezTo>
                    <a:pt x="143697" y="131773"/>
                    <a:pt x="142138" y="131868"/>
                    <a:pt x="140733" y="131952"/>
                  </a:cubicBezTo>
                  <a:cubicBezTo>
                    <a:pt x="140880" y="131944"/>
                    <a:pt x="140973" y="131940"/>
                    <a:pt x="141021" y="131940"/>
                  </a:cubicBezTo>
                  <a:cubicBezTo>
                    <a:pt x="141249" y="131940"/>
                    <a:pt x="140430" y="132024"/>
                    <a:pt x="139601" y="132083"/>
                  </a:cubicBezTo>
                  <a:cubicBezTo>
                    <a:pt x="138475" y="132144"/>
                    <a:pt x="136607" y="132311"/>
                    <a:pt x="136237" y="132311"/>
                  </a:cubicBezTo>
                  <a:cubicBezTo>
                    <a:pt x="136177" y="132311"/>
                    <a:pt x="136156" y="132307"/>
                    <a:pt x="136184" y="132297"/>
                  </a:cubicBezTo>
                  <a:cubicBezTo>
                    <a:pt x="136184" y="132297"/>
                    <a:pt x="136303" y="132297"/>
                    <a:pt x="136423" y="132285"/>
                  </a:cubicBezTo>
                  <a:cubicBezTo>
                    <a:pt x="136530" y="132273"/>
                    <a:pt x="136649" y="132261"/>
                    <a:pt x="136649" y="132261"/>
                  </a:cubicBezTo>
                  <a:lnTo>
                    <a:pt x="136649" y="132261"/>
                  </a:lnTo>
                  <a:cubicBezTo>
                    <a:pt x="135661" y="132285"/>
                    <a:pt x="132970" y="132547"/>
                    <a:pt x="130862" y="132738"/>
                  </a:cubicBezTo>
                  <a:lnTo>
                    <a:pt x="130529" y="132845"/>
                  </a:lnTo>
                  <a:cubicBezTo>
                    <a:pt x="129838" y="132892"/>
                    <a:pt x="129100" y="132940"/>
                    <a:pt x="128314" y="133011"/>
                  </a:cubicBezTo>
                  <a:cubicBezTo>
                    <a:pt x="127933" y="133035"/>
                    <a:pt x="127529" y="133071"/>
                    <a:pt x="127136" y="133107"/>
                  </a:cubicBezTo>
                  <a:cubicBezTo>
                    <a:pt x="126731" y="133142"/>
                    <a:pt x="126314" y="133190"/>
                    <a:pt x="125909" y="133238"/>
                  </a:cubicBezTo>
                  <a:cubicBezTo>
                    <a:pt x="124254" y="133416"/>
                    <a:pt x="122540" y="133619"/>
                    <a:pt x="120897" y="133797"/>
                  </a:cubicBezTo>
                  <a:cubicBezTo>
                    <a:pt x="120075" y="133892"/>
                    <a:pt x="119278" y="133988"/>
                    <a:pt x="118516" y="134071"/>
                  </a:cubicBezTo>
                  <a:cubicBezTo>
                    <a:pt x="117742" y="134166"/>
                    <a:pt x="117015" y="134238"/>
                    <a:pt x="116349" y="134333"/>
                  </a:cubicBezTo>
                  <a:cubicBezTo>
                    <a:pt x="115015" y="134512"/>
                    <a:pt x="113896" y="134654"/>
                    <a:pt x="113146" y="134726"/>
                  </a:cubicBezTo>
                  <a:cubicBezTo>
                    <a:pt x="111836" y="134916"/>
                    <a:pt x="110193" y="135143"/>
                    <a:pt x="108895" y="135333"/>
                  </a:cubicBezTo>
                  <a:lnTo>
                    <a:pt x="108955" y="135274"/>
                  </a:lnTo>
                  <a:lnTo>
                    <a:pt x="108955" y="135274"/>
                  </a:lnTo>
                  <a:cubicBezTo>
                    <a:pt x="108038" y="135405"/>
                    <a:pt x="107240" y="135500"/>
                    <a:pt x="106490" y="135607"/>
                  </a:cubicBezTo>
                  <a:cubicBezTo>
                    <a:pt x="105728" y="135726"/>
                    <a:pt x="105014" y="135833"/>
                    <a:pt x="104276" y="135940"/>
                  </a:cubicBezTo>
                  <a:cubicBezTo>
                    <a:pt x="102811" y="136167"/>
                    <a:pt x="101228" y="136417"/>
                    <a:pt x="98965" y="136762"/>
                  </a:cubicBezTo>
                  <a:lnTo>
                    <a:pt x="99882" y="136583"/>
                  </a:lnTo>
                  <a:lnTo>
                    <a:pt x="99882" y="136583"/>
                  </a:lnTo>
                  <a:cubicBezTo>
                    <a:pt x="97346" y="136988"/>
                    <a:pt x="96691" y="137179"/>
                    <a:pt x="94346" y="137595"/>
                  </a:cubicBezTo>
                  <a:lnTo>
                    <a:pt x="93643" y="137655"/>
                  </a:lnTo>
                  <a:cubicBezTo>
                    <a:pt x="91429" y="138036"/>
                    <a:pt x="89202" y="138405"/>
                    <a:pt x="86976" y="138786"/>
                  </a:cubicBezTo>
                  <a:cubicBezTo>
                    <a:pt x="86428" y="138881"/>
                    <a:pt x="85869" y="138976"/>
                    <a:pt x="85309" y="139060"/>
                  </a:cubicBezTo>
                  <a:cubicBezTo>
                    <a:pt x="84761" y="139167"/>
                    <a:pt x="84214" y="139274"/>
                    <a:pt x="83666" y="139381"/>
                  </a:cubicBezTo>
                  <a:cubicBezTo>
                    <a:pt x="82559" y="139596"/>
                    <a:pt x="81463" y="139810"/>
                    <a:pt x="80380" y="140024"/>
                  </a:cubicBezTo>
                  <a:cubicBezTo>
                    <a:pt x="80451" y="140000"/>
                    <a:pt x="80570" y="139965"/>
                    <a:pt x="81285" y="139822"/>
                  </a:cubicBezTo>
                  <a:lnTo>
                    <a:pt x="81285" y="139822"/>
                  </a:lnTo>
                  <a:cubicBezTo>
                    <a:pt x="79278" y="140202"/>
                    <a:pt x="73617" y="141231"/>
                    <a:pt x="73969" y="141252"/>
                  </a:cubicBezTo>
                  <a:lnTo>
                    <a:pt x="73969" y="141252"/>
                  </a:lnTo>
                  <a:cubicBezTo>
                    <a:pt x="73862" y="141263"/>
                    <a:pt x="73604" y="141308"/>
                    <a:pt x="73248" y="141381"/>
                  </a:cubicBezTo>
                  <a:cubicBezTo>
                    <a:pt x="72784" y="141477"/>
                    <a:pt x="72141" y="141608"/>
                    <a:pt x="71438" y="141762"/>
                  </a:cubicBezTo>
                  <a:cubicBezTo>
                    <a:pt x="70009" y="142060"/>
                    <a:pt x="68295" y="142429"/>
                    <a:pt x="67116" y="142691"/>
                  </a:cubicBezTo>
                  <a:lnTo>
                    <a:pt x="67473" y="142572"/>
                  </a:lnTo>
                  <a:lnTo>
                    <a:pt x="67473" y="142572"/>
                  </a:lnTo>
                  <a:cubicBezTo>
                    <a:pt x="65485" y="143036"/>
                    <a:pt x="65426" y="143060"/>
                    <a:pt x="62628" y="143656"/>
                  </a:cubicBezTo>
                  <a:cubicBezTo>
                    <a:pt x="62366" y="143707"/>
                    <a:pt x="62218" y="143731"/>
                    <a:pt x="62189" y="143731"/>
                  </a:cubicBezTo>
                  <a:cubicBezTo>
                    <a:pt x="62159" y="143731"/>
                    <a:pt x="62249" y="143707"/>
                    <a:pt x="62463" y="143663"/>
                  </a:cubicBezTo>
                  <a:lnTo>
                    <a:pt x="62463" y="143663"/>
                  </a:lnTo>
                  <a:cubicBezTo>
                    <a:pt x="61686" y="143816"/>
                    <a:pt x="61315" y="143898"/>
                    <a:pt x="60901" y="143989"/>
                  </a:cubicBezTo>
                  <a:cubicBezTo>
                    <a:pt x="60651" y="144048"/>
                    <a:pt x="60401" y="144096"/>
                    <a:pt x="60032" y="144179"/>
                  </a:cubicBezTo>
                  <a:cubicBezTo>
                    <a:pt x="59663" y="144251"/>
                    <a:pt x="59199" y="144358"/>
                    <a:pt x="58520" y="144465"/>
                  </a:cubicBezTo>
                  <a:cubicBezTo>
                    <a:pt x="58520" y="144465"/>
                    <a:pt x="58770" y="144418"/>
                    <a:pt x="59020" y="144370"/>
                  </a:cubicBezTo>
                  <a:cubicBezTo>
                    <a:pt x="59270" y="144310"/>
                    <a:pt x="59520" y="144251"/>
                    <a:pt x="59520" y="144251"/>
                  </a:cubicBezTo>
                  <a:lnTo>
                    <a:pt x="59520" y="144251"/>
                  </a:lnTo>
                  <a:cubicBezTo>
                    <a:pt x="58949" y="144370"/>
                    <a:pt x="58532" y="144441"/>
                    <a:pt x="58210" y="144501"/>
                  </a:cubicBezTo>
                  <a:cubicBezTo>
                    <a:pt x="57889" y="144560"/>
                    <a:pt x="57651" y="144608"/>
                    <a:pt x="57460" y="144644"/>
                  </a:cubicBezTo>
                  <a:cubicBezTo>
                    <a:pt x="57055" y="144727"/>
                    <a:pt x="56794" y="144775"/>
                    <a:pt x="56162" y="144906"/>
                  </a:cubicBezTo>
                  <a:cubicBezTo>
                    <a:pt x="55448" y="145049"/>
                    <a:pt x="54365" y="145203"/>
                    <a:pt x="53412" y="145346"/>
                  </a:cubicBezTo>
                  <a:cubicBezTo>
                    <a:pt x="53174" y="145370"/>
                    <a:pt x="52948" y="145406"/>
                    <a:pt x="52733" y="145441"/>
                  </a:cubicBezTo>
                  <a:cubicBezTo>
                    <a:pt x="52519" y="145465"/>
                    <a:pt x="52317" y="145489"/>
                    <a:pt x="52150" y="145501"/>
                  </a:cubicBezTo>
                  <a:cubicBezTo>
                    <a:pt x="51805" y="145549"/>
                    <a:pt x="51555" y="145561"/>
                    <a:pt x="51471" y="145572"/>
                  </a:cubicBezTo>
                  <a:cubicBezTo>
                    <a:pt x="51317" y="145596"/>
                    <a:pt x="50924" y="145668"/>
                    <a:pt x="50400" y="145739"/>
                  </a:cubicBezTo>
                  <a:cubicBezTo>
                    <a:pt x="50150" y="145775"/>
                    <a:pt x="49852" y="145822"/>
                    <a:pt x="49543" y="145858"/>
                  </a:cubicBezTo>
                  <a:cubicBezTo>
                    <a:pt x="49221" y="145894"/>
                    <a:pt x="48888" y="145930"/>
                    <a:pt x="48554" y="145965"/>
                  </a:cubicBezTo>
                  <a:cubicBezTo>
                    <a:pt x="48378" y="145965"/>
                    <a:pt x="48784" y="145914"/>
                    <a:pt x="49043" y="145888"/>
                  </a:cubicBezTo>
                  <a:lnTo>
                    <a:pt x="49043" y="145888"/>
                  </a:lnTo>
                  <a:cubicBezTo>
                    <a:pt x="48104" y="145981"/>
                    <a:pt x="47289" y="146062"/>
                    <a:pt x="46542" y="146132"/>
                  </a:cubicBezTo>
                  <a:cubicBezTo>
                    <a:pt x="45780" y="146203"/>
                    <a:pt x="45102" y="146263"/>
                    <a:pt x="44459" y="146311"/>
                  </a:cubicBezTo>
                  <a:cubicBezTo>
                    <a:pt x="43816" y="146370"/>
                    <a:pt x="43208" y="146394"/>
                    <a:pt x="42601" y="146430"/>
                  </a:cubicBezTo>
                  <a:cubicBezTo>
                    <a:pt x="42292" y="146442"/>
                    <a:pt x="41982" y="146453"/>
                    <a:pt x="41673" y="146477"/>
                  </a:cubicBezTo>
                  <a:cubicBezTo>
                    <a:pt x="41351" y="146489"/>
                    <a:pt x="41030" y="146501"/>
                    <a:pt x="40696" y="146501"/>
                  </a:cubicBezTo>
                  <a:cubicBezTo>
                    <a:pt x="40649" y="146489"/>
                    <a:pt x="40470" y="146477"/>
                    <a:pt x="40244" y="146477"/>
                  </a:cubicBezTo>
                  <a:cubicBezTo>
                    <a:pt x="41018" y="146477"/>
                    <a:pt x="41756" y="146430"/>
                    <a:pt x="42411" y="146406"/>
                  </a:cubicBezTo>
                  <a:cubicBezTo>
                    <a:pt x="42744" y="146382"/>
                    <a:pt x="43054" y="146370"/>
                    <a:pt x="43351" y="146358"/>
                  </a:cubicBezTo>
                  <a:cubicBezTo>
                    <a:pt x="43637" y="146346"/>
                    <a:pt x="43911" y="146334"/>
                    <a:pt x="44149" y="146311"/>
                  </a:cubicBezTo>
                  <a:cubicBezTo>
                    <a:pt x="44949" y="146252"/>
                    <a:pt x="45469" y="146210"/>
                    <a:pt x="45565" y="146203"/>
                  </a:cubicBezTo>
                  <a:lnTo>
                    <a:pt x="45565" y="146203"/>
                  </a:lnTo>
                  <a:cubicBezTo>
                    <a:pt x="45566" y="146203"/>
                    <a:pt x="45566" y="146203"/>
                    <a:pt x="45566" y="146203"/>
                  </a:cubicBezTo>
                  <a:cubicBezTo>
                    <a:pt x="45578" y="146202"/>
                    <a:pt x="45583" y="146202"/>
                    <a:pt x="45581" y="146202"/>
                  </a:cubicBezTo>
                  <a:cubicBezTo>
                    <a:pt x="45580" y="146202"/>
                    <a:pt x="45575" y="146202"/>
                    <a:pt x="45565" y="146203"/>
                  </a:cubicBezTo>
                  <a:lnTo>
                    <a:pt x="45565" y="146203"/>
                  </a:lnTo>
                  <a:cubicBezTo>
                    <a:pt x="45562" y="146200"/>
                    <a:pt x="45543" y="146199"/>
                    <a:pt x="45510" y="146199"/>
                  </a:cubicBezTo>
                  <a:cubicBezTo>
                    <a:pt x="45301" y="146199"/>
                    <a:pt x="44558" y="146248"/>
                    <a:pt x="44351" y="146248"/>
                  </a:cubicBezTo>
                  <a:cubicBezTo>
                    <a:pt x="44206" y="146248"/>
                    <a:pt x="44320" y="146224"/>
                    <a:pt x="45054" y="146144"/>
                  </a:cubicBezTo>
                  <a:lnTo>
                    <a:pt x="45054" y="146144"/>
                  </a:lnTo>
                  <a:cubicBezTo>
                    <a:pt x="44804" y="146168"/>
                    <a:pt x="44530" y="146192"/>
                    <a:pt x="44244" y="146227"/>
                  </a:cubicBezTo>
                  <a:cubicBezTo>
                    <a:pt x="44101" y="146239"/>
                    <a:pt x="43959" y="146251"/>
                    <a:pt x="43804" y="146263"/>
                  </a:cubicBezTo>
                  <a:cubicBezTo>
                    <a:pt x="43649" y="146275"/>
                    <a:pt x="43494" y="146287"/>
                    <a:pt x="43339" y="146287"/>
                  </a:cubicBezTo>
                  <a:cubicBezTo>
                    <a:pt x="42697" y="146334"/>
                    <a:pt x="42006" y="146370"/>
                    <a:pt x="41303" y="146418"/>
                  </a:cubicBezTo>
                  <a:cubicBezTo>
                    <a:pt x="40601" y="146453"/>
                    <a:pt x="39887" y="146465"/>
                    <a:pt x="39196" y="146477"/>
                  </a:cubicBezTo>
                  <a:cubicBezTo>
                    <a:pt x="38851" y="146489"/>
                    <a:pt x="38517" y="146501"/>
                    <a:pt x="38184" y="146501"/>
                  </a:cubicBezTo>
                  <a:cubicBezTo>
                    <a:pt x="37851" y="146489"/>
                    <a:pt x="37541" y="146489"/>
                    <a:pt x="37232" y="146477"/>
                  </a:cubicBezTo>
                  <a:cubicBezTo>
                    <a:pt x="37112" y="146477"/>
                    <a:pt x="37005" y="146477"/>
                    <a:pt x="36910" y="146465"/>
                  </a:cubicBezTo>
                  <a:lnTo>
                    <a:pt x="37160" y="146465"/>
                  </a:lnTo>
                  <a:cubicBezTo>
                    <a:pt x="36601" y="146453"/>
                    <a:pt x="36100" y="146442"/>
                    <a:pt x="35636" y="146430"/>
                  </a:cubicBezTo>
                  <a:cubicBezTo>
                    <a:pt x="34862" y="146406"/>
                    <a:pt x="34374" y="146370"/>
                    <a:pt x="33636" y="146323"/>
                  </a:cubicBezTo>
                  <a:cubicBezTo>
                    <a:pt x="33564" y="146311"/>
                    <a:pt x="33350" y="146299"/>
                    <a:pt x="33052" y="146275"/>
                  </a:cubicBezTo>
                  <a:cubicBezTo>
                    <a:pt x="32755" y="146239"/>
                    <a:pt x="32362" y="146215"/>
                    <a:pt x="31945" y="146180"/>
                  </a:cubicBezTo>
                  <a:cubicBezTo>
                    <a:pt x="31540" y="146144"/>
                    <a:pt x="31100" y="146096"/>
                    <a:pt x="30683" y="146049"/>
                  </a:cubicBezTo>
                  <a:cubicBezTo>
                    <a:pt x="30266" y="146001"/>
                    <a:pt x="29873" y="145965"/>
                    <a:pt x="29564" y="145918"/>
                  </a:cubicBezTo>
                  <a:lnTo>
                    <a:pt x="29564" y="145918"/>
                  </a:lnTo>
                  <a:cubicBezTo>
                    <a:pt x="29576" y="145925"/>
                    <a:pt x="29561" y="145928"/>
                    <a:pt x="29530" y="145928"/>
                  </a:cubicBezTo>
                  <a:cubicBezTo>
                    <a:pt x="29399" y="145928"/>
                    <a:pt x="28979" y="145878"/>
                    <a:pt x="28917" y="145878"/>
                  </a:cubicBezTo>
                  <a:cubicBezTo>
                    <a:pt x="28873" y="145878"/>
                    <a:pt x="29008" y="145903"/>
                    <a:pt x="29552" y="145989"/>
                  </a:cubicBezTo>
                  <a:cubicBezTo>
                    <a:pt x="29517" y="145983"/>
                    <a:pt x="29503" y="145980"/>
                    <a:pt x="29508" y="145980"/>
                  </a:cubicBezTo>
                  <a:cubicBezTo>
                    <a:pt x="29530" y="145980"/>
                    <a:pt x="29939" y="146040"/>
                    <a:pt x="30612" y="146108"/>
                  </a:cubicBezTo>
                  <a:cubicBezTo>
                    <a:pt x="30790" y="146120"/>
                    <a:pt x="31016" y="146144"/>
                    <a:pt x="31136" y="146156"/>
                  </a:cubicBezTo>
                  <a:lnTo>
                    <a:pt x="31052" y="146156"/>
                  </a:lnTo>
                  <a:cubicBezTo>
                    <a:pt x="31457" y="146203"/>
                    <a:pt x="31921" y="146239"/>
                    <a:pt x="32433" y="146275"/>
                  </a:cubicBezTo>
                  <a:cubicBezTo>
                    <a:pt x="32695" y="146299"/>
                    <a:pt x="32969" y="146323"/>
                    <a:pt x="33243" y="146346"/>
                  </a:cubicBezTo>
                  <a:cubicBezTo>
                    <a:pt x="33529" y="146358"/>
                    <a:pt x="33814" y="146370"/>
                    <a:pt x="34124" y="146394"/>
                  </a:cubicBezTo>
                  <a:cubicBezTo>
                    <a:pt x="33636" y="146370"/>
                    <a:pt x="33136" y="146358"/>
                    <a:pt x="32588" y="146311"/>
                  </a:cubicBezTo>
                  <a:cubicBezTo>
                    <a:pt x="32314" y="146287"/>
                    <a:pt x="32017" y="146263"/>
                    <a:pt x="31719" y="146239"/>
                  </a:cubicBezTo>
                  <a:cubicBezTo>
                    <a:pt x="31421" y="146215"/>
                    <a:pt x="31100" y="146180"/>
                    <a:pt x="30755" y="146132"/>
                  </a:cubicBezTo>
                  <a:cubicBezTo>
                    <a:pt x="30445" y="146108"/>
                    <a:pt x="30112" y="146096"/>
                    <a:pt x="29802" y="146061"/>
                  </a:cubicBezTo>
                  <a:cubicBezTo>
                    <a:pt x="29504" y="146037"/>
                    <a:pt x="29231" y="146013"/>
                    <a:pt x="29028" y="145989"/>
                  </a:cubicBezTo>
                  <a:cubicBezTo>
                    <a:pt x="28826" y="145953"/>
                    <a:pt x="28588" y="145918"/>
                    <a:pt x="28338" y="145870"/>
                  </a:cubicBezTo>
                  <a:cubicBezTo>
                    <a:pt x="28088" y="145822"/>
                    <a:pt x="27826" y="145775"/>
                    <a:pt x="27552" y="145727"/>
                  </a:cubicBezTo>
                  <a:cubicBezTo>
                    <a:pt x="27278" y="145668"/>
                    <a:pt x="27004" y="145620"/>
                    <a:pt x="26730" y="145561"/>
                  </a:cubicBezTo>
                  <a:cubicBezTo>
                    <a:pt x="26456" y="145501"/>
                    <a:pt x="26171" y="145441"/>
                    <a:pt x="25909" y="145382"/>
                  </a:cubicBezTo>
                  <a:cubicBezTo>
                    <a:pt x="25373" y="145275"/>
                    <a:pt x="24897" y="145144"/>
                    <a:pt x="24504" y="145049"/>
                  </a:cubicBezTo>
                  <a:cubicBezTo>
                    <a:pt x="24313" y="145001"/>
                    <a:pt x="24147" y="144965"/>
                    <a:pt x="24016" y="144930"/>
                  </a:cubicBezTo>
                  <a:cubicBezTo>
                    <a:pt x="23885" y="144894"/>
                    <a:pt x="23789" y="144858"/>
                    <a:pt x="23742" y="144834"/>
                  </a:cubicBezTo>
                  <a:cubicBezTo>
                    <a:pt x="21896" y="144394"/>
                    <a:pt x="19777" y="143703"/>
                    <a:pt x="17896" y="142882"/>
                  </a:cubicBezTo>
                  <a:cubicBezTo>
                    <a:pt x="17789" y="142834"/>
                    <a:pt x="17670" y="142786"/>
                    <a:pt x="17551" y="142739"/>
                  </a:cubicBezTo>
                  <a:cubicBezTo>
                    <a:pt x="17431" y="142679"/>
                    <a:pt x="17324" y="142632"/>
                    <a:pt x="17205" y="142572"/>
                  </a:cubicBezTo>
                  <a:cubicBezTo>
                    <a:pt x="16979" y="142465"/>
                    <a:pt x="16765" y="142370"/>
                    <a:pt x="16538" y="142263"/>
                  </a:cubicBezTo>
                  <a:cubicBezTo>
                    <a:pt x="16110" y="142048"/>
                    <a:pt x="15705" y="141834"/>
                    <a:pt x="15312" y="141631"/>
                  </a:cubicBezTo>
                  <a:cubicBezTo>
                    <a:pt x="14550" y="141215"/>
                    <a:pt x="13895" y="140822"/>
                    <a:pt x="13395" y="140500"/>
                  </a:cubicBezTo>
                  <a:cubicBezTo>
                    <a:pt x="12943" y="140203"/>
                    <a:pt x="12705" y="140000"/>
                    <a:pt x="12526" y="139869"/>
                  </a:cubicBezTo>
                  <a:cubicBezTo>
                    <a:pt x="12347" y="139726"/>
                    <a:pt x="12252" y="139631"/>
                    <a:pt x="12097" y="139500"/>
                  </a:cubicBezTo>
                  <a:lnTo>
                    <a:pt x="12097" y="139500"/>
                  </a:lnTo>
                  <a:cubicBezTo>
                    <a:pt x="12586" y="139881"/>
                    <a:pt x="13181" y="140310"/>
                    <a:pt x="13467" y="140488"/>
                  </a:cubicBezTo>
                  <a:cubicBezTo>
                    <a:pt x="13240" y="140334"/>
                    <a:pt x="12990" y="140167"/>
                    <a:pt x="12740" y="139977"/>
                  </a:cubicBezTo>
                  <a:cubicBezTo>
                    <a:pt x="12609" y="139881"/>
                    <a:pt x="12467" y="139786"/>
                    <a:pt x="12336" y="139679"/>
                  </a:cubicBezTo>
                  <a:cubicBezTo>
                    <a:pt x="12205" y="139584"/>
                    <a:pt x="12074" y="139476"/>
                    <a:pt x="11931" y="139357"/>
                  </a:cubicBezTo>
                  <a:cubicBezTo>
                    <a:pt x="11383" y="138917"/>
                    <a:pt x="10823" y="138429"/>
                    <a:pt x="10335" y="137929"/>
                  </a:cubicBezTo>
                  <a:cubicBezTo>
                    <a:pt x="9859" y="137440"/>
                    <a:pt x="9442" y="136952"/>
                    <a:pt x="9133" y="136559"/>
                  </a:cubicBezTo>
                  <a:cubicBezTo>
                    <a:pt x="8978" y="136369"/>
                    <a:pt x="8859" y="136190"/>
                    <a:pt x="8764" y="136059"/>
                  </a:cubicBezTo>
                  <a:cubicBezTo>
                    <a:pt x="8716" y="135988"/>
                    <a:pt x="8680" y="135928"/>
                    <a:pt x="8633" y="135869"/>
                  </a:cubicBezTo>
                  <a:cubicBezTo>
                    <a:pt x="8597" y="135821"/>
                    <a:pt x="8561" y="135786"/>
                    <a:pt x="8537" y="135762"/>
                  </a:cubicBezTo>
                  <a:cubicBezTo>
                    <a:pt x="8442" y="135631"/>
                    <a:pt x="8347" y="135512"/>
                    <a:pt x="8276" y="135428"/>
                  </a:cubicBezTo>
                  <a:cubicBezTo>
                    <a:pt x="8216" y="135333"/>
                    <a:pt x="8156" y="135250"/>
                    <a:pt x="8121" y="135190"/>
                  </a:cubicBezTo>
                  <a:cubicBezTo>
                    <a:pt x="8037" y="135059"/>
                    <a:pt x="7990" y="135000"/>
                    <a:pt x="7990" y="134976"/>
                  </a:cubicBezTo>
                  <a:cubicBezTo>
                    <a:pt x="7987" y="134972"/>
                    <a:pt x="7986" y="134970"/>
                    <a:pt x="7986" y="134970"/>
                  </a:cubicBezTo>
                  <a:lnTo>
                    <a:pt x="7986" y="134970"/>
                  </a:lnTo>
                  <a:cubicBezTo>
                    <a:pt x="7988" y="134970"/>
                    <a:pt x="8069" y="135082"/>
                    <a:pt x="8133" y="135166"/>
                  </a:cubicBezTo>
                  <a:cubicBezTo>
                    <a:pt x="8184" y="135232"/>
                    <a:pt x="8226" y="135285"/>
                    <a:pt x="8229" y="135285"/>
                  </a:cubicBezTo>
                  <a:cubicBezTo>
                    <a:pt x="8231" y="135285"/>
                    <a:pt x="8217" y="135264"/>
                    <a:pt x="8180" y="135214"/>
                  </a:cubicBezTo>
                  <a:cubicBezTo>
                    <a:pt x="8085" y="135071"/>
                    <a:pt x="7811" y="134726"/>
                    <a:pt x="7347" y="133928"/>
                  </a:cubicBezTo>
                  <a:lnTo>
                    <a:pt x="7347" y="133928"/>
                  </a:lnTo>
                  <a:lnTo>
                    <a:pt x="7621" y="134345"/>
                  </a:lnTo>
                  <a:cubicBezTo>
                    <a:pt x="7156" y="133559"/>
                    <a:pt x="6775" y="132785"/>
                    <a:pt x="6430" y="132011"/>
                  </a:cubicBezTo>
                  <a:cubicBezTo>
                    <a:pt x="6097" y="131249"/>
                    <a:pt x="5799" y="130487"/>
                    <a:pt x="5525" y="129749"/>
                  </a:cubicBezTo>
                  <a:cubicBezTo>
                    <a:pt x="5001" y="128249"/>
                    <a:pt x="4573" y="126796"/>
                    <a:pt x="4180" y="125308"/>
                  </a:cubicBezTo>
                  <a:cubicBezTo>
                    <a:pt x="3418" y="122320"/>
                    <a:pt x="2822" y="119188"/>
                    <a:pt x="2346" y="115152"/>
                  </a:cubicBezTo>
                  <a:lnTo>
                    <a:pt x="2346" y="115152"/>
                  </a:lnTo>
                  <a:cubicBezTo>
                    <a:pt x="2406" y="115712"/>
                    <a:pt x="2441" y="115985"/>
                    <a:pt x="2453" y="116105"/>
                  </a:cubicBezTo>
                  <a:cubicBezTo>
                    <a:pt x="1846" y="111509"/>
                    <a:pt x="1394" y="106746"/>
                    <a:pt x="1084" y="101984"/>
                  </a:cubicBezTo>
                  <a:cubicBezTo>
                    <a:pt x="1025" y="100793"/>
                    <a:pt x="953" y="99603"/>
                    <a:pt x="882" y="98424"/>
                  </a:cubicBezTo>
                  <a:cubicBezTo>
                    <a:pt x="846" y="97828"/>
                    <a:pt x="810" y="97233"/>
                    <a:pt x="787" y="96650"/>
                  </a:cubicBezTo>
                  <a:cubicBezTo>
                    <a:pt x="751" y="96054"/>
                    <a:pt x="739" y="95471"/>
                    <a:pt x="715" y="94876"/>
                  </a:cubicBezTo>
                  <a:cubicBezTo>
                    <a:pt x="632" y="92518"/>
                    <a:pt x="525" y="90197"/>
                    <a:pt x="501" y="87899"/>
                  </a:cubicBezTo>
                  <a:cubicBezTo>
                    <a:pt x="453" y="85303"/>
                    <a:pt x="417" y="85017"/>
                    <a:pt x="346" y="83434"/>
                  </a:cubicBezTo>
                  <a:lnTo>
                    <a:pt x="394" y="82862"/>
                  </a:lnTo>
                  <a:lnTo>
                    <a:pt x="298" y="80148"/>
                  </a:lnTo>
                  <a:cubicBezTo>
                    <a:pt x="263" y="78219"/>
                    <a:pt x="263" y="76552"/>
                    <a:pt x="286" y="74766"/>
                  </a:cubicBezTo>
                  <a:cubicBezTo>
                    <a:pt x="298" y="73861"/>
                    <a:pt x="310" y="72933"/>
                    <a:pt x="310" y="71921"/>
                  </a:cubicBezTo>
                  <a:cubicBezTo>
                    <a:pt x="298" y="70908"/>
                    <a:pt x="298" y="69825"/>
                    <a:pt x="286" y="68599"/>
                  </a:cubicBezTo>
                  <a:lnTo>
                    <a:pt x="251" y="69230"/>
                  </a:lnTo>
                  <a:cubicBezTo>
                    <a:pt x="262" y="67545"/>
                    <a:pt x="263" y="63963"/>
                    <a:pt x="294" y="63963"/>
                  </a:cubicBezTo>
                  <a:cubicBezTo>
                    <a:pt x="296" y="63963"/>
                    <a:pt x="297" y="63968"/>
                    <a:pt x="298" y="63979"/>
                  </a:cubicBezTo>
                  <a:cubicBezTo>
                    <a:pt x="286" y="63800"/>
                    <a:pt x="263" y="63396"/>
                    <a:pt x="286" y="62717"/>
                  </a:cubicBezTo>
                  <a:lnTo>
                    <a:pt x="310" y="62657"/>
                  </a:lnTo>
                  <a:lnTo>
                    <a:pt x="322" y="58359"/>
                  </a:lnTo>
                  <a:cubicBezTo>
                    <a:pt x="370" y="55026"/>
                    <a:pt x="394" y="58883"/>
                    <a:pt x="465" y="54014"/>
                  </a:cubicBezTo>
                  <a:cubicBezTo>
                    <a:pt x="487" y="52367"/>
                    <a:pt x="479" y="49447"/>
                    <a:pt x="459" y="49447"/>
                  </a:cubicBezTo>
                  <a:cubicBezTo>
                    <a:pt x="457" y="49447"/>
                    <a:pt x="455" y="49476"/>
                    <a:pt x="453" y="49537"/>
                  </a:cubicBezTo>
                  <a:cubicBezTo>
                    <a:pt x="441" y="50275"/>
                    <a:pt x="406" y="51406"/>
                    <a:pt x="382" y="51466"/>
                  </a:cubicBezTo>
                  <a:lnTo>
                    <a:pt x="394" y="49811"/>
                  </a:lnTo>
                  <a:cubicBezTo>
                    <a:pt x="368" y="49680"/>
                    <a:pt x="343" y="49377"/>
                    <a:pt x="315" y="49377"/>
                  </a:cubicBezTo>
                  <a:cubicBezTo>
                    <a:pt x="275" y="49377"/>
                    <a:pt x="229" y="49943"/>
                    <a:pt x="167" y="52287"/>
                  </a:cubicBezTo>
                  <a:lnTo>
                    <a:pt x="167" y="55121"/>
                  </a:lnTo>
                  <a:lnTo>
                    <a:pt x="132" y="56038"/>
                  </a:lnTo>
                  <a:lnTo>
                    <a:pt x="155" y="53656"/>
                  </a:lnTo>
                  <a:lnTo>
                    <a:pt x="155" y="53656"/>
                  </a:lnTo>
                  <a:cubicBezTo>
                    <a:pt x="108" y="55002"/>
                    <a:pt x="120" y="55859"/>
                    <a:pt x="132" y="56823"/>
                  </a:cubicBezTo>
                  <a:cubicBezTo>
                    <a:pt x="108" y="57050"/>
                    <a:pt x="96" y="57443"/>
                    <a:pt x="84" y="58002"/>
                  </a:cubicBezTo>
                  <a:lnTo>
                    <a:pt x="120" y="60788"/>
                  </a:lnTo>
                  <a:cubicBezTo>
                    <a:pt x="116" y="60822"/>
                    <a:pt x="113" y="60836"/>
                    <a:pt x="110" y="60836"/>
                  </a:cubicBezTo>
                  <a:cubicBezTo>
                    <a:pt x="94" y="60836"/>
                    <a:pt x="83" y="60477"/>
                    <a:pt x="73" y="60477"/>
                  </a:cubicBezTo>
                  <a:cubicBezTo>
                    <a:pt x="65" y="60477"/>
                    <a:pt x="58" y="60683"/>
                    <a:pt x="48" y="61407"/>
                  </a:cubicBezTo>
                  <a:cubicBezTo>
                    <a:pt x="51" y="61699"/>
                    <a:pt x="56" y="61797"/>
                    <a:pt x="62" y="61797"/>
                  </a:cubicBezTo>
                  <a:cubicBezTo>
                    <a:pt x="75" y="61797"/>
                    <a:pt x="92" y="61408"/>
                    <a:pt x="105" y="61408"/>
                  </a:cubicBezTo>
                  <a:cubicBezTo>
                    <a:pt x="113" y="61408"/>
                    <a:pt x="120" y="61611"/>
                    <a:pt x="120" y="62312"/>
                  </a:cubicBezTo>
                  <a:cubicBezTo>
                    <a:pt x="72" y="63670"/>
                    <a:pt x="48" y="63277"/>
                    <a:pt x="72" y="64860"/>
                  </a:cubicBezTo>
                  <a:cubicBezTo>
                    <a:pt x="67" y="64908"/>
                    <a:pt x="63" y="64931"/>
                    <a:pt x="59" y="64931"/>
                  </a:cubicBezTo>
                  <a:cubicBezTo>
                    <a:pt x="49" y="64931"/>
                    <a:pt x="42" y="64795"/>
                    <a:pt x="39" y="64559"/>
                  </a:cubicBezTo>
                  <a:lnTo>
                    <a:pt x="39" y="64559"/>
                  </a:lnTo>
                  <a:cubicBezTo>
                    <a:pt x="44" y="65976"/>
                    <a:pt x="28" y="67932"/>
                    <a:pt x="60" y="68599"/>
                  </a:cubicBezTo>
                  <a:cubicBezTo>
                    <a:pt x="2" y="69975"/>
                    <a:pt x="69" y="73235"/>
                    <a:pt x="5" y="73235"/>
                  </a:cubicBezTo>
                  <a:cubicBezTo>
                    <a:pt x="4" y="73235"/>
                    <a:pt x="2" y="73233"/>
                    <a:pt x="1" y="73230"/>
                  </a:cubicBezTo>
                  <a:lnTo>
                    <a:pt x="1" y="73230"/>
                  </a:lnTo>
                  <a:cubicBezTo>
                    <a:pt x="25" y="73683"/>
                    <a:pt x="60" y="75731"/>
                    <a:pt x="72" y="77028"/>
                  </a:cubicBezTo>
                  <a:cubicBezTo>
                    <a:pt x="57" y="76690"/>
                    <a:pt x="47" y="76546"/>
                    <a:pt x="41" y="76546"/>
                  </a:cubicBezTo>
                  <a:cubicBezTo>
                    <a:pt x="9" y="76546"/>
                    <a:pt x="108" y="81305"/>
                    <a:pt x="47" y="81305"/>
                  </a:cubicBezTo>
                  <a:cubicBezTo>
                    <a:pt x="44" y="81305"/>
                    <a:pt x="40" y="81292"/>
                    <a:pt x="36" y="81267"/>
                  </a:cubicBezTo>
                  <a:lnTo>
                    <a:pt x="36" y="81267"/>
                  </a:lnTo>
                  <a:cubicBezTo>
                    <a:pt x="60" y="81707"/>
                    <a:pt x="72" y="82315"/>
                    <a:pt x="96" y="83041"/>
                  </a:cubicBezTo>
                  <a:cubicBezTo>
                    <a:pt x="108" y="83767"/>
                    <a:pt x="132" y="84613"/>
                    <a:pt x="155" y="85482"/>
                  </a:cubicBezTo>
                  <a:cubicBezTo>
                    <a:pt x="179" y="86363"/>
                    <a:pt x="203" y="87280"/>
                    <a:pt x="227" y="88184"/>
                  </a:cubicBezTo>
                  <a:cubicBezTo>
                    <a:pt x="263" y="89077"/>
                    <a:pt x="275" y="89947"/>
                    <a:pt x="322" y="90720"/>
                  </a:cubicBezTo>
                  <a:cubicBezTo>
                    <a:pt x="314" y="90609"/>
                    <a:pt x="296" y="90417"/>
                    <a:pt x="284" y="90221"/>
                  </a:cubicBezTo>
                  <a:lnTo>
                    <a:pt x="284" y="90221"/>
                  </a:lnTo>
                  <a:cubicBezTo>
                    <a:pt x="334" y="91745"/>
                    <a:pt x="336" y="92260"/>
                    <a:pt x="370" y="93316"/>
                  </a:cubicBezTo>
                  <a:cubicBezTo>
                    <a:pt x="394" y="93435"/>
                    <a:pt x="441" y="94173"/>
                    <a:pt x="489" y="95066"/>
                  </a:cubicBezTo>
                  <a:cubicBezTo>
                    <a:pt x="525" y="95507"/>
                    <a:pt x="548" y="95995"/>
                    <a:pt x="572" y="96459"/>
                  </a:cubicBezTo>
                  <a:cubicBezTo>
                    <a:pt x="608" y="96924"/>
                    <a:pt x="644" y="97376"/>
                    <a:pt x="667" y="97733"/>
                  </a:cubicBezTo>
                  <a:cubicBezTo>
                    <a:pt x="682" y="98258"/>
                    <a:pt x="681" y="98451"/>
                    <a:pt x="671" y="98451"/>
                  </a:cubicBezTo>
                  <a:cubicBezTo>
                    <a:pt x="643" y="98451"/>
                    <a:pt x="549" y="97024"/>
                    <a:pt x="520" y="97024"/>
                  </a:cubicBezTo>
                  <a:cubicBezTo>
                    <a:pt x="516" y="97024"/>
                    <a:pt x="514" y="97052"/>
                    <a:pt x="513" y="97114"/>
                  </a:cubicBezTo>
                  <a:cubicBezTo>
                    <a:pt x="513" y="97113"/>
                    <a:pt x="514" y="97112"/>
                    <a:pt x="514" y="97112"/>
                  </a:cubicBezTo>
                  <a:cubicBezTo>
                    <a:pt x="551" y="97112"/>
                    <a:pt x="727" y="100197"/>
                    <a:pt x="758" y="100197"/>
                  </a:cubicBezTo>
                  <a:cubicBezTo>
                    <a:pt x="761" y="100197"/>
                    <a:pt x="763" y="100167"/>
                    <a:pt x="763" y="100103"/>
                  </a:cubicBezTo>
                  <a:cubicBezTo>
                    <a:pt x="822" y="101746"/>
                    <a:pt x="822" y="101519"/>
                    <a:pt x="822" y="102377"/>
                  </a:cubicBezTo>
                  <a:cubicBezTo>
                    <a:pt x="917" y="102650"/>
                    <a:pt x="941" y="103901"/>
                    <a:pt x="1096" y="105258"/>
                  </a:cubicBezTo>
                  <a:cubicBezTo>
                    <a:pt x="1168" y="106437"/>
                    <a:pt x="1168" y="106591"/>
                    <a:pt x="1168" y="106782"/>
                  </a:cubicBezTo>
                  <a:cubicBezTo>
                    <a:pt x="1179" y="106961"/>
                    <a:pt x="1191" y="107175"/>
                    <a:pt x="1322" y="108473"/>
                  </a:cubicBezTo>
                  <a:cubicBezTo>
                    <a:pt x="1340" y="108734"/>
                    <a:pt x="1343" y="108838"/>
                    <a:pt x="1337" y="108838"/>
                  </a:cubicBezTo>
                  <a:cubicBezTo>
                    <a:pt x="1316" y="108838"/>
                    <a:pt x="1168" y="107402"/>
                    <a:pt x="1168" y="107401"/>
                  </a:cubicBezTo>
                  <a:lnTo>
                    <a:pt x="1168" y="107401"/>
                  </a:lnTo>
                  <a:cubicBezTo>
                    <a:pt x="1299" y="108872"/>
                    <a:pt x="1340" y="109093"/>
                    <a:pt x="1362" y="109093"/>
                  </a:cubicBezTo>
                  <a:cubicBezTo>
                    <a:pt x="1372" y="109093"/>
                    <a:pt x="1378" y="109052"/>
                    <a:pt x="1386" y="109052"/>
                  </a:cubicBezTo>
                  <a:cubicBezTo>
                    <a:pt x="1394" y="109052"/>
                    <a:pt x="1403" y="109083"/>
                    <a:pt x="1418" y="109199"/>
                  </a:cubicBezTo>
                  <a:cubicBezTo>
                    <a:pt x="1751" y="112354"/>
                    <a:pt x="1537" y="110663"/>
                    <a:pt x="1608" y="111747"/>
                  </a:cubicBezTo>
                  <a:cubicBezTo>
                    <a:pt x="1846" y="113711"/>
                    <a:pt x="2096" y="115223"/>
                    <a:pt x="2299" y="116688"/>
                  </a:cubicBezTo>
                  <a:cubicBezTo>
                    <a:pt x="2306" y="116758"/>
                    <a:pt x="2324" y="116904"/>
                    <a:pt x="2319" y="116904"/>
                  </a:cubicBezTo>
                  <a:cubicBezTo>
                    <a:pt x="2317" y="116904"/>
                    <a:pt x="2307" y="116863"/>
                    <a:pt x="2287" y="116747"/>
                  </a:cubicBezTo>
                  <a:lnTo>
                    <a:pt x="2287" y="116747"/>
                  </a:lnTo>
                  <a:cubicBezTo>
                    <a:pt x="2453" y="117783"/>
                    <a:pt x="2692" y="119319"/>
                    <a:pt x="2977" y="120891"/>
                  </a:cubicBezTo>
                  <a:cubicBezTo>
                    <a:pt x="3275" y="122462"/>
                    <a:pt x="3620" y="124070"/>
                    <a:pt x="3942" y="125260"/>
                  </a:cubicBezTo>
                  <a:cubicBezTo>
                    <a:pt x="3955" y="125326"/>
                    <a:pt x="3966" y="125378"/>
                    <a:pt x="3975" y="125421"/>
                  </a:cubicBezTo>
                  <a:lnTo>
                    <a:pt x="3975" y="125421"/>
                  </a:lnTo>
                  <a:cubicBezTo>
                    <a:pt x="3945" y="125232"/>
                    <a:pt x="3945" y="125163"/>
                    <a:pt x="3963" y="125163"/>
                  </a:cubicBezTo>
                  <a:cubicBezTo>
                    <a:pt x="3969" y="125163"/>
                    <a:pt x="3978" y="125172"/>
                    <a:pt x="3989" y="125189"/>
                  </a:cubicBezTo>
                  <a:cubicBezTo>
                    <a:pt x="4263" y="126344"/>
                    <a:pt x="4585" y="127320"/>
                    <a:pt x="4668" y="127761"/>
                  </a:cubicBezTo>
                  <a:cubicBezTo>
                    <a:pt x="4466" y="127058"/>
                    <a:pt x="4442" y="126999"/>
                    <a:pt x="4346" y="126677"/>
                  </a:cubicBezTo>
                  <a:lnTo>
                    <a:pt x="4346" y="126677"/>
                  </a:lnTo>
                  <a:cubicBezTo>
                    <a:pt x="4346" y="126677"/>
                    <a:pt x="4358" y="126749"/>
                    <a:pt x="4394" y="126868"/>
                  </a:cubicBezTo>
                  <a:cubicBezTo>
                    <a:pt x="4430" y="126975"/>
                    <a:pt x="4466" y="127130"/>
                    <a:pt x="4513" y="127273"/>
                  </a:cubicBezTo>
                  <a:lnTo>
                    <a:pt x="4692" y="127868"/>
                  </a:lnTo>
                  <a:cubicBezTo>
                    <a:pt x="4740" y="128052"/>
                    <a:pt x="4757" y="128128"/>
                    <a:pt x="4753" y="128128"/>
                  </a:cubicBezTo>
                  <a:cubicBezTo>
                    <a:pt x="4744" y="128128"/>
                    <a:pt x="4652" y="127827"/>
                    <a:pt x="4549" y="127463"/>
                  </a:cubicBezTo>
                  <a:cubicBezTo>
                    <a:pt x="4466" y="127201"/>
                    <a:pt x="4382" y="126892"/>
                    <a:pt x="4311" y="126653"/>
                  </a:cubicBezTo>
                  <a:cubicBezTo>
                    <a:pt x="4242" y="126423"/>
                    <a:pt x="4195" y="126248"/>
                    <a:pt x="4181" y="126248"/>
                  </a:cubicBezTo>
                  <a:cubicBezTo>
                    <a:pt x="4181" y="126248"/>
                    <a:pt x="4180" y="126248"/>
                    <a:pt x="4180" y="126249"/>
                  </a:cubicBezTo>
                  <a:cubicBezTo>
                    <a:pt x="4501" y="127427"/>
                    <a:pt x="4894" y="128689"/>
                    <a:pt x="5323" y="129856"/>
                  </a:cubicBezTo>
                  <a:cubicBezTo>
                    <a:pt x="5751" y="131035"/>
                    <a:pt x="6216" y="132118"/>
                    <a:pt x="6621" y="132964"/>
                  </a:cubicBezTo>
                  <a:cubicBezTo>
                    <a:pt x="6627" y="132980"/>
                    <a:pt x="6629" y="132987"/>
                    <a:pt x="6627" y="132987"/>
                  </a:cubicBezTo>
                  <a:cubicBezTo>
                    <a:pt x="6619" y="132987"/>
                    <a:pt x="6523" y="132802"/>
                    <a:pt x="6394" y="132535"/>
                  </a:cubicBezTo>
                  <a:cubicBezTo>
                    <a:pt x="6311" y="132380"/>
                    <a:pt x="6228" y="132190"/>
                    <a:pt x="6132" y="131999"/>
                  </a:cubicBezTo>
                  <a:cubicBezTo>
                    <a:pt x="6049" y="131797"/>
                    <a:pt x="5966" y="131595"/>
                    <a:pt x="5882" y="131392"/>
                  </a:cubicBezTo>
                  <a:cubicBezTo>
                    <a:pt x="5703" y="130951"/>
                    <a:pt x="5560" y="130585"/>
                    <a:pt x="5554" y="130585"/>
                  </a:cubicBezTo>
                  <a:cubicBezTo>
                    <a:pt x="5550" y="130585"/>
                    <a:pt x="5619" y="130777"/>
                    <a:pt x="5799" y="131273"/>
                  </a:cubicBezTo>
                  <a:cubicBezTo>
                    <a:pt x="5799" y="131273"/>
                    <a:pt x="5728" y="131106"/>
                    <a:pt x="5632" y="130844"/>
                  </a:cubicBezTo>
                  <a:cubicBezTo>
                    <a:pt x="5585" y="130725"/>
                    <a:pt x="5525" y="130571"/>
                    <a:pt x="5466" y="130416"/>
                  </a:cubicBezTo>
                  <a:cubicBezTo>
                    <a:pt x="5418" y="130249"/>
                    <a:pt x="5359" y="130082"/>
                    <a:pt x="5299" y="129916"/>
                  </a:cubicBezTo>
                  <a:cubicBezTo>
                    <a:pt x="5168" y="129570"/>
                    <a:pt x="5061" y="129225"/>
                    <a:pt x="4978" y="128963"/>
                  </a:cubicBezTo>
                  <a:cubicBezTo>
                    <a:pt x="4930" y="128832"/>
                    <a:pt x="4906" y="128725"/>
                    <a:pt x="4882" y="128654"/>
                  </a:cubicBezTo>
                  <a:cubicBezTo>
                    <a:pt x="4874" y="128629"/>
                    <a:pt x="4867" y="128607"/>
                    <a:pt x="4862" y="128589"/>
                  </a:cubicBezTo>
                  <a:lnTo>
                    <a:pt x="4862" y="128589"/>
                  </a:lnTo>
                  <a:cubicBezTo>
                    <a:pt x="4988" y="129041"/>
                    <a:pt x="5031" y="129201"/>
                    <a:pt x="5026" y="129201"/>
                  </a:cubicBezTo>
                  <a:cubicBezTo>
                    <a:pt x="5020" y="129201"/>
                    <a:pt x="4947" y="128973"/>
                    <a:pt x="4870" y="128737"/>
                  </a:cubicBezTo>
                  <a:cubicBezTo>
                    <a:pt x="4790" y="128489"/>
                    <a:pt x="4710" y="128234"/>
                    <a:pt x="4701" y="128234"/>
                  </a:cubicBezTo>
                  <a:cubicBezTo>
                    <a:pt x="4695" y="128234"/>
                    <a:pt x="4732" y="128388"/>
                    <a:pt x="4847" y="128820"/>
                  </a:cubicBezTo>
                  <a:cubicBezTo>
                    <a:pt x="5442" y="130642"/>
                    <a:pt x="5859" y="131618"/>
                    <a:pt x="6311" y="132595"/>
                  </a:cubicBezTo>
                  <a:cubicBezTo>
                    <a:pt x="6430" y="132833"/>
                    <a:pt x="6549" y="133071"/>
                    <a:pt x="6680" y="133321"/>
                  </a:cubicBezTo>
                  <a:cubicBezTo>
                    <a:pt x="6811" y="133571"/>
                    <a:pt x="6942" y="133833"/>
                    <a:pt x="7109" y="134107"/>
                  </a:cubicBezTo>
                  <a:cubicBezTo>
                    <a:pt x="7192" y="134250"/>
                    <a:pt x="7275" y="134392"/>
                    <a:pt x="7371" y="134535"/>
                  </a:cubicBezTo>
                  <a:cubicBezTo>
                    <a:pt x="7466" y="134690"/>
                    <a:pt x="7561" y="134845"/>
                    <a:pt x="7668" y="135000"/>
                  </a:cubicBezTo>
                  <a:cubicBezTo>
                    <a:pt x="7775" y="135166"/>
                    <a:pt x="7895" y="135333"/>
                    <a:pt x="8014" y="135512"/>
                  </a:cubicBezTo>
                  <a:cubicBezTo>
                    <a:pt x="8145" y="135678"/>
                    <a:pt x="8276" y="135857"/>
                    <a:pt x="8418" y="136047"/>
                  </a:cubicBezTo>
                  <a:cubicBezTo>
                    <a:pt x="8442" y="136071"/>
                    <a:pt x="8466" y="136107"/>
                    <a:pt x="8490" y="136143"/>
                  </a:cubicBezTo>
                  <a:cubicBezTo>
                    <a:pt x="8514" y="136178"/>
                    <a:pt x="8537" y="136202"/>
                    <a:pt x="8549" y="136226"/>
                  </a:cubicBezTo>
                  <a:cubicBezTo>
                    <a:pt x="8585" y="136274"/>
                    <a:pt x="8597" y="136297"/>
                    <a:pt x="8609" y="136297"/>
                  </a:cubicBezTo>
                  <a:cubicBezTo>
                    <a:pt x="8614" y="136303"/>
                    <a:pt x="8618" y="136305"/>
                    <a:pt x="8620" y="136305"/>
                  </a:cubicBezTo>
                  <a:cubicBezTo>
                    <a:pt x="8627" y="136305"/>
                    <a:pt x="8615" y="136280"/>
                    <a:pt x="8597" y="136262"/>
                  </a:cubicBezTo>
                  <a:cubicBezTo>
                    <a:pt x="8588" y="136233"/>
                    <a:pt x="8576" y="136207"/>
                    <a:pt x="8582" y="136207"/>
                  </a:cubicBezTo>
                  <a:cubicBezTo>
                    <a:pt x="8592" y="136207"/>
                    <a:pt x="8642" y="136268"/>
                    <a:pt x="8799" y="136476"/>
                  </a:cubicBezTo>
                  <a:cubicBezTo>
                    <a:pt x="9609" y="137571"/>
                    <a:pt x="10300" y="138226"/>
                    <a:pt x="10812" y="138714"/>
                  </a:cubicBezTo>
                  <a:cubicBezTo>
                    <a:pt x="10943" y="138845"/>
                    <a:pt x="11062" y="138953"/>
                    <a:pt x="11181" y="139060"/>
                  </a:cubicBezTo>
                  <a:cubicBezTo>
                    <a:pt x="11288" y="139167"/>
                    <a:pt x="11395" y="139250"/>
                    <a:pt x="11502" y="139345"/>
                  </a:cubicBezTo>
                  <a:cubicBezTo>
                    <a:pt x="11693" y="139524"/>
                    <a:pt x="11883" y="139667"/>
                    <a:pt x="12050" y="139810"/>
                  </a:cubicBezTo>
                  <a:cubicBezTo>
                    <a:pt x="12217" y="139965"/>
                    <a:pt x="12383" y="140096"/>
                    <a:pt x="12562" y="140227"/>
                  </a:cubicBezTo>
                  <a:cubicBezTo>
                    <a:pt x="12645" y="140298"/>
                    <a:pt x="12740" y="140369"/>
                    <a:pt x="12836" y="140441"/>
                  </a:cubicBezTo>
                  <a:cubicBezTo>
                    <a:pt x="12931" y="140512"/>
                    <a:pt x="13026" y="140584"/>
                    <a:pt x="13145" y="140655"/>
                  </a:cubicBezTo>
                  <a:cubicBezTo>
                    <a:pt x="13252" y="140739"/>
                    <a:pt x="13371" y="140822"/>
                    <a:pt x="13490" y="140905"/>
                  </a:cubicBezTo>
                  <a:cubicBezTo>
                    <a:pt x="13621" y="140989"/>
                    <a:pt x="13764" y="141084"/>
                    <a:pt x="13919" y="141179"/>
                  </a:cubicBezTo>
                  <a:cubicBezTo>
                    <a:pt x="14217" y="141370"/>
                    <a:pt x="14586" y="141584"/>
                    <a:pt x="15026" y="141822"/>
                  </a:cubicBezTo>
                  <a:cubicBezTo>
                    <a:pt x="15479" y="142060"/>
                    <a:pt x="15812" y="142203"/>
                    <a:pt x="16336" y="142453"/>
                  </a:cubicBezTo>
                  <a:cubicBezTo>
                    <a:pt x="16598" y="142572"/>
                    <a:pt x="16919" y="142715"/>
                    <a:pt x="17324" y="142917"/>
                  </a:cubicBezTo>
                  <a:cubicBezTo>
                    <a:pt x="17527" y="143013"/>
                    <a:pt x="17765" y="143108"/>
                    <a:pt x="18015" y="143215"/>
                  </a:cubicBezTo>
                  <a:cubicBezTo>
                    <a:pt x="18146" y="143275"/>
                    <a:pt x="18289" y="143334"/>
                    <a:pt x="18432" y="143406"/>
                  </a:cubicBezTo>
                  <a:cubicBezTo>
                    <a:pt x="18503" y="143429"/>
                    <a:pt x="18574" y="143465"/>
                    <a:pt x="18658" y="143501"/>
                  </a:cubicBezTo>
                  <a:cubicBezTo>
                    <a:pt x="18729" y="143525"/>
                    <a:pt x="18813" y="143560"/>
                    <a:pt x="18896" y="143596"/>
                  </a:cubicBezTo>
                  <a:cubicBezTo>
                    <a:pt x="18896" y="143596"/>
                    <a:pt x="18670" y="143525"/>
                    <a:pt x="18443" y="143441"/>
                  </a:cubicBezTo>
                  <a:lnTo>
                    <a:pt x="17979" y="143275"/>
                  </a:lnTo>
                  <a:lnTo>
                    <a:pt x="17979" y="143275"/>
                  </a:lnTo>
                  <a:cubicBezTo>
                    <a:pt x="19682" y="144001"/>
                    <a:pt x="20206" y="144120"/>
                    <a:pt x="20729" y="144287"/>
                  </a:cubicBezTo>
                  <a:cubicBezTo>
                    <a:pt x="20860" y="144322"/>
                    <a:pt x="20991" y="144370"/>
                    <a:pt x="21146" y="144418"/>
                  </a:cubicBezTo>
                  <a:cubicBezTo>
                    <a:pt x="21301" y="144465"/>
                    <a:pt x="21480" y="144513"/>
                    <a:pt x="21694" y="144572"/>
                  </a:cubicBezTo>
                  <a:cubicBezTo>
                    <a:pt x="21908" y="144644"/>
                    <a:pt x="22170" y="144715"/>
                    <a:pt x="22480" y="144810"/>
                  </a:cubicBezTo>
                  <a:cubicBezTo>
                    <a:pt x="22813" y="144906"/>
                    <a:pt x="23194" y="145013"/>
                    <a:pt x="23658" y="145132"/>
                  </a:cubicBezTo>
                  <a:cubicBezTo>
                    <a:pt x="23492" y="145096"/>
                    <a:pt x="23230" y="145037"/>
                    <a:pt x="22944" y="144965"/>
                  </a:cubicBezTo>
                  <a:cubicBezTo>
                    <a:pt x="22801" y="144930"/>
                    <a:pt x="22646" y="144894"/>
                    <a:pt x="22504" y="144846"/>
                  </a:cubicBezTo>
                  <a:cubicBezTo>
                    <a:pt x="22361" y="144799"/>
                    <a:pt x="22206" y="144763"/>
                    <a:pt x="22075" y="144715"/>
                  </a:cubicBezTo>
                  <a:cubicBezTo>
                    <a:pt x="21652" y="144596"/>
                    <a:pt x="21321" y="144497"/>
                    <a:pt x="21313" y="144497"/>
                  </a:cubicBezTo>
                  <a:cubicBezTo>
                    <a:pt x="21311" y="144497"/>
                    <a:pt x="21337" y="144506"/>
                    <a:pt x="21396" y="144525"/>
                  </a:cubicBezTo>
                  <a:cubicBezTo>
                    <a:pt x="21992" y="144715"/>
                    <a:pt x="22396" y="144846"/>
                    <a:pt x="22706" y="144930"/>
                  </a:cubicBezTo>
                  <a:cubicBezTo>
                    <a:pt x="23004" y="145001"/>
                    <a:pt x="23206" y="145049"/>
                    <a:pt x="23385" y="145096"/>
                  </a:cubicBezTo>
                  <a:cubicBezTo>
                    <a:pt x="23742" y="145168"/>
                    <a:pt x="24039" y="145239"/>
                    <a:pt x="24980" y="145441"/>
                  </a:cubicBezTo>
                  <a:lnTo>
                    <a:pt x="25349" y="145584"/>
                  </a:lnTo>
                  <a:cubicBezTo>
                    <a:pt x="29207" y="146394"/>
                    <a:pt x="33529" y="146751"/>
                    <a:pt x="37874" y="146763"/>
                  </a:cubicBezTo>
                  <a:cubicBezTo>
                    <a:pt x="37636" y="146775"/>
                    <a:pt x="36886" y="146787"/>
                    <a:pt x="37910" y="146811"/>
                  </a:cubicBezTo>
                  <a:cubicBezTo>
                    <a:pt x="40649" y="146799"/>
                    <a:pt x="43578" y="146680"/>
                    <a:pt x="46459" y="146430"/>
                  </a:cubicBezTo>
                  <a:cubicBezTo>
                    <a:pt x="47185" y="146370"/>
                    <a:pt x="47900" y="146287"/>
                    <a:pt x="48614" y="146215"/>
                  </a:cubicBezTo>
                  <a:cubicBezTo>
                    <a:pt x="48971" y="146180"/>
                    <a:pt x="49328" y="146144"/>
                    <a:pt x="49685" y="146108"/>
                  </a:cubicBezTo>
                  <a:cubicBezTo>
                    <a:pt x="50043" y="146072"/>
                    <a:pt x="50388" y="146025"/>
                    <a:pt x="50745" y="145977"/>
                  </a:cubicBezTo>
                  <a:cubicBezTo>
                    <a:pt x="51448" y="145894"/>
                    <a:pt x="52138" y="145799"/>
                    <a:pt x="52817" y="145715"/>
                  </a:cubicBezTo>
                  <a:cubicBezTo>
                    <a:pt x="53495" y="145620"/>
                    <a:pt x="54162" y="145513"/>
                    <a:pt x="54817" y="145418"/>
                  </a:cubicBezTo>
                  <a:cubicBezTo>
                    <a:pt x="54817" y="145418"/>
                    <a:pt x="55317" y="145334"/>
                    <a:pt x="55805" y="145239"/>
                  </a:cubicBezTo>
                  <a:cubicBezTo>
                    <a:pt x="56305" y="145144"/>
                    <a:pt x="56805" y="145037"/>
                    <a:pt x="56805" y="145037"/>
                  </a:cubicBezTo>
                  <a:cubicBezTo>
                    <a:pt x="57090" y="144992"/>
                    <a:pt x="57355" y="144952"/>
                    <a:pt x="57389" y="144952"/>
                  </a:cubicBezTo>
                  <a:cubicBezTo>
                    <a:pt x="57409" y="144952"/>
                    <a:pt x="57348" y="144966"/>
                    <a:pt x="57163" y="145001"/>
                  </a:cubicBezTo>
                  <a:cubicBezTo>
                    <a:pt x="58019" y="144855"/>
                    <a:pt x="58168" y="144826"/>
                    <a:pt x="58128" y="144826"/>
                  </a:cubicBezTo>
                  <a:cubicBezTo>
                    <a:pt x="58103" y="144826"/>
                    <a:pt x="57997" y="144838"/>
                    <a:pt x="57955" y="144838"/>
                  </a:cubicBezTo>
                  <a:cubicBezTo>
                    <a:pt x="57910" y="144838"/>
                    <a:pt x="57941" y="144824"/>
                    <a:pt x="58234" y="144763"/>
                  </a:cubicBezTo>
                  <a:cubicBezTo>
                    <a:pt x="58930" y="144641"/>
                    <a:pt x="59341" y="144571"/>
                    <a:pt x="59398" y="144571"/>
                  </a:cubicBezTo>
                  <a:cubicBezTo>
                    <a:pt x="59436" y="144571"/>
                    <a:pt x="59321" y="144601"/>
                    <a:pt x="59032" y="144668"/>
                  </a:cubicBezTo>
                  <a:cubicBezTo>
                    <a:pt x="60806" y="144287"/>
                    <a:pt x="63342" y="143751"/>
                    <a:pt x="65890" y="143215"/>
                  </a:cubicBezTo>
                  <a:cubicBezTo>
                    <a:pt x="68450" y="142679"/>
                    <a:pt x="71021" y="142143"/>
                    <a:pt x="72903" y="141786"/>
                  </a:cubicBezTo>
                  <a:lnTo>
                    <a:pt x="72903" y="141786"/>
                  </a:lnTo>
                  <a:lnTo>
                    <a:pt x="72176" y="141953"/>
                  </a:lnTo>
                  <a:cubicBezTo>
                    <a:pt x="72903" y="141798"/>
                    <a:pt x="73474" y="141679"/>
                    <a:pt x="73962" y="141572"/>
                  </a:cubicBezTo>
                  <a:cubicBezTo>
                    <a:pt x="74450" y="141477"/>
                    <a:pt x="74855" y="141381"/>
                    <a:pt x="75248" y="141298"/>
                  </a:cubicBezTo>
                  <a:cubicBezTo>
                    <a:pt x="76046" y="141131"/>
                    <a:pt x="76808" y="140965"/>
                    <a:pt x="78177" y="140727"/>
                  </a:cubicBezTo>
                  <a:lnTo>
                    <a:pt x="78177" y="140727"/>
                  </a:lnTo>
                  <a:lnTo>
                    <a:pt x="77653" y="140834"/>
                  </a:lnTo>
                  <a:cubicBezTo>
                    <a:pt x="79237" y="140536"/>
                    <a:pt x="80868" y="140227"/>
                    <a:pt x="82499" y="139929"/>
                  </a:cubicBezTo>
                  <a:cubicBezTo>
                    <a:pt x="83309" y="139774"/>
                    <a:pt x="84118" y="139619"/>
                    <a:pt x="84928" y="139465"/>
                  </a:cubicBezTo>
                  <a:cubicBezTo>
                    <a:pt x="85738" y="139310"/>
                    <a:pt x="86535" y="139179"/>
                    <a:pt x="87321" y="139048"/>
                  </a:cubicBezTo>
                  <a:cubicBezTo>
                    <a:pt x="90488" y="138500"/>
                    <a:pt x="93465" y="138000"/>
                    <a:pt x="95894" y="137607"/>
                  </a:cubicBezTo>
                  <a:cubicBezTo>
                    <a:pt x="96810" y="137393"/>
                    <a:pt x="102228" y="136667"/>
                    <a:pt x="102621" y="136512"/>
                  </a:cubicBezTo>
                  <a:cubicBezTo>
                    <a:pt x="104442" y="136262"/>
                    <a:pt x="105097" y="136167"/>
                    <a:pt x="105943" y="136059"/>
                  </a:cubicBezTo>
                  <a:cubicBezTo>
                    <a:pt x="106776" y="135928"/>
                    <a:pt x="107800" y="135809"/>
                    <a:pt x="110384" y="135488"/>
                  </a:cubicBezTo>
                  <a:cubicBezTo>
                    <a:pt x="111753" y="135309"/>
                    <a:pt x="112420" y="135154"/>
                    <a:pt x="114122" y="134916"/>
                  </a:cubicBezTo>
                  <a:lnTo>
                    <a:pt x="114170" y="134964"/>
                  </a:lnTo>
                  <a:lnTo>
                    <a:pt x="116468" y="134607"/>
                  </a:lnTo>
                  <a:cubicBezTo>
                    <a:pt x="116468" y="134607"/>
                    <a:pt x="116777" y="134583"/>
                    <a:pt x="117087" y="134547"/>
                  </a:cubicBezTo>
                  <a:cubicBezTo>
                    <a:pt x="117396" y="134535"/>
                    <a:pt x="117706" y="134512"/>
                    <a:pt x="117706" y="134512"/>
                  </a:cubicBezTo>
                  <a:lnTo>
                    <a:pt x="119301" y="134321"/>
                  </a:lnTo>
                  <a:lnTo>
                    <a:pt x="119301" y="134321"/>
                  </a:lnTo>
                  <a:cubicBezTo>
                    <a:pt x="118767" y="134382"/>
                    <a:pt x="118164" y="134434"/>
                    <a:pt x="118050" y="134434"/>
                  </a:cubicBezTo>
                  <a:cubicBezTo>
                    <a:pt x="118029" y="134434"/>
                    <a:pt x="118025" y="134432"/>
                    <a:pt x="118039" y="134428"/>
                  </a:cubicBezTo>
                  <a:cubicBezTo>
                    <a:pt x="119289" y="134273"/>
                    <a:pt x="120813" y="134119"/>
                    <a:pt x="122028" y="133988"/>
                  </a:cubicBezTo>
                  <a:cubicBezTo>
                    <a:pt x="122647" y="133928"/>
                    <a:pt x="123183" y="133881"/>
                    <a:pt x="123564" y="133845"/>
                  </a:cubicBezTo>
                  <a:cubicBezTo>
                    <a:pt x="123877" y="133815"/>
                    <a:pt x="124094" y="133794"/>
                    <a:pt x="124168" y="133794"/>
                  </a:cubicBezTo>
                  <a:cubicBezTo>
                    <a:pt x="124183" y="133794"/>
                    <a:pt x="124193" y="133795"/>
                    <a:pt x="124195" y="133797"/>
                  </a:cubicBezTo>
                  <a:cubicBezTo>
                    <a:pt x="124195" y="133797"/>
                    <a:pt x="125671" y="133619"/>
                    <a:pt x="127148" y="133452"/>
                  </a:cubicBezTo>
                  <a:cubicBezTo>
                    <a:pt x="128636" y="133309"/>
                    <a:pt x="130112" y="133166"/>
                    <a:pt x="130112" y="133166"/>
                  </a:cubicBezTo>
                  <a:lnTo>
                    <a:pt x="130112" y="133166"/>
                  </a:lnTo>
                  <a:cubicBezTo>
                    <a:pt x="129981" y="133202"/>
                    <a:pt x="128993" y="133285"/>
                    <a:pt x="128207" y="133369"/>
                  </a:cubicBezTo>
                  <a:cubicBezTo>
                    <a:pt x="129596" y="133227"/>
                    <a:pt x="129875" y="133210"/>
                    <a:pt x="129999" y="133210"/>
                  </a:cubicBezTo>
                  <a:cubicBezTo>
                    <a:pt x="130038" y="133210"/>
                    <a:pt x="130062" y="133212"/>
                    <a:pt x="130100" y="133212"/>
                  </a:cubicBezTo>
                  <a:cubicBezTo>
                    <a:pt x="130216" y="133212"/>
                    <a:pt x="130465" y="133196"/>
                    <a:pt x="131684" y="133071"/>
                  </a:cubicBezTo>
                  <a:lnTo>
                    <a:pt x="131684" y="133071"/>
                  </a:lnTo>
                  <a:cubicBezTo>
                    <a:pt x="131628" y="133074"/>
                    <a:pt x="131593" y="133076"/>
                    <a:pt x="131572" y="133076"/>
                  </a:cubicBezTo>
                  <a:cubicBezTo>
                    <a:pt x="131448" y="133076"/>
                    <a:pt x="131895" y="133022"/>
                    <a:pt x="131946" y="133011"/>
                  </a:cubicBezTo>
                  <a:cubicBezTo>
                    <a:pt x="133398" y="132916"/>
                    <a:pt x="136684" y="132583"/>
                    <a:pt x="139125" y="132440"/>
                  </a:cubicBezTo>
                  <a:lnTo>
                    <a:pt x="139125" y="132440"/>
                  </a:lnTo>
                  <a:lnTo>
                    <a:pt x="138649" y="132511"/>
                  </a:lnTo>
                  <a:cubicBezTo>
                    <a:pt x="140852" y="132368"/>
                    <a:pt x="143173" y="132214"/>
                    <a:pt x="145555" y="132059"/>
                  </a:cubicBezTo>
                  <a:cubicBezTo>
                    <a:pt x="145709" y="132047"/>
                    <a:pt x="145852" y="132035"/>
                    <a:pt x="145995" y="132023"/>
                  </a:cubicBezTo>
                  <a:lnTo>
                    <a:pt x="146436" y="132047"/>
                  </a:lnTo>
                  <a:cubicBezTo>
                    <a:pt x="146733" y="132059"/>
                    <a:pt x="147031" y="132071"/>
                    <a:pt x="147341" y="132095"/>
                  </a:cubicBezTo>
                  <a:cubicBezTo>
                    <a:pt x="147936" y="132142"/>
                    <a:pt x="148543" y="132202"/>
                    <a:pt x="149138" y="132273"/>
                  </a:cubicBezTo>
                  <a:cubicBezTo>
                    <a:pt x="150353" y="132428"/>
                    <a:pt x="151567" y="132618"/>
                    <a:pt x="152770" y="132880"/>
                  </a:cubicBezTo>
                  <a:cubicBezTo>
                    <a:pt x="151913" y="132690"/>
                    <a:pt x="151567" y="132618"/>
                    <a:pt x="151639" y="132618"/>
                  </a:cubicBezTo>
                  <a:cubicBezTo>
                    <a:pt x="151643" y="132618"/>
                    <a:pt x="151649" y="132617"/>
                    <a:pt x="151658" y="132617"/>
                  </a:cubicBezTo>
                  <a:cubicBezTo>
                    <a:pt x="151766" y="132617"/>
                    <a:pt x="152213" y="132688"/>
                    <a:pt x="152865" y="132821"/>
                  </a:cubicBezTo>
                  <a:lnTo>
                    <a:pt x="153425" y="132999"/>
                  </a:lnTo>
                  <a:cubicBezTo>
                    <a:pt x="153563" y="133026"/>
                    <a:pt x="153626" y="133037"/>
                    <a:pt x="153640" y="133037"/>
                  </a:cubicBezTo>
                  <a:cubicBezTo>
                    <a:pt x="153690" y="133037"/>
                    <a:pt x="153045" y="132887"/>
                    <a:pt x="153088" y="132887"/>
                  </a:cubicBezTo>
                  <a:cubicBezTo>
                    <a:pt x="153109" y="132887"/>
                    <a:pt x="153299" y="132924"/>
                    <a:pt x="153829" y="133035"/>
                  </a:cubicBezTo>
                  <a:cubicBezTo>
                    <a:pt x="154722" y="133261"/>
                    <a:pt x="155020" y="133369"/>
                    <a:pt x="154961" y="133369"/>
                  </a:cubicBezTo>
                  <a:cubicBezTo>
                    <a:pt x="154913" y="133369"/>
                    <a:pt x="154508" y="133273"/>
                    <a:pt x="153984" y="133154"/>
                  </a:cubicBezTo>
                  <a:lnTo>
                    <a:pt x="153984" y="133154"/>
                  </a:lnTo>
                  <a:cubicBezTo>
                    <a:pt x="153985" y="133154"/>
                    <a:pt x="154532" y="133285"/>
                    <a:pt x="155068" y="133428"/>
                  </a:cubicBezTo>
                  <a:cubicBezTo>
                    <a:pt x="155615" y="133571"/>
                    <a:pt x="156151" y="133738"/>
                    <a:pt x="156151" y="133738"/>
                  </a:cubicBezTo>
                  <a:cubicBezTo>
                    <a:pt x="156168" y="133744"/>
                    <a:pt x="156172" y="133747"/>
                    <a:pt x="156167" y="133747"/>
                  </a:cubicBezTo>
                  <a:cubicBezTo>
                    <a:pt x="156136" y="133747"/>
                    <a:pt x="155750" y="133639"/>
                    <a:pt x="155627" y="133619"/>
                  </a:cubicBezTo>
                  <a:lnTo>
                    <a:pt x="155627" y="133619"/>
                  </a:lnTo>
                  <a:cubicBezTo>
                    <a:pt x="156068" y="133738"/>
                    <a:pt x="156997" y="134035"/>
                    <a:pt x="157937" y="134404"/>
                  </a:cubicBezTo>
                  <a:cubicBezTo>
                    <a:pt x="158890" y="134762"/>
                    <a:pt x="159854" y="135202"/>
                    <a:pt x="160461" y="135464"/>
                  </a:cubicBezTo>
                  <a:lnTo>
                    <a:pt x="160568" y="135535"/>
                  </a:lnTo>
                  <a:cubicBezTo>
                    <a:pt x="161676" y="136071"/>
                    <a:pt x="162592" y="136607"/>
                    <a:pt x="163390" y="137131"/>
                  </a:cubicBezTo>
                  <a:cubicBezTo>
                    <a:pt x="164200" y="137655"/>
                    <a:pt x="164890" y="138179"/>
                    <a:pt x="165521" y="138714"/>
                  </a:cubicBezTo>
                  <a:cubicBezTo>
                    <a:pt x="166152" y="139250"/>
                    <a:pt x="166736" y="139810"/>
                    <a:pt x="167307" y="140441"/>
                  </a:cubicBezTo>
                  <a:cubicBezTo>
                    <a:pt x="167879" y="141060"/>
                    <a:pt x="168438" y="141751"/>
                    <a:pt x="168986" y="142584"/>
                  </a:cubicBezTo>
                  <a:cubicBezTo>
                    <a:pt x="169010" y="142596"/>
                    <a:pt x="169069" y="142679"/>
                    <a:pt x="169177" y="142834"/>
                  </a:cubicBezTo>
                  <a:cubicBezTo>
                    <a:pt x="169272" y="142977"/>
                    <a:pt x="169403" y="143179"/>
                    <a:pt x="169546" y="143417"/>
                  </a:cubicBezTo>
                  <a:cubicBezTo>
                    <a:pt x="169831" y="143882"/>
                    <a:pt x="170141" y="144489"/>
                    <a:pt x="170403" y="145025"/>
                  </a:cubicBezTo>
                  <a:cubicBezTo>
                    <a:pt x="170998" y="146370"/>
                    <a:pt x="171463" y="147870"/>
                    <a:pt x="171725" y="149466"/>
                  </a:cubicBezTo>
                  <a:cubicBezTo>
                    <a:pt x="171748" y="149573"/>
                    <a:pt x="171760" y="149668"/>
                    <a:pt x="171784" y="149775"/>
                  </a:cubicBezTo>
                  <a:lnTo>
                    <a:pt x="171808" y="149918"/>
                  </a:lnTo>
                  <a:lnTo>
                    <a:pt x="171820" y="150073"/>
                  </a:lnTo>
                  <a:cubicBezTo>
                    <a:pt x="171844" y="150275"/>
                    <a:pt x="171867" y="150490"/>
                    <a:pt x="171891" y="150692"/>
                  </a:cubicBezTo>
                  <a:cubicBezTo>
                    <a:pt x="171951" y="151109"/>
                    <a:pt x="172010" y="151537"/>
                    <a:pt x="172094" y="151966"/>
                  </a:cubicBezTo>
                  <a:lnTo>
                    <a:pt x="172129" y="152121"/>
                  </a:lnTo>
                  <a:lnTo>
                    <a:pt x="172153" y="152216"/>
                  </a:lnTo>
                  <a:cubicBezTo>
                    <a:pt x="172153" y="152264"/>
                    <a:pt x="172165" y="152311"/>
                    <a:pt x="172189" y="152347"/>
                  </a:cubicBezTo>
                  <a:cubicBezTo>
                    <a:pt x="172237" y="152526"/>
                    <a:pt x="172308" y="152692"/>
                    <a:pt x="172391" y="152764"/>
                  </a:cubicBezTo>
                  <a:cubicBezTo>
                    <a:pt x="172415" y="152776"/>
                    <a:pt x="172439" y="152788"/>
                    <a:pt x="172463" y="152800"/>
                  </a:cubicBezTo>
                  <a:cubicBezTo>
                    <a:pt x="172475" y="152811"/>
                    <a:pt x="172487" y="152811"/>
                    <a:pt x="172498" y="152823"/>
                  </a:cubicBezTo>
                  <a:cubicBezTo>
                    <a:pt x="172514" y="152823"/>
                    <a:pt x="172525" y="152829"/>
                    <a:pt x="172537" y="152829"/>
                  </a:cubicBezTo>
                  <a:cubicBezTo>
                    <a:pt x="172543" y="152829"/>
                    <a:pt x="172550" y="152827"/>
                    <a:pt x="172558" y="152823"/>
                  </a:cubicBezTo>
                  <a:cubicBezTo>
                    <a:pt x="172618" y="152800"/>
                    <a:pt x="172653" y="152788"/>
                    <a:pt x="172701" y="152740"/>
                  </a:cubicBezTo>
                  <a:cubicBezTo>
                    <a:pt x="172784" y="152657"/>
                    <a:pt x="172856" y="152478"/>
                    <a:pt x="172915" y="152299"/>
                  </a:cubicBezTo>
                  <a:cubicBezTo>
                    <a:pt x="172951" y="152192"/>
                    <a:pt x="172963" y="152157"/>
                    <a:pt x="172975" y="152109"/>
                  </a:cubicBezTo>
                  <a:lnTo>
                    <a:pt x="173022" y="151942"/>
                  </a:lnTo>
                  <a:cubicBezTo>
                    <a:pt x="173046" y="151835"/>
                    <a:pt x="173082" y="151728"/>
                    <a:pt x="173106" y="151621"/>
                  </a:cubicBezTo>
                  <a:cubicBezTo>
                    <a:pt x="173165" y="151406"/>
                    <a:pt x="173213" y="151180"/>
                    <a:pt x="173260" y="150966"/>
                  </a:cubicBezTo>
                  <a:cubicBezTo>
                    <a:pt x="173320" y="150656"/>
                    <a:pt x="173368" y="150406"/>
                    <a:pt x="173403" y="150216"/>
                  </a:cubicBezTo>
                  <a:cubicBezTo>
                    <a:pt x="173415" y="150121"/>
                    <a:pt x="173427" y="150037"/>
                    <a:pt x="173451" y="149966"/>
                  </a:cubicBezTo>
                  <a:cubicBezTo>
                    <a:pt x="173463" y="149906"/>
                    <a:pt x="173475" y="149847"/>
                    <a:pt x="173487" y="149799"/>
                  </a:cubicBezTo>
                  <a:cubicBezTo>
                    <a:pt x="173522" y="149609"/>
                    <a:pt x="173534" y="149549"/>
                    <a:pt x="173534" y="149549"/>
                  </a:cubicBezTo>
                  <a:cubicBezTo>
                    <a:pt x="173534" y="149549"/>
                    <a:pt x="173533" y="149548"/>
                    <a:pt x="173533" y="149548"/>
                  </a:cubicBezTo>
                  <a:cubicBezTo>
                    <a:pt x="173528" y="149548"/>
                    <a:pt x="173521" y="149561"/>
                    <a:pt x="173518" y="149561"/>
                  </a:cubicBezTo>
                  <a:cubicBezTo>
                    <a:pt x="173511" y="149561"/>
                    <a:pt x="173520" y="149504"/>
                    <a:pt x="173606" y="149144"/>
                  </a:cubicBezTo>
                  <a:cubicBezTo>
                    <a:pt x="173653" y="149061"/>
                    <a:pt x="173927" y="148168"/>
                    <a:pt x="174177" y="147537"/>
                  </a:cubicBezTo>
                  <a:cubicBezTo>
                    <a:pt x="174296" y="147227"/>
                    <a:pt x="174392" y="146965"/>
                    <a:pt x="174427" y="146894"/>
                  </a:cubicBezTo>
                  <a:cubicBezTo>
                    <a:pt x="174434" y="146881"/>
                    <a:pt x="174437" y="146875"/>
                    <a:pt x="174438" y="146875"/>
                  </a:cubicBezTo>
                  <a:lnTo>
                    <a:pt x="174438" y="146875"/>
                  </a:lnTo>
                  <a:cubicBezTo>
                    <a:pt x="174443" y="146875"/>
                    <a:pt x="174388" y="147018"/>
                    <a:pt x="174261" y="147370"/>
                  </a:cubicBezTo>
                  <a:cubicBezTo>
                    <a:pt x="174642" y="146370"/>
                    <a:pt x="174987" y="145572"/>
                    <a:pt x="175332" y="144858"/>
                  </a:cubicBezTo>
                  <a:cubicBezTo>
                    <a:pt x="175677" y="144144"/>
                    <a:pt x="176023" y="143525"/>
                    <a:pt x="176404" y="142870"/>
                  </a:cubicBezTo>
                  <a:cubicBezTo>
                    <a:pt x="176594" y="142548"/>
                    <a:pt x="176785" y="142215"/>
                    <a:pt x="177011" y="141882"/>
                  </a:cubicBezTo>
                  <a:cubicBezTo>
                    <a:pt x="177118" y="141703"/>
                    <a:pt x="177237" y="141536"/>
                    <a:pt x="177356" y="141358"/>
                  </a:cubicBezTo>
                  <a:cubicBezTo>
                    <a:pt x="177487" y="141179"/>
                    <a:pt x="177606" y="140989"/>
                    <a:pt x="177749" y="140798"/>
                  </a:cubicBezTo>
                  <a:cubicBezTo>
                    <a:pt x="178297" y="140048"/>
                    <a:pt x="178964" y="139191"/>
                    <a:pt x="179892" y="138214"/>
                  </a:cubicBezTo>
                  <a:lnTo>
                    <a:pt x="179892" y="138214"/>
                  </a:lnTo>
                  <a:cubicBezTo>
                    <a:pt x="179785" y="138310"/>
                    <a:pt x="179678" y="138417"/>
                    <a:pt x="179583" y="138524"/>
                  </a:cubicBezTo>
                  <a:cubicBezTo>
                    <a:pt x="179487" y="138619"/>
                    <a:pt x="179404" y="138714"/>
                    <a:pt x="179333" y="138786"/>
                  </a:cubicBezTo>
                  <a:cubicBezTo>
                    <a:pt x="179255" y="138871"/>
                    <a:pt x="179202" y="138922"/>
                    <a:pt x="179195" y="138922"/>
                  </a:cubicBezTo>
                  <a:cubicBezTo>
                    <a:pt x="179190" y="138922"/>
                    <a:pt x="179206" y="138898"/>
                    <a:pt x="179249" y="138845"/>
                  </a:cubicBezTo>
                  <a:cubicBezTo>
                    <a:pt x="179843" y="138151"/>
                    <a:pt x="180711" y="137372"/>
                    <a:pt x="180742" y="137372"/>
                  </a:cubicBezTo>
                  <a:lnTo>
                    <a:pt x="180742" y="137372"/>
                  </a:lnTo>
                  <a:cubicBezTo>
                    <a:pt x="180743" y="137372"/>
                    <a:pt x="180743" y="137372"/>
                    <a:pt x="180743" y="137373"/>
                  </a:cubicBezTo>
                  <a:lnTo>
                    <a:pt x="180743" y="137373"/>
                  </a:lnTo>
                  <a:cubicBezTo>
                    <a:pt x="181785" y="136392"/>
                    <a:pt x="183013" y="135450"/>
                    <a:pt x="184357" y="134666"/>
                  </a:cubicBezTo>
                  <a:cubicBezTo>
                    <a:pt x="185798" y="133821"/>
                    <a:pt x="187381" y="133154"/>
                    <a:pt x="188977" y="132690"/>
                  </a:cubicBezTo>
                  <a:lnTo>
                    <a:pt x="189274" y="132595"/>
                  </a:lnTo>
                  <a:lnTo>
                    <a:pt x="189429" y="132559"/>
                  </a:lnTo>
                  <a:lnTo>
                    <a:pt x="189572" y="132523"/>
                  </a:lnTo>
                  <a:cubicBezTo>
                    <a:pt x="189774" y="132476"/>
                    <a:pt x="189977" y="132428"/>
                    <a:pt x="190179" y="132380"/>
                  </a:cubicBezTo>
                  <a:lnTo>
                    <a:pt x="190477" y="132309"/>
                  </a:lnTo>
                  <a:lnTo>
                    <a:pt x="190620" y="132273"/>
                  </a:lnTo>
                  <a:lnTo>
                    <a:pt x="190703" y="132249"/>
                  </a:lnTo>
                  <a:lnTo>
                    <a:pt x="190763" y="132249"/>
                  </a:lnTo>
                  <a:lnTo>
                    <a:pt x="190810" y="132237"/>
                  </a:lnTo>
                  <a:lnTo>
                    <a:pt x="190882" y="132237"/>
                  </a:lnTo>
                  <a:lnTo>
                    <a:pt x="191036" y="132249"/>
                  </a:lnTo>
                  <a:lnTo>
                    <a:pt x="191346" y="132249"/>
                  </a:lnTo>
                  <a:cubicBezTo>
                    <a:pt x="192156" y="132261"/>
                    <a:pt x="192941" y="132273"/>
                    <a:pt x="193703" y="132285"/>
                  </a:cubicBezTo>
                  <a:cubicBezTo>
                    <a:pt x="193927" y="132289"/>
                    <a:pt x="194148" y="132290"/>
                    <a:pt x="194366" y="132290"/>
                  </a:cubicBezTo>
                  <a:cubicBezTo>
                    <a:pt x="194894" y="132290"/>
                    <a:pt x="195406" y="132282"/>
                    <a:pt x="195894" y="132273"/>
                  </a:cubicBezTo>
                  <a:cubicBezTo>
                    <a:pt x="196240" y="132273"/>
                    <a:pt x="196585" y="132261"/>
                    <a:pt x="196906" y="132261"/>
                  </a:cubicBezTo>
                  <a:cubicBezTo>
                    <a:pt x="197228" y="132249"/>
                    <a:pt x="197549" y="132237"/>
                    <a:pt x="197847" y="132226"/>
                  </a:cubicBezTo>
                  <a:lnTo>
                    <a:pt x="197847" y="132226"/>
                  </a:lnTo>
                  <a:lnTo>
                    <a:pt x="197573" y="132237"/>
                  </a:lnTo>
                  <a:cubicBezTo>
                    <a:pt x="197573" y="132237"/>
                    <a:pt x="197894" y="132226"/>
                    <a:pt x="198359" y="132202"/>
                  </a:cubicBezTo>
                  <a:cubicBezTo>
                    <a:pt x="198597" y="132202"/>
                    <a:pt x="198871" y="132190"/>
                    <a:pt x="199168" y="132178"/>
                  </a:cubicBezTo>
                  <a:cubicBezTo>
                    <a:pt x="199466" y="132154"/>
                    <a:pt x="199776" y="132142"/>
                    <a:pt x="200085" y="132118"/>
                  </a:cubicBezTo>
                  <a:cubicBezTo>
                    <a:pt x="200716" y="132083"/>
                    <a:pt x="201347" y="132047"/>
                    <a:pt x="201812" y="132011"/>
                  </a:cubicBezTo>
                  <a:cubicBezTo>
                    <a:pt x="202288" y="131964"/>
                    <a:pt x="202597" y="131940"/>
                    <a:pt x="202597" y="131940"/>
                  </a:cubicBezTo>
                  <a:cubicBezTo>
                    <a:pt x="202883" y="131916"/>
                    <a:pt x="203086" y="131904"/>
                    <a:pt x="203205" y="131892"/>
                  </a:cubicBezTo>
                  <a:cubicBezTo>
                    <a:pt x="203264" y="131892"/>
                    <a:pt x="203312" y="131892"/>
                    <a:pt x="203336" y="131880"/>
                  </a:cubicBezTo>
                  <a:lnTo>
                    <a:pt x="203383" y="131880"/>
                  </a:lnTo>
                  <a:cubicBezTo>
                    <a:pt x="203383" y="131880"/>
                    <a:pt x="203336" y="131892"/>
                    <a:pt x="203264" y="131904"/>
                  </a:cubicBezTo>
                  <a:cubicBezTo>
                    <a:pt x="203193" y="131916"/>
                    <a:pt x="203098" y="131916"/>
                    <a:pt x="202990" y="131928"/>
                  </a:cubicBezTo>
                  <a:cubicBezTo>
                    <a:pt x="202713" y="131960"/>
                    <a:pt x="202398" y="131991"/>
                    <a:pt x="202473" y="131991"/>
                  </a:cubicBezTo>
                  <a:cubicBezTo>
                    <a:pt x="202510" y="131991"/>
                    <a:pt x="202645" y="131983"/>
                    <a:pt x="202931" y="131964"/>
                  </a:cubicBezTo>
                  <a:cubicBezTo>
                    <a:pt x="205634" y="131702"/>
                    <a:pt x="207753" y="131368"/>
                    <a:pt x="209729" y="130892"/>
                  </a:cubicBezTo>
                  <a:cubicBezTo>
                    <a:pt x="210229" y="130773"/>
                    <a:pt x="210706" y="130630"/>
                    <a:pt x="211194" y="130511"/>
                  </a:cubicBezTo>
                  <a:cubicBezTo>
                    <a:pt x="211670" y="130356"/>
                    <a:pt x="212146" y="130190"/>
                    <a:pt x="212623" y="130035"/>
                  </a:cubicBezTo>
                  <a:cubicBezTo>
                    <a:pt x="213563" y="129654"/>
                    <a:pt x="214528" y="129249"/>
                    <a:pt x="215492" y="128654"/>
                  </a:cubicBezTo>
                  <a:cubicBezTo>
                    <a:pt x="215587" y="128594"/>
                    <a:pt x="215682" y="128547"/>
                    <a:pt x="215790" y="128487"/>
                  </a:cubicBezTo>
                  <a:cubicBezTo>
                    <a:pt x="215837" y="128451"/>
                    <a:pt x="215897" y="128427"/>
                    <a:pt x="215944" y="128392"/>
                  </a:cubicBezTo>
                  <a:cubicBezTo>
                    <a:pt x="216004" y="128368"/>
                    <a:pt x="216052" y="128332"/>
                    <a:pt x="216111" y="128297"/>
                  </a:cubicBezTo>
                  <a:cubicBezTo>
                    <a:pt x="216325" y="128142"/>
                    <a:pt x="216552" y="127987"/>
                    <a:pt x="216790" y="127820"/>
                  </a:cubicBezTo>
                  <a:cubicBezTo>
                    <a:pt x="216921" y="127749"/>
                    <a:pt x="217028" y="127642"/>
                    <a:pt x="217159" y="127546"/>
                  </a:cubicBezTo>
                  <a:cubicBezTo>
                    <a:pt x="217278" y="127451"/>
                    <a:pt x="217397" y="127356"/>
                    <a:pt x="217528" y="127249"/>
                  </a:cubicBezTo>
                  <a:cubicBezTo>
                    <a:pt x="217790" y="127046"/>
                    <a:pt x="218016" y="126808"/>
                    <a:pt x="218266" y="126558"/>
                  </a:cubicBezTo>
                  <a:cubicBezTo>
                    <a:pt x="218778" y="126082"/>
                    <a:pt x="219266" y="125499"/>
                    <a:pt x="219707" y="124856"/>
                  </a:cubicBezTo>
                  <a:cubicBezTo>
                    <a:pt x="220159" y="124225"/>
                    <a:pt x="220564" y="123522"/>
                    <a:pt x="220897" y="122772"/>
                  </a:cubicBezTo>
                  <a:cubicBezTo>
                    <a:pt x="221564" y="121284"/>
                    <a:pt x="221969" y="119653"/>
                    <a:pt x="222159" y="118117"/>
                  </a:cubicBezTo>
                  <a:cubicBezTo>
                    <a:pt x="222183" y="117926"/>
                    <a:pt x="222207" y="117736"/>
                    <a:pt x="222231" y="117545"/>
                  </a:cubicBezTo>
                  <a:cubicBezTo>
                    <a:pt x="222255" y="117355"/>
                    <a:pt x="222267" y="117164"/>
                    <a:pt x="222278" y="116986"/>
                  </a:cubicBezTo>
                  <a:cubicBezTo>
                    <a:pt x="222326" y="116616"/>
                    <a:pt x="222326" y="116247"/>
                    <a:pt x="222350" y="115902"/>
                  </a:cubicBezTo>
                  <a:cubicBezTo>
                    <a:pt x="222374" y="115557"/>
                    <a:pt x="222374" y="115212"/>
                    <a:pt x="222386" y="114890"/>
                  </a:cubicBezTo>
                  <a:cubicBezTo>
                    <a:pt x="222374" y="114569"/>
                    <a:pt x="222362" y="114259"/>
                    <a:pt x="222362" y="113961"/>
                  </a:cubicBezTo>
                  <a:lnTo>
                    <a:pt x="222338" y="114235"/>
                  </a:lnTo>
                  <a:cubicBezTo>
                    <a:pt x="222326" y="113938"/>
                    <a:pt x="222314" y="113688"/>
                    <a:pt x="222302" y="113485"/>
                  </a:cubicBezTo>
                  <a:cubicBezTo>
                    <a:pt x="222290" y="113271"/>
                    <a:pt x="222278" y="113104"/>
                    <a:pt x="222278" y="112937"/>
                  </a:cubicBezTo>
                  <a:cubicBezTo>
                    <a:pt x="222255" y="112616"/>
                    <a:pt x="222243" y="112330"/>
                    <a:pt x="222219" y="111878"/>
                  </a:cubicBezTo>
                  <a:lnTo>
                    <a:pt x="222219" y="111878"/>
                  </a:lnTo>
                  <a:cubicBezTo>
                    <a:pt x="222210" y="111978"/>
                    <a:pt x="222256" y="112691"/>
                    <a:pt x="222247" y="112691"/>
                  </a:cubicBezTo>
                  <a:cubicBezTo>
                    <a:pt x="222244" y="112691"/>
                    <a:pt x="222236" y="112623"/>
                    <a:pt x="222219" y="112449"/>
                  </a:cubicBezTo>
                  <a:cubicBezTo>
                    <a:pt x="221814" y="107353"/>
                    <a:pt x="221374" y="102115"/>
                    <a:pt x="221064" y="96816"/>
                  </a:cubicBezTo>
                  <a:cubicBezTo>
                    <a:pt x="220897" y="94173"/>
                    <a:pt x="220719" y="91530"/>
                    <a:pt x="220576" y="88887"/>
                  </a:cubicBezTo>
                  <a:cubicBezTo>
                    <a:pt x="220421" y="86232"/>
                    <a:pt x="220278" y="83601"/>
                    <a:pt x="220135" y="80993"/>
                  </a:cubicBezTo>
                  <a:cubicBezTo>
                    <a:pt x="220016" y="79076"/>
                    <a:pt x="219957" y="78540"/>
                    <a:pt x="219885" y="77874"/>
                  </a:cubicBezTo>
                  <a:cubicBezTo>
                    <a:pt x="219814" y="77207"/>
                    <a:pt x="219754" y="76421"/>
                    <a:pt x="219659" y="74004"/>
                  </a:cubicBezTo>
                  <a:lnTo>
                    <a:pt x="219659" y="74004"/>
                  </a:lnTo>
                  <a:lnTo>
                    <a:pt x="219778" y="75373"/>
                  </a:lnTo>
                  <a:cubicBezTo>
                    <a:pt x="219540" y="71516"/>
                    <a:pt x="219338" y="67575"/>
                    <a:pt x="219135" y="63658"/>
                  </a:cubicBezTo>
                  <a:cubicBezTo>
                    <a:pt x="218933" y="59729"/>
                    <a:pt x="218754" y="55835"/>
                    <a:pt x="218552" y="52049"/>
                  </a:cubicBezTo>
                  <a:lnTo>
                    <a:pt x="218552" y="52049"/>
                  </a:lnTo>
                  <a:cubicBezTo>
                    <a:pt x="218588" y="52501"/>
                    <a:pt x="218599" y="52513"/>
                    <a:pt x="218635" y="53252"/>
                  </a:cubicBezTo>
                  <a:cubicBezTo>
                    <a:pt x="218611" y="52454"/>
                    <a:pt x="218540" y="50977"/>
                    <a:pt x="218480" y="49704"/>
                  </a:cubicBezTo>
                  <a:cubicBezTo>
                    <a:pt x="218445" y="49061"/>
                    <a:pt x="218421" y="48477"/>
                    <a:pt x="218397" y="48037"/>
                  </a:cubicBezTo>
                  <a:cubicBezTo>
                    <a:pt x="218385" y="47822"/>
                    <a:pt x="218373" y="47644"/>
                    <a:pt x="218361" y="47525"/>
                  </a:cubicBezTo>
                  <a:cubicBezTo>
                    <a:pt x="218349" y="47406"/>
                    <a:pt x="218349" y="47334"/>
                    <a:pt x="218338" y="47334"/>
                  </a:cubicBezTo>
                  <a:cubicBezTo>
                    <a:pt x="218302" y="46155"/>
                    <a:pt x="218361" y="47060"/>
                    <a:pt x="218338" y="46334"/>
                  </a:cubicBezTo>
                  <a:cubicBezTo>
                    <a:pt x="218302" y="44728"/>
                    <a:pt x="218135" y="42314"/>
                    <a:pt x="218135" y="41467"/>
                  </a:cubicBezTo>
                  <a:lnTo>
                    <a:pt x="218135" y="41467"/>
                  </a:lnTo>
                  <a:cubicBezTo>
                    <a:pt x="218148" y="41768"/>
                    <a:pt x="218161" y="42026"/>
                    <a:pt x="218171" y="42203"/>
                  </a:cubicBezTo>
                  <a:cubicBezTo>
                    <a:pt x="218160" y="41947"/>
                    <a:pt x="218140" y="41443"/>
                    <a:pt x="218136" y="41443"/>
                  </a:cubicBezTo>
                  <a:cubicBezTo>
                    <a:pt x="218135" y="41443"/>
                    <a:pt x="218135" y="41449"/>
                    <a:pt x="218135" y="41464"/>
                  </a:cubicBezTo>
                  <a:cubicBezTo>
                    <a:pt x="218135" y="41465"/>
                    <a:pt x="218135" y="41466"/>
                    <a:pt x="218135" y="41467"/>
                  </a:cubicBezTo>
                  <a:lnTo>
                    <a:pt x="218135" y="41467"/>
                  </a:lnTo>
                  <a:cubicBezTo>
                    <a:pt x="218079" y="40204"/>
                    <a:pt x="218005" y="38180"/>
                    <a:pt x="217985" y="38180"/>
                  </a:cubicBezTo>
                  <a:cubicBezTo>
                    <a:pt x="217982" y="38180"/>
                    <a:pt x="217980" y="38231"/>
                    <a:pt x="217980" y="38345"/>
                  </a:cubicBezTo>
                  <a:cubicBezTo>
                    <a:pt x="217897" y="35511"/>
                    <a:pt x="217778" y="32928"/>
                    <a:pt x="217730" y="30665"/>
                  </a:cubicBezTo>
                  <a:cubicBezTo>
                    <a:pt x="217683" y="29927"/>
                    <a:pt x="217635" y="28713"/>
                    <a:pt x="217623" y="27617"/>
                  </a:cubicBezTo>
                  <a:cubicBezTo>
                    <a:pt x="217611" y="26534"/>
                    <a:pt x="217599" y="25570"/>
                    <a:pt x="217564" y="25343"/>
                  </a:cubicBezTo>
                  <a:lnTo>
                    <a:pt x="217564" y="25343"/>
                  </a:lnTo>
                  <a:cubicBezTo>
                    <a:pt x="217565" y="25347"/>
                    <a:pt x="217566" y="25349"/>
                    <a:pt x="217567" y="25349"/>
                  </a:cubicBezTo>
                  <a:cubicBezTo>
                    <a:pt x="217598" y="25349"/>
                    <a:pt x="217587" y="24146"/>
                    <a:pt x="217564" y="22700"/>
                  </a:cubicBezTo>
                  <a:cubicBezTo>
                    <a:pt x="217552" y="21962"/>
                    <a:pt x="217540" y="21152"/>
                    <a:pt x="217516" y="20414"/>
                  </a:cubicBezTo>
                  <a:cubicBezTo>
                    <a:pt x="217516" y="20224"/>
                    <a:pt x="217504" y="20045"/>
                    <a:pt x="217504" y="19878"/>
                  </a:cubicBezTo>
                  <a:cubicBezTo>
                    <a:pt x="217492" y="19700"/>
                    <a:pt x="217468" y="19533"/>
                    <a:pt x="217456" y="19378"/>
                  </a:cubicBezTo>
                  <a:cubicBezTo>
                    <a:pt x="217445" y="19057"/>
                    <a:pt x="217421" y="18783"/>
                    <a:pt x="217385" y="18557"/>
                  </a:cubicBezTo>
                  <a:lnTo>
                    <a:pt x="217385" y="18557"/>
                  </a:lnTo>
                  <a:cubicBezTo>
                    <a:pt x="217397" y="18631"/>
                    <a:pt x="217403" y="18663"/>
                    <a:pt x="217405" y="18663"/>
                  </a:cubicBezTo>
                  <a:cubicBezTo>
                    <a:pt x="217409" y="18663"/>
                    <a:pt x="217376" y="18378"/>
                    <a:pt x="217349" y="18092"/>
                  </a:cubicBezTo>
                  <a:cubicBezTo>
                    <a:pt x="217337" y="17997"/>
                    <a:pt x="217325" y="17902"/>
                    <a:pt x="217325" y="17819"/>
                  </a:cubicBezTo>
                  <a:cubicBezTo>
                    <a:pt x="217314" y="17735"/>
                    <a:pt x="217302" y="17664"/>
                    <a:pt x="217290" y="17616"/>
                  </a:cubicBezTo>
                  <a:cubicBezTo>
                    <a:pt x="217285" y="17576"/>
                    <a:pt x="217284" y="17553"/>
                    <a:pt x="217287" y="17553"/>
                  </a:cubicBezTo>
                  <a:lnTo>
                    <a:pt x="217287" y="17553"/>
                  </a:lnTo>
                  <a:cubicBezTo>
                    <a:pt x="217292" y="17553"/>
                    <a:pt x="217305" y="17596"/>
                    <a:pt x="217325" y="17700"/>
                  </a:cubicBezTo>
                  <a:cubicBezTo>
                    <a:pt x="217171" y="16676"/>
                    <a:pt x="216933" y="15711"/>
                    <a:pt x="216730" y="15044"/>
                  </a:cubicBezTo>
                  <a:cubicBezTo>
                    <a:pt x="216552" y="14500"/>
                    <a:pt x="216423" y="14169"/>
                    <a:pt x="216412" y="14169"/>
                  </a:cubicBezTo>
                  <a:lnTo>
                    <a:pt x="216412" y="14169"/>
                  </a:lnTo>
                  <a:cubicBezTo>
                    <a:pt x="216410" y="14169"/>
                    <a:pt x="216413" y="14183"/>
                    <a:pt x="216421" y="14211"/>
                  </a:cubicBezTo>
                  <a:cubicBezTo>
                    <a:pt x="215825" y="12401"/>
                    <a:pt x="214825" y="10723"/>
                    <a:pt x="213730" y="9413"/>
                  </a:cubicBezTo>
                  <a:cubicBezTo>
                    <a:pt x="212646" y="8091"/>
                    <a:pt x="211503" y="7115"/>
                    <a:pt x="210658" y="6448"/>
                  </a:cubicBezTo>
                  <a:cubicBezTo>
                    <a:pt x="210503" y="6341"/>
                    <a:pt x="210360" y="6222"/>
                    <a:pt x="210206" y="6103"/>
                  </a:cubicBezTo>
                  <a:cubicBezTo>
                    <a:pt x="210039" y="6008"/>
                    <a:pt x="209884" y="5901"/>
                    <a:pt x="209717" y="5793"/>
                  </a:cubicBezTo>
                  <a:cubicBezTo>
                    <a:pt x="209563" y="5686"/>
                    <a:pt x="209408" y="5591"/>
                    <a:pt x="209241" y="5484"/>
                  </a:cubicBezTo>
                  <a:cubicBezTo>
                    <a:pt x="209086" y="5377"/>
                    <a:pt x="208932" y="5281"/>
                    <a:pt x="208765" y="5186"/>
                  </a:cubicBezTo>
                  <a:cubicBezTo>
                    <a:pt x="208432" y="5008"/>
                    <a:pt x="208110" y="4829"/>
                    <a:pt x="207777" y="4638"/>
                  </a:cubicBezTo>
                  <a:cubicBezTo>
                    <a:pt x="207622" y="4543"/>
                    <a:pt x="207455" y="4472"/>
                    <a:pt x="207289" y="4388"/>
                  </a:cubicBezTo>
                  <a:cubicBezTo>
                    <a:pt x="207122" y="4305"/>
                    <a:pt x="206955" y="4234"/>
                    <a:pt x="206788" y="4150"/>
                  </a:cubicBezTo>
                  <a:cubicBezTo>
                    <a:pt x="206122" y="3817"/>
                    <a:pt x="205443" y="3555"/>
                    <a:pt x="204764" y="3269"/>
                  </a:cubicBezTo>
                  <a:cubicBezTo>
                    <a:pt x="204598" y="3198"/>
                    <a:pt x="204431" y="3138"/>
                    <a:pt x="204252" y="3079"/>
                  </a:cubicBezTo>
                  <a:cubicBezTo>
                    <a:pt x="204086" y="3019"/>
                    <a:pt x="203919" y="2960"/>
                    <a:pt x="203752" y="2900"/>
                  </a:cubicBezTo>
                  <a:cubicBezTo>
                    <a:pt x="203407" y="2793"/>
                    <a:pt x="203074" y="2662"/>
                    <a:pt x="202728" y="2555"/>
                  </a:cubicBezTo>
                  <a:cubicBezTo>
                    <a:pt x="199990" y="1698"/>
                    <a:pt x="197252" y="1162"/>
                    <a:pt x="194537" y="793"/>
                  </a:cubicBezTo>
                  <a:cubicBezTo>
                    <a:pt x="194542" y="792"/>
                    <a:pt x="194551" y="791"/>
                    <a:pt x="194563" y="791"/>
                  </a:cubicBezTo>
                  <a:cubicBezTo>
                    <a:pt x="194670" y="791"/>
                    <a:pt x="195048" y="836"/>
                    <a:pt x="195561" y="900"/>
                  </a:cubicBezTo>
                  <a:cubicBezTo>
                    <a:pt x="196132" y="995"/>
                    <a:pt x="196859" y="1114"/>
                    <a:pt x="197585" y="1245"/>
                  </a:cubicBezTo>
                  <a:cubicBezTo>
                    <a:pt x="197942" y="1329"/>
                    <a:pt x="198299" y="1400"/>
                    <a:pt x="198621" y="1471"/>
                  </a:cubicBezTo>
                  <a:cubicBezTo>
                    <a:pt x="198954" y="1531"/>
                    <a:pt x="199252" y="1590"/>
                    <a:pt x="199514" y="1650"/>
                  </a:cubicBezTo>
                  <a:cubicBezTo>
                    <a:pt x="199942" y="1762"/>
                    <a:pt x="200239" y="1822"/>
                    <a:pt x="200278" y="1822"/>
                  </a:cubicBezTo>
                  <a:cubicBezTo>
                    <a:pt x="200285" y="1822"/>
                    <a:pt x="200284" y="1820"/>
                    <a:pt x="200276" y="1817"/>
                  </a:cubicBezTo>
                  <a:cubicBezTo>
                    <a:pt x="199966" y="1733"/>
                    <a:pt x="199657" y="1662"/>
                    <a:pt x="199347" y="1590"/>
                  </a:cubicBezTo>
                  <a:cubicBezTo>
                    <a:pt x="199049" y="1519"/>
                    <a:pt x="198752" y="1459"/>
                    <a:pt x="198466" y="1400"/>
                  </a:cubicBezTo>
                  <a:cubicBezTo>
                    <a:pt x="198168" y="1352"/>
                    <a:pt x="197894" y="1293"/>
                    <a:pt x="197609" y="1233"/>
                  </a:cubicBezTo>
                  <a:cubicBezTo>
                    <a:pt x="197335" y="1174"/>
                    <a:pt x="197061" y="1138"/>
                    <a:pt x="196787" y="1090"/>
                  </a:cubicBezTo>
                  <a:cubicBezTo>
                    <a:pt x="196513" y="1055"/>
                    <a:pt x="196251" y="1007"/>
                    <a:pt x="195989" y="959"/>
                  </a:cubicBezTo>
                  <a:cubicBezTo>
                    <a:pt x="195859" y="948"/>
                    <a:pt x="195728" y="924"/>
                    <a:pt x="195597" y="900"/>
                  </a:cubicBezTo>
                  <a:cubicBezTo>
                    <a:pt x="195466" y="876"/>
                    <a:pt x="195335" y="864"/>
                    <a:pt x="195216" y="852"/>
                  </a:cubicBezTo>
                  <a:cubicBezTo>
                    <a:pt x="194692" y="781"/>
                    <a:pt x="194192" y="709"/>
                    <a:pt x="193680" y="650"/>
                  </a:cubicBezTo>
                  <a:cubicBezTo>
                    <a:pt x="191644" y="424"/>
                    <a:pt x="189620" y="245"/>
                    <a:pt x="187036" y="126"/>
                  </a:cubicBezTo>
                  <a:cubicBezTo>
                    <a:pt x="186548" y="109"/>
                    <a:pt x="186519" y="98"/>
                    <a:pt x="186702" y="98"/>
                  </a:cubicBezTo>
                  <a:cubicBezTo>
                    <a:pt x="186769" y="98"/>
                    <a:pt x="186865" y="99"/>
                    <a:pt x="186976" y="102"/>
                  </a:cubicBezTo>
                  <a:cubicBezTo>
                    <a:pt x="187366" y="113"/>
                    <a:pt x="187944" y="135"/>
                    <a:pt x="188202" y="147"/>
                  </a:cubicBezTo>
                  <a:lnTo>
                    <a:pt x="188202" y="147"/>
                  </a:lnTo>
                  <a:cubicBezTo>
                    <a:pt x="186283" y="51"/>
                    <a:pt x="184409" y="1"/>
                    <a:pt x="1825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92;p30">
              <a:extLst>
                <a:ext uri="{FF2B5EF4-FFF2-40B4-BE49-F238E27FC236}">
                  <a16:creationId xmlns="" xmlns:a16="http://schemas.microsoft.com/office/drawing/2014/main" id="{4C99D0FC-4CBA-434C-8A3D-51BF83E74E7F}"/>
                </a:ext>
              </a:extLst>
            </p:cNvPr>
            <p:cNvSpPr/>
            <p:nvPr/>
          </p:nvSpPr>
          <p:spPr>
            <a:xfrm>
              <a:off x="1789500" y="4600100"/>
              <a:ext cx="19675" cy="2100"/>
            </a:xfrm>
            <a:custGeom>
              <a:avLst/>
              <a:gdLst/>
              <a:ahLst/>
              <a:cxnLst/>
              <a:rect l="l" t="t" r="r" b="b"/>
              <a:pathLst>
                <a:path w="787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24"/>
                    <a:pt x="334" y="48"/>
                    <a:pt x="489" y="60"/>
                  </a:cubicBezTo>
                  <a:cubicBezTo>
                    <a:pt x="559" y="68"/>
                    <a:pt x="624" y="71"/>
                    <a:pt x="687" y="75"/>
                  </a:cubicBezTo>
                  <a:lnTo>
                    <a:pt x="687" y="75"/>
                  </a:lnTo>
                  <a:cubicBezTo>
                    <a:pt x="566" y="62"/>
                    <a:pt x="449" y="46"/>
                    <a:pt x="346" y="36"/>
                  </a:cubicBezTo>
                  <a:cubicBezTo>
                    <a:pt x="227" y="24"/>
                    <a:pt x="155" y="12"/>
                    <a:pt x="0" y="0"/>
                  </a:cubicBezTo>
                  <a:close/>
                  <a:moveTo>
                    <a:pt x="687" y="75"/>
                  </a:moveTo>
                  <a:cubicBezTo>
                    <a:pt x="720" y="78"/>
                    <a:pt x="753" y="81"/>
                    <a:pt x="786" y="84"/>
                  </a:cubicBezTo>
                  <a:cubicBezTo>
                    <a:pt x="753" y="80"/>
                    <a:pt x="720" y="77"/>
                    <a:pt x="687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93;p30">
              <a:extLst>
                <a:ext uri="{FF2B5EF4-FFF2-40B4-BE49-F238E27FC236}">
                  <a16:creationId xmlns="" xmlns:a16="http://schemas.microsoft.com/office/drawing/2014/main" id="{E2D334F0-F10D-4840-9651-C1E82EC1260C}"/>
                </a:ext>
              </a:extLst>
            </p:cNvPr>
            <p:cNvSpPr/>
            <p:nvPr/>
          </p:nvSpPr>
          <p:spPr>
            <a:xfrm>
              <a:off x="2885175" y="1222000"/>
              <a:ext cx="5675" cy="325"/>
            </a:xfrm>
            <a:custGeom>
              <a:avLst/>
              <a:gdLst/>
              <a:ahLst/>
              <a:cxnLst/>
              <a:rect l="l" t="t" r="r" b="b"/>
              <a:pathLst>
                <a:path w="227" h="13" extrusionOk="0">
                  <a:moveTo>
                    <a:pt x="0" y="1"/>
                  </a:moveTo>
                  <a:cubicBezTo>
                    <a:pt x="8" y="2"/>
                    <a:pt x="17" y="4"/>
                    <a:pt x="25" y="5"/>
                  </a:cubicBezTo>
                  <a:lnTo>
                    <a:pt x="25" y="5"/>
                  </a:lnTo>
                  <a:cubicBezTo>
                    <a:pt x="18" y="4"/>
                    <a:pt x="10" y="2"/>
                    <a:pt x="0" y="1"/>
                  </a:cubicBezTo>
                  <a:close/>
                  <a:moveTo>
                    <a:pt x="25" y="5"/>
                  </a:moveTo>
                  <a:cubicBezTo>
                    <a:pt x="73" y="13"/>
                    <a:pt x="78" y="13"/>
                    <a:pt x="119" y="13"/>
                  </a:cubicBezTo>
                  <a:lnTo>
                    <a:pt x="227" y="13"/>
                  </a:lnTo>
                  <a:cubicBezTo>
                    <a:pt x="154" y="13"/>
                    <a:pt x="82" y="13"/>
                    <a:pt x="25" y="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94;p30">
              <a:extLst>
                <a:ext uri="{FF2B5EF4-FFF2-40B4-BE49-F238E27FC236}">
                  <a16:creationId xmlns="" xmlns:a16="http://schemas.microsoft.com/office/drawing/2014/main" id="{97599737-2CC4-4871-BC73-FD594672ACF5}"/>
                </a:ext>
              </a:extLst>
            </p:cNvPr>
            <p:cNvSpPr/>
            <p:nvPr/>
          </p:nvSpPr>
          <p:spPr>
            <a:xfrm>
              <a:off x="3875775" y="4322375"/>
              <a:ext cx="11625" cy="1825"/>
            </a:xfrm>
            <a:custGeom>
              <a:avLst/>
              <a:gdLst/>
              <a:ahLst/>
              <a:cxnLst/>
              <a:rect l="l" t="t" r="r" b="b"/>
              <a:pathLst>
                <a:path w="465" h="73" extrusionOk="0">
                  <a:moveTo>
                    <a:pt x="453" y="1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465" y="13"/>
                  </a:lnTo>
                  <a:lnTo>
                    <a:pt x="45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5;p30">
              <a:extLst>
                <a:ext uri="{FF2B5EF4-FFF2-40B4-BE49-F238E27FC236}">
                  <a16:creationId xmlns="" xmlns:a16="http://schemas.microsoft.com/office/drawing/2014/main" id="{398449CC-F62B-44DF-8F7D-D572E4FB9DDC}"/>
                </a:ext>
              </a:extLst>
            </p:cNvPr>
            <p:cNvSpPr/>
            <p:nvPr/>
          </p:nvSpPr>
          <p:spPr>
            <a:xfrm>
              <a:off x="2160375" y="1211300"/>
              <a:ext cx="9550" cy="600"/>
            </a:xfrm>
            <a:custGeom>
              <a:avLst/>
              <a:gdLst/>
              <a:ahLst/>
              <a:cxnLst/>
              <a:rect l="l" t="t" r="r" b="b"/>
              <a:pathLst>
                <a:path w="382" h="24" extrusionOk="0">
                  <a:moveTo>
                    <a:pt x="1" y="0"/>
                  </a:moveTo>
                  <a:cubicBezTo>
                    <a:pt x="12" y="12"/>
                    <a:pt x="179" y="12"/>
                    <a:pt x="382" y="24"/>
                  </a:cubicBezTo>
                  <a:cubicBezTo>
                    <a:pt x="322" y="12"/>
                    <a:pt x="215" y="1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596;p30">
              <a:extLst>
                <a:ext uri="{FF2B5EF4-FFF2-40B4-BE49-F238E27FC236}">
                  <a16:creationId xmlns="" xmlns:a16="http://schemas.microsoft.com/office/drawing/2014/main" id="{C59A84BF-30B1-42A2-8324-1C5898885540}"/>
                </a:ext>
              </a:extLst>
            </p:cNvPr>
            <p:cNvSpPr/>
            <p:nvPr/>
          </p:nvSpPr>
          <p:spPr>
            <a:xfrm>
              <a:off x="1815400" y="1206825"/>
              <a:ext cx="44075" cy="625"/>
            </a:xfrm>
            <a:custGeom>
              <a:avLst/>
              <a:gdLst/>
              <a:ahLst/>
              <a:cxnLst/>
              <a:rect l="l" t="t" r="r" b="b"/>
              <a:pathLst>
                <a:path w="1763" h="25" extrusionOk="0">
                  <a:moveTo>
                    <a:pt x="0" y="1"/>
                  </a:moveTo>
                  <a:cubicBezTo>
                    <a:pt x="296" y="1"/>
                    <a:pt x="561" y="4"/>
                    <a:pt x="800" y="8"/>
                  </a:cubicBezTo>
                  <a:lnTo>
                    <a:pt x="800" y="8"/>
                  </a:lnTo>
                  <a:cubicBezTo>
                    <a:pt x="611" y="1"/>
                    <a:pt x="420" y="1"/>
                    <a:pt x="274" y="1"/>
                  </a:cubicBezTo>
                  <a:close/>
                  <a:moveTo>
                    <a:pt x="800" y="8"/>
                  </a:moveTo>
                  <a:lnTo>
                    <a:pt x="800" y="8"/>
                  </a:lnTo>
                  <a:cubicBezTo>
                    <a:pt x="827" y="10"/>
                    <a:pt x="854" y="11"/>
                    <a:pt x="881" y="12"/>
                  </a:cubicBezTo>
                  <a:cubicBezTo>
                    <a:pt x="928" y="12"/>
                    <a:pt x="974" y="13"/>
                    <a:pt x="1020" y="13"/>
                  </a:cubicBezTo>
                  <a:lnTo>
                    <a:pt x="1020" y="13"/>
                  </a:lnTo>
                  <a:cubicBezTo>
                    <a:pt x="949" y="11"/>
                    <a:pt x="876" y="10"/>
                    <a:pt x="800" y="8"/>
                  </a:cubicBezTo>
                  <a:close/>
                  <a:moveTo>
                    <a:pt x="1020" y="13"/>
                  </a:moveTo>
                  <a:cubicBezTo>
                    <a:pt x="1302" y="19"/>
                    <a:pt x="1547" y="24"/>
                    <a:pt x="1762" y="24"/>
                  </a:cubicBezTo>
                  <a:cubicBezTo>
                    <a:pt x="1762" y="24"/>
                    <a:pt x="1410" y="15"/>
                    <a:pt x="1020" y="1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597;p30">
              <a:extLst>
                <a:ext uri="{FF2B5EF4-FFF2-40B4-BE49-F238E27FC236}">
                  <a16:creationId xmlns="" xmlns:a16="http://schemas.microsoft.com/office/drawing/2014/main" id="{DBC54F8C-A303-4990-B537-9A7D903FB67B}"/>
                </a:ext>
              </a:extLst>
            </p:cNvPr>
            <p:cNvSpPr/>
            <p:nvPr/>
          </p:nvSpPr>
          <p:spPr>
            <a:xfrm>
              <a:off x="1615975" y="1212175"/>
              <a:ext cx="4775" cy="925"/>
            </a:xfrm>
            <a:custGeom>
              <a:avLst/>
              <a:gdLst/>
              <a:ahLst/>
              <a:cxnLst/>
              <a:rect l="l" t="t" r="r" b="b"/>
              <a:pathLst>
                <a:path w="191" h="37" extrusionOk="0">
                  <a:moveTo>
                    <a:pt x="191" y="1"/>
                  </a:moveTo>
                  <a:cubicBezTo>
                    <a:pt x="71" y="25"/>
                    <a:pt x="36" y="37"/>
                    <a:pt x="0" y="37"/>
                  </a:cubicBezTo>
                  <a:lnTo>
                    <a:pt x="24" y="37"/>
                  </a:lnTo>
                  <a:lnTo>
                    <a:pt x="19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598;p30">
              <a:extLst>
                <a:ext uri="{FF2B5EF4-FFF2-40B4-BE49-F238E27FC236}">
                  <a16:creationId xmlns="" xmlns:a16="http://schemas.microsoft.com/office/drawing/2014/main" id="{833D50D5-106C-43EB-99EC-0BF1D68ABB82}"/>
                </a:ext>
              </a:extLst>
            </p:cNvPr>
            <p:cNvSpPr/>
            <p:nvPr/>
          </p:nvSpPr>
          <p:spPr>
            <a:xfrm>
              <a:off x="5397400" y="952750"/>
              <a:ext cx="20225" cy="1400"/>
            </a:xfrm>
            <a:custGeom>
              <a:avLst/>
              <a:gdLst/>
              <a:ahLst/>
              <a:cxnLst/>
              <a:rect l="l" t="t" r="r" b="b"/>
              <a:pathLst>
                <a:path w="809" h="56" extrusionOk="0">
                  <a:moveTo>
                    <a:pt x="799" y="0"/>
                  </a:moveTo>
                  <a:cubicBezTo>
                    <a:pt x="784" y="0"/>
                    <a:pt x="472" y="21"/>
                    <a:pt x="115" y="47"/>
                  </a:cubicBezTo>
                  <a:lnTo>
                    <a:pt x="115" y="47"/>
                  </a:lnTo>
                  <a:cubicBezTo>
                    <a:pt x="200" y="42"/>
                    <a:pt x="287" y="40"/>
                    <a:pt x="369" y="31"/>
                  </a:cubicBezTo>
                  <a:cubicBezTo>
                    <a:pt x="689" y="9"/>
                    <a:pt x="809" y="0"/>
                    <a:pt x="799" y="0"/>
                  </a:cubicBezTo>
                  <a:close/>
                  <a:moveTo>
                    <a:pt x="115" y="47"/>
                  </a:moveTo>
                  <a:lnTo>
                    <a:pt x="115" y="47"/>
                  </a:lnTo>
                  <a:cubicBezTo>
                    <a:pt x="76" y="49"/>
                    <a:pt x="37" y="51"/>
                    <a:pt x="0" y="55"/>
                  </a:cubicBezTo>
                  <a:cubicBezTo>
                    <a:pt x="39" y="52"/>
                    <a:pt x="77" y="49"/>
                    <a:pt x="115" y="4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599;p30">
              <a:extLst>
                <a:ext uri="{FF2B5EF4-FFF2-40B4-BE49-F238E27FC236}">
                  <a16:creationId xmlns="" xmlns:a16="http://schemas.microsoft.com/office/drawing/2014/main" id="{33468FE8-5B84-4B1E-856B-ABCF8277B4C9}"/>
                </a:ext>
              </a:extLst>
            </p:cNvPr>
            <p:cNvSpPr/>
            <p:nvPr/>
          </p:nvSpPr>
          <p:spPr>
            <a:xfrm>
              <a:off x="4279700" y="1104725"/>
              <a:ext cx="35725" cy="6875"/>
            </a:xfrm>
            <a:custGeom>
              <a:avLst/>
              <a:gdLst/>
              <a:ahLst/>
              <a:cxnLst/>
              <a:rect l="l" t="t" r="r" b="b"/>
              <a:pathLst>
                <a:path w="1429" h="275" extrusionOk="0">
                  <a:moveTo>
                    <a:pt x="1429" y="1"/>
                  </a:moveTo>
                  <a:cubicBezTo>
                    <a:pt x="631" y="144"/>
                    <a:pt x="12" y="251"/>
                    <a:pt x="0" y="275"/>
                  </a:cubicBezTo>
                  <a:cubicBezTo>
                    <a:pt x="464" y="191"/>
                    <a:pt x="929" y="96"/>
                    <a:pt x="142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00;p30">
              <a:extLst>
                <a:ext uri="{FF2B5EF4-FFF2-40B4-BE49-F238E27FC236}">
                  <a16:creationId xmlns="" xmlns:a16="http://schemas.microsoft.com/office/drawing/2014/main" id="{3FEDD165-DB58-4199-A013-3A838B120A95}"/>
                </a:ext>
              </a:extLst>
            </p:cNvPr>
            <p:cNvSpPr/>
            <p:nvPr/>
          </p:nvSpPr>
          <p:spPr>
            <a:xfrm>
              <a:off x="6465975" y="1390775"/>
              <a:ext cx="925" cy="7775"/>
            </a:xfrm>
            <a:custGeom>
              <a:avLst/>
              <a:gdLst/>
              <a:ahLst/>
              <a:cxnLst/>
              <a:rect l="l" t="t" r="r" b="b"/>
              <a:pathLst>
                <a:path w="37" h="311" extrusionOk="0">
                  <a:moveTo>
                    <a:pt x="0" y="1"/>
                  </a:moveTo>
                  <a:cubicBezTo>
                    <a:pt x="1" y="1"/>
                    <a:pt x="10" y="69"/>
                    <a:pt x="21" y="135"/>
                  </a:cubicBezTo>
                  <a:lnTo>
                    <a:pt x="21" y="135"/>
                  </a:lnTo>
                  <a:cubicBezTo>
                    <a:pt x="17" y="91"/>
                    <a:pt x="11" y="47"/>
                    <a:pt x="0" y="1"/>
                  </a:cubicBezTo>
                  <a:close/>
                  <a:moveTo>
                    <a:pt x="21" y="135"/>
                  </a:moveTo>
                  <a:cubicBezTo>
                    <a:pt x="27" y="192"/>
                    <a:pt x="29" y="249"/>
                    <a:pt x="36" y="310"/>
                  </a:cubicBezTo>
                  <a:lnTo>
                    <a:pt x="24" y="155"/>
                  </a:lnTo>
                  <a:cubicBezTo>
                    <a:pt x="23" y="148"/>
                    <a:pt x="22" y="142"/>
                    <a:pt x="21" y="13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601;p30">
              <a:extLst>
                <a:ext uri="{FF2B5EF4-FFF2-40B4-BE49-F238E27FC236}">
                  <a16:creationId xmlns="" xmlns:a16="http://schemas.microsoft.com/office/drawing/2014/main" id="{A064A041-259C-41E5-AF6A-3A9539D24194}"/>
                </a:ext>
              </a:extLst>
            </p:cNvPr>
            <p:cNvSpPr/>
            <p:nvPr/>
          </p:nvSpPr>
          <p:spPr>
            <a:xfrm>
              <a:off x="4315400" y="1095200"/>
              <a:ext cx="51525" cy="9550"/>
            </a:xfrm>
            <a:custGeom>
              <a:avLst/>
              <a:gdLst/>
              <a:ahLst/>
              <a:cxnLst/>
              <a:rect l="l" t="t" r="r" b="b"/>
              <a:pathLst>
                <a:path w="2061" h="382" extrusionOk="0">
                  <a:moveTo>
                    <a:pt x="2061" y="1"/>
                  </a:moveTo>
                  <a:cubicBezTo>
                    <a:pt x="1275" y="144"/>
                    <a:pt x="608" y="275"/>
                    <a:pt x="1" y="382"/>
                  </a:cubicBezTo>
                  <a:cubicBezTo>
                    <a:pt x="644" y="275"/>
                    <a:pt x="1406" y="132"/>
                    <a:pt x="206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602;p30">
              <a:extLst>
                <a:ext uri="{FF2B5EF4-FFF2-40B4-BE49-F238E27FC236}">
                  <a16:creationId xmlns="" xmlns:a16="http://schemas.microsoft.com/office/drawing/2014/main" id="{3F9EC52C-3CAE-4563-B2AD-EC777580143F}"/>
                </a:ext>
              </a:extLst>
            </p:cNvPr>
            <p:cNvSpPr/>
            <p:nvPr/>
          </p:nvSpPr>
          <p:spPr>
            <a:xfrm>
              <a:off x="1042375" y="1892625"/>
              <a:ext cx="25" cy="13125"/>
            </a:xfrm>
            <a:custGeom>
              <a:avLst/>
              <a:gdLst/>
              <a:ahLst/>
              <a:cxnLst/>
              <a:rect l="l" t="t" r="r" b="b"/>
              <a:pathLst>
                <a:path w="1" h="525" extrusionOk="0">
                  <a:moveTo>
                    <a:pt x="1" y="0"/>
                  </a:moveTo>
                  <a:lnTo>
                    <a:pt x="1" y="465"/>
                  </a:lnTo>
                  <a:cubicBezTo>
                    <a:pt x="1" y="453"/>
                    <a:pt x="1" y="489"/>
                    <a:pt x="1" y="52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603;p30">
              <a:extLst>
                <a:ext uri="{FF2B5EF4-FFF2-40B4-BE49-F238E27FC236}">
                  <a16:creationId xmlns="" xmlns:a16="http://schemas.microsoft.com/office/drawing/2014/main" id="{C45B8629-B836-4211-B7BF-D4344E8DFAD4}"/>
                </a:ext>
              </a:extLst>
            </p:cNvPr>
            <p:cNvSpPr/>
            <p:nvPr/>
          </p:nvSpPr>
          <p:spPr>
            <a:xfrm>
              <a:off x="1042375" y="190572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0"/>
                  </a:moveTo>
                  <a:lnTo>
                    <a:pt x="1" y="500"/>
                  </a:lnTo>
                  <a:cubicBezTo>
                    <a:pt x="1" y="274"/>
                    <a:pt x="1" y="7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604;p30">
              <a:extLst>
                <a:ext uri="{FF2B5EF4-FFF2-40B4-BE49-F238E27FC236}">
                  <a16:creationId xmlns="" xmlns:a16="http://schemas.microsoft.com/office/drawing/2014/main" id="{B1161619-0964-4D15-ADD7-48E4102F55F0}"/>
                </a:ext>
              </a:extLst>
            </p:cNvPr>
            <p:cNvSpPr/>
            <p:nvPr/>
          </p:nvSpPr>
          <p:spPr>
            <a:xfrm>
              <a:off x="1042375" y="1918225"/>
              <a:ext cx="325" cy="27100"/>
            </a:xfrm>
            <a:custGeom>
              <a:avLst/>
              <a:gdLst/>
              <a:ahLst/>
              <a:cxnLst/>
              <a:rect l="l" t="t" r="r" b="b"/>
              <a:pathLst>
                <a:path w="13" h="1084" extrusionOk="0">
                  <a:moveTo>
                    <a:pt x="1" y="0"/>
                  </a:moveTo>
                  <a:cubicBezTo>
                    <a:pt x="1" y="381"/>
                    <a:pt x="1" y="834"/>
                    <a:pt x="13" y="1084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605;p30">
              <a:extLst>
                <a:ext uri="{FF2B5EF4-FFF2-40B4-BE49-F238E27FC236}">
                  <a16:creationId xmlns="" xmlns:a16="http://schemas.microsoft.com/office/drawing/2014/main" id="{02C17C0B-4101-47E9-9D0F-8402CD3FDF8D}"/>
                </a:ext>
              </a:extLst>
            </p:cNvPr>
            <p:cNvSpPr/>
            <p:nvPr/>
          </p:nvSpPr>
          <p:spPr>
            <a:xfrm>
              <a:off x="1067675" y="1574425"/>
              <a:ext cx="325" cy="3600"/>
            </a:xfrm>
            <a:custGeom>
              <a:avLst/>
              <a:gdLst/>
              <a:ahLst/>
              <a:cxnLst/>
              <a:rect l="l" t="t" r="r" b="b"/>
              <a:pathLst>
                <a:path w="13" h="144" extrusionOk="0">
                  <a:moveTo>
                    <a:pt x="13" y="1"/>
                  </a:moveTo>
                  <a:cubicBezTo>
                    <a:pt x="1" y="72"/>
                    <a:pt x="1" y="120"/>
                    <a:pt x="1" y="144"/>
                  </a:cubicBezTo>
                  <a:lnTo>
                    <a:pt x="1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606;p30">
              <a:extLst>
                <a:ext uri="{FF2B5EF4-FFF2-40B4-BE49-F238E27FC236}">
                  <a16:creationId xmlns="" xmlns:a16="http://schemas.microsoft.com/office/drawing/2014/main" id="{47A2BB64-4422-4819-93DF-83AB876C65B9}"/>
                </a:ext>
              </a:extLst>
            </p:cNvPr>
            <p:cNvSpPr/>
            <p:nvPr/>
          </p:nvSpPr>
          <p:spPr>
            <a:xfrm>
              <a:off x="1067975" y="1486025"/>
              <a:ext cx="28900" cy="88425"/>
            </a:xfrm>
            <a:custGeom>
              <a:avLst/>
              <a:gdLst/>
              <a:ahLst/>
              <a:cxnLst/>
              <a:rect l="l" t="t" r="r" b="b"/>
              <a:pathLst>
                <a:path w="1156" h="3537" extrusionOk="0">
                  <a:moveTo>
                    <a:pt x="1156" y="1"/>
                  </a:moveTo>
                  <a:cubicBezTo>
                    <a:pt x="1060" y="215"/>
                    <a:pt x="977" y="465"/>
                    <a:pt x="870" y="715"/>
                  </a:cubicBezTo>
                  <a:cubicBezTo>
                    <a:pt x="822" y="846"/>
                    <a:pt x="763" y="989"/>
                    <a:pt x="715" y="1120"/>
                  </a:cubicBezTo>
                  <a:cubicBezTo>
                    <a:pt x="655" y="1263"/>
                    <a:pt x="608" y="1406"/>
                    <a:pt x="560" y="1560"/>
                  </a:cubicBezTo>
                  <a:cubicBezTo>
                    <a:pt x="374" y="2096"/>
                    <a:pt x="209" y="2681"/>
                    <a:pt x="63" y="3262"/>
                  </a:cubicBezTo>
                  <a:lnTo>
                    <a:pt x="63" y="3262"/>
                  </a:lnTo>
                  <a:cubicBezTo>
                    <a:pt x="95" y="3142"/>
                    <a:pt x="136" y="3002"/>
                    <a:pt x="179" y="2846"/>
                  </a:cubicBezTo>
                  <a:cubicBezTo>
                    <a:pt x="263" y="2549"/>
                    <a:pt x="358" y="2191"/>
                    <a:pt x="477" y="1846"/>
                  </a:cubicBezTo>
                  <a:cubicBezTo>
                    <a:pt x="608" y="1489"/>
                    <a:pt x="715" y="1132"/>
                    <a:pt x="846" y="810"/>
                  </a:cubicBezTo>
                  <a:cubicBezTo>
                    <a:pt x="977" y="489"/>
                    <a:pt x="1072" y="203"/>
                    <a:pt x="1156" y="1"/>
                  </a:cubicBezTo>
                  <a:close/>
                  <a:moveTo>
                    <a:pt x="63" y="3262"/>
                  </a:moveTo>
                  <a:cubicBezTo>
                    <a:pt x="34" y="3371"/>
                    <a:pt x="12" y="3463"/>
                    <a:pt x="1" y="3537"/>
                  </a:cubicBezTo>
                  <a:lnTo>
                    <a:pt x="24" y="3418"/>
                  </a:lnTo>
                  <a:cubicBezTo>
                    <a:pt x="37" y="3366"/>
                    <a:pt x="50" y="3314"/>
                    <a:pt x="63" y="32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607;p30">
              <a:extLst>
                <a:ext uri="{FF2B5EF4-FFF2-40B4-BE49-F238E27FC236}">
                  <a16:creationId xmlns="" xmlns:a16="http://schemas.microsoft.com/office/drawing/2014/main" id="{87EDDF45-8D13-4FEA-9BE6-8C4D0F04142F}"/>
                </a:ext>
              </a:extLst>
            </p:cNvPr>
            <p:cNvSpPr/>
            <p:nvPr/>
          </p:nvSpPr>
          <p:spPr>
            <a:xfrm>
              <a:off x="1322775" y="1250575"/>
              <a:ext cx="79800" cy="26825"/>
            </a:xfrm>
            <a:custGeom>
              <a:avLst/>
              <a:gdLst/>
              <a:ahLst/>
              <a:cxnLst/>
              <a:rect l="l" t="t" r="r" b="b"/>
              <a:pathLst>
                <a:path w="3192" h="1073" extrusionOk="0">
                  <a:moveTo>
                    <a:pt x="3191" y="1"/>
                  </a:moveTo>
                  <a:cubicBezTo>
                    <a:pt x="3191" y="1"/>
                    <a:pt x="3001" y="48"/>
                    <a:pt x="2703" y="132"/>
                  </a:cubicBezTo>
                  <a:cubicBezTo>
                    <a:pt x="2685" y="138"/>
                    <a:pt x="2668" y="143"/>
                    <a:pt x="2650" y="148"/>
                  </a:cubicBezTo>
                  <a:lnTo>
                    <a:pt x="2650" y="148"/>
                  </a:lnTo>
                  <a:cubicBezTo>
                    <a:pt x="2811" y="106"/>
                    <a:pt x="2994" y="57"/>
                    <a:pt x="3191" y="1"/>
                  </a:cubicBezTo>
                  <a:close/>
                  <a:moveTo>
                    <a:pt x="2650" y="148"/>
                  </a:moveTo>
                  <a:cubicBezTo>
                    <a:pt x="2638" y="151"/>
                    <a:pt x="2626" y="154"/>
                    <a:pt x="2615" y="157"/>
                  </a:cubicBezTo>
                  <a:lnTo>
                    <a:pt x="2615" y="157"/>
                  </a:lnTo>
                  <a:cubicBezTo>
                    <a:pt x="2626" y="154"/>
                    <a:pt x="2638" y="151"/>
                    <a:pt x="2650" y="148"/>
                  </a:cubicBezTo>
                  <a:close/>
                  <a:moveTo>
                    <a:pt x="2615" y="157"/>
                  </a:moveTo>
                  <a:cubicBezTo>
                    <a:pt x="2571" y="167"/>
                    <a:pt x="2526" y="177"/>
                    <a:pt x="2477" y="191"/>
                  </a:cubicBezTo>
                  <a:cubicBezTo>
                    <a:pt x="2394" y="215"/>
                    <a:pt x="2298" y="239"/>
                    <a:pt x="2215" y="275"/>
                  </a:cubicBezTo>
                  <a:cubicBezTo>
                    <a:pt x="2036" y="322"/>
                    <a:pt x="1846" y="382"/>
                    <a:pt x="1655" y="441"/>
                  </a:cubicBezTo>
                  <a:cubicBezTo>
                    <a:pt x="1262" y="548"/>
                    <a:pt x="893" y="703"/>
                    <a:pt x="608" y="798"/>
                  </a:cubicBezTo>
                  <a:cubicBezTo>
                    <a:pt x="465" y="846"/>
                    <a:pt x="346" y="894"/>
                    <a:pt x="262" y="918"/>
                  </a:cubicBezTo>
                  <a:cubicBezTo>
                    <a:pt x="179" y="953"/>
                    <a:pt x="131" y="977"/>
                    <a:pt x="131" y="977"/>
                  </a:cubicBezTo>
                  <a:cubicBezTo>
                    <a:pt x="393" y="882"/>
                    <a:pt x="715" y="787"/>
                    <a:pt x="774" y="763"/>
                  </a:cubicBezTo>
                  <a:cubicBezTo>
                    <a:pt x="783" y="760"/>
                    <a:pt x="788" y="758"/>
                    <a:pt x="789" y="758"/>
                  </a:cubicBezTo>
                  <a:cubicBezTo>
                    <a:pt x="793" y="758"/>
                    <a:pt x="758" y="774"/>
                    <a:pt x="667" y="810"/>
                  </a:cubicBezTo>
                  <a:cubicBezTo>
                    <a:pt x="608" y="834"/>
                    <a:pt x="524" y="870"/>
                    <a:pt x="417" y="906"/>
                  </a:cubicBezTo>
                  <a:cubicBezTo>
                    <a:pt x="310" y="941"/>
                    <a:pt x="167" y="1001"/>
                    <a:pt x="0" y="1072"/>
                  </a:cubicBezTo>
                  <a:cubicBezTo>
                    <a:pt x="239" y="977"/>
                    <a:pt x="441" y="906"/>
                    <a:pt x="620" y="846"/>
                  </a:cubicBezTo>
                  <a:cubicBezTo>
                    <a:pt x="798" y="787"/>
                    <a:pt x="941" y="727"/>
                    <a:pt x="1072" y="691"/>
                  </a:cubicBezTo>
                  <a:cubicBezTo>
                    <a:pt x="1310" y="596"/>
                    <a:pt x="1465" y="560"/>
                    <a:pt x="1548" y="525"/>
                  </a:cubicBezTo>
                  <a:cubicBezTo>
                    <a:pt x="1619" y="504"/>
                    <a:pt x="1642" y="497"/>
                    <a:pt x="1639" y="497"/>
                  </a:cubicBezTo>
                  <a:cubicBezTo>
                    <a:pt x="1634" y="497"/>
                    <a:pt x="1579" y="511"/>
                    <a:pt x="1524" y="525"/>
                  </a:cubicBezTo>
                  <a:cubicBezTo>
                    <a:pt x="1483" y="531"/>
                    <a:pt x="1438" y="540"/>
                    <a:pt x="1428" y="540"/>
                  </a:cubicBezTo>
                  <a:cubicBezTo>
                    <a:pt x="1417" y="540"/>
                    <a:pt x="1441" y="531"/>
                    <a:pt x="1536" y="501"/>
                  </a:cubicBezTo>
                  <a:cubicBezTo>
                    <a:pt x="1632" y="465"/>
                    <a:pt x="1786" y="406"/>
                    <a:pt x="2048" y="322"/>
                  </a:cubicBezTo>
                  <a:cubicBezTo>
                    <a:pt x="2179" y="286"/>
                    <a:pt x="2346" y="239"/>
                    <a:pt x="2525" y="179"/>
                  </a:cubicBezTo>
                  <a:cubicBezTo>
                    <a:pt x="2554" y="172"/>
                    <a:pt x="2584" y="164"/>
                    <a:pt x="2615" y="15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608;p30">
              <a:extLst>
                <a:ext uri="{FF2B5EF4-FFF2-40B4-BE49-F238E27FC236}">
                  <a16:creationId xmlns="" xmlns:a16="http://schemas.microsoft.com/office/drawing/2014/main" id="{E696B6A3-0F01-4841-AD2F-53C6CC34458C}"/>
                </a:ext>
              </a:extLst>
            </p:cNvPr>
            <p:cNvSpPr/>
            <p:nvPr/>
          </p:nvSpPr>
          <p:spPr>
            <a:xfrm>
              <a:off x="1629350" y="1215125"/>
              <a:ext cx="43925" cy="2075"/>
            </a:xfrm>
            <a:custGeom>
              <a:avLst/>
              <a:gdLst/>
              <a:ahLst/>
              <a:cxnLst/>
              <a:rect l="l" t="t" r="r" b="b"/>
              <a:pathLst>
                <a:path w="1757" h="83" extrusionOk="0">
                  <a:moveTo>
                    <a:pt x="1600" y="0"/>
                  </a:moveTo>
                  <a:cubicBezTo>
                    <a:pt x="1510" y="0"/>
                    <a:pt x="1247" y="8"/>
                    <a:pt x="775" y="26"/>
                  </a:cubicBezTo>
                  <a:cubicBezTo>
                    <a:pt x="346" y="38"/>
                    <a:pt x="132" y="73"/>
                    <a:pt x="48" y="73"/>
                  </a:cubicBezTo>
                  <a:cubicBezTo>
                    <a:pt x="7" y="79"/>
                    <a:pt x="1" y="82"/>
                    <a:pt x="19" y="82"/>
                  </a:cubicBezTo>
                  <a:cubicBezTo>
                    <a:pt x="37" y="82"/>
                    <a:pt x="78" y="79"/>
                    <a:pt x="132" y="73"/>
                  </a:cubicBezTo>
                  <a:cubicBezTo>
                    <a:pt x="275" y="65"/>
                    <a:pt x="525" y="57"/>
                    <a:pt x="643" y="57"/>
                  </a:cubicBezTo>
                  <a:cubicBezTo>
                    <a:pt x="691" y="57"/>
                    <a:pt x="717" y="58"/>
                    <a:pt x="703" y="61"/>
                  </a:cubicBezTo>
                  <a:cubicBezTo>
                    <a:pt x="1397" y="24"/>
                    <a:pt x="1756" y="0"/>
                    <a:pt x="160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609;p30">
              <a:extLst>
                <a:ext uri="{FF2B5EF4-FFF2-40B4-BE49-F238E27FC236}">
                  <a16:creationId xmlns="" xmlns:a16="http://schemas.microsoft.com/office/drawing/2014/main" id="{B3476BBC-9003-4EF8-A92D-BD45DA7AE8AD}"/>
                </a:ext>
              </a:extLst>
            </p:cNvPr>
            <p:cNvSpPr/>
            <p:nvPr/>
          </p:nvSpPr>
          <p:spPr>
            <a:xfrm>
              <a:off x="3446550" y="1206825"/>
              <a:ext cx="16250" cy="1225"/>
            </a:xfrm>
            <a:custGeom>
              <a:avLst/>
              <a:gdLst/>
              <a:ahLst/>
              <a:cxnLst/>
              <a:rect l="l" t="t" r="r" b="b"/>
              <a:pathLst>
                <a:path w="650" h="49" extrusionOk="0">
                  <a:moveTo>
                    <a:pt x="167" y="1"/>
                  </a:moveTo>
                  <a:cubicBezTo>
                    <a:pt x="163" y="2"/>
                    <a:pt x="160" y="2"/>
                    <a:pt x="158" y="3"/>
                  </a:cubicBezTo>
                  <a:lnTo>
                    <a:pt x="158" y="3"/>
                  </a:lnTo>
                  <a:lnTo>
                    <a:pt x="167" y="1"/>
                  </a:lnTo>
                  <a:close/>
                  <a:moveTo>
                    <a:pt x="158" y="3"/>
                  </a:moveTo>
                  <a:lnTo>
                    <a:pt x="0" y="48"/>
                  </a:lnTo>
                  <a:cubicBezTo>
                    <a:pt x="554" y="14"/>
                    <a:pt x="650" y="6"/>
                    <a:pt x="584" y="6"/>
                  </a:cubicBezTo>
                  <a:cubicBezTo>
                    <a:pt x="528" y="6"/>
                    <a:pt x="356" y="11"/>
                    <a:pt x="247" y="11"/>
                  </a:cubicBezTo>
                  <a:cubicBezTo>
                    <a:pt x="184" y="11"/>
                    <a:pt x="142" y="9"/>
                    <a:pt x="158" y="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610;p30">
              <a:extLst>
                <a:ext uri="{FF2B5EF4-FFF2-40B4-BE49-F238E27FC236}">
                  <a16:creationId xmlns="" xmlns:a16="http://schemas.microsoft.com/office/drawing/2014/main" id="{9DFF4FA9-09F3-49FA-AD4C-7E21098950B3}"/>
                </a:ext>
              </a:extLst>
            </p:cNvPr>
            <p:cNvSpPr/>
            <p:nvPr/>
          </p:nvSpPr>
          <p:spPr>
            <a:xfrm>
              <a:off x="3746300" y="1176175"/>
              <a:ext cx="47650" cy="4775"/>
            </a:xfrm>
            <a:custGeom>
              <a:avLst/>
              <a:gdLst/>
              <a:ahLst/>
              <a:cxnLst/>
              <a:rect l="l" t="t" r="r" b="b"/>
              <a:pathLst>
                <a:path w="1906" h="191" extrusionOk="0">
                  <a:moveTo>
                    <a:pt x="1905" y="0"/>
                  </a:moveTo>
                  <a:lnTo>
                    <a:pt x="619" y="95"/>
                  </a:lnTo>
                  <a:lnTo>
                    <a:pt x="0" y="191"/>
                  </a:lnTo>
                  <a:lnTo>
                    <a:pt x="1905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611;p30">
              <a:extLst>
                <a:ext uri="{FF2B5EF4-FFF2-40B4-BE49-F238E27FC236}">
                  <a16:creationId xmlns="" xmlns:a16="http://schemas.microsoft.com/office/drawing/2014/main" id="{490E24EF-047A-4E34-B722-68C2F2C489FF}"/>
                </a:ext>
              </a:extLst>
            </p:cNvPr>
            <p:cNvSpPr/>
            <p:nvPr/>
          </p:nvSpPr>
          <p:spPr>
            <a:xfrm>
              <a:off x="3982625" y="1155025"/>
              <a:ext cx="55100" cy="7475"/>
            </a:xfrm>
            <a:custGeom>
              <a:avLst/>
              <a:gdLst/>
              <a:ahLst/>
              <a:cxnLst/>
              <a:rect l="l" t="t" r="r" b="b"/>
              <a:pathLst>
                <a:path w="2204" h="299" extrusionOk="0">
                  <a:moveTo>
                    <a:pt x="2203" y="1"/>
                  </a:moveTo>
                  <a:cubicBezTo>
                    <a:pt x="2203" y="1"/>
                    <a:pt x="2171" y="5"/>
                    <a:pt x="2114" y="13"/>
                  </a:cubicBezTo>
                  <a:lnTo>
                    <a:pt x="2114" y="13"/>
                  </a:lnTo>
                  <a:lnTo>
                    <a:pt x="2203" y="1"/>
                  </a:lnTo>
                  <a:close/>
                  <a:moveTo>
                    <a:pt x="2114" y="13"/>
                  </a:moveTo>
                  <a:lnTo>
                    <a:pt x="1394" y="108"/>
                  </a:lnTo>
                  <a:cubicBezTo>
                    <a:pt x="1198" y="142"/>
                    <a:pt x="1003" y="166"/>
                    <a:pt x="851" y="189"/>
                  </a:cubicBezTo>
                  <a:lnTo>
                    <a:pt x="851" y="189"/>
                  </a:lnTo>
                  <a:lnTo>
                    <a:pt x="1108" y="156"/>
                  </a:lnTo>
                  <a:cubicBezTo>
                    <a:pt x="1522" y="93"/>
                    <a:pt x="1937" y="36"/>
                    <a:pt x="2114" y="13"/>
                  </a:cubicBezTo>
                  <a:close/>
                  <a:moveTo>
                    <a:pt x="851" y="189"/>
                  </a:moveTo>
                  <a:lnTo>
                    <a:pt x="823" y="192"/>
                  </a:lnTo>
                  <a:lnTo>
                    <a:pt x="823" y="192"/>
                  </a:lnTo>
                  <a:lnTo>
                    <a:pt x="834" y="191"/>
                  </a:lnTo>
                  <a:cubicBezTo>
                    <a:pt x="840" y="191"/>
                    <a:pt x="845" y="190"/>
                    <a:pt x="851" y="189"/>
                  </a:cubicBezTo>
                  <a:close/>
                  <a:moveTo>
                    <a:pt x="823" y="192"/>
                  </a:moveTo>
                  <a:lnTo>
                    <a:pt x="584" y="215"/>
                  </a:lnTo>
                  <a:lnTo>
                    <a:pt x="1" y="299"/>
                  </a:lnTo>
                  <a:lnTo>
                    <a:pt x="823" y="192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612;p30">
              <a:extLst>
                <a:ext uri="{FF2B5EF4-FFF2-40B4-BE49-F238E27FC236}">
                  <a16:creationId xmlns="" xmlns:a16="http://schemas.microsoft.com/office/drawing/2014/main" id="{ED1162A5-6364-44D7-951B-F5B9F3B72B4E}"/>
                </a:ext>
              </a:extLst>
            </p:cNvPr>
            <p:cNvSpPr/>
            <p:nvPr/>
          </p:nvSpPr>
          <p:spPr>
            <a:xfrm>
              <a:off x="6467675" y="1714575"/>
              <a:ext cx="1600" cy="27450"/>
            </a:xfrm>
            <a:custGeom>
              <a:avLst/>
              <a:gdLst/>
              <a:ahLst/>
              <a:cxnLst/>
              <a:rect l="l" t="t" r="r" b="b"/>
              <a:pathLst>
                <a:path w="64" h="109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"/>
                    <a:pt x="2" y="320"/>
                    <a:pt x="40" y="1098"/>
                  </a:cubicBezTo>
                  <a:lnTo>
                    <a:pt x="63" y="693"/>
                  </a:lnTo>
                  <a:cubicBezTo>
                    <a:pt x="46" y="267"/>
                    <a:pt x="24" y="1"/>
                    <a:pt x="1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613;p30">
              <a:extLst>
                <a:ext uri="{FF2B5EF4-FFF2-40B4-BE49-F238E27FC236}">
                  <a16:creationId xmlns="" xmlns:a16="http://schemas.microsoft.com/office/drawing/2014/main" id="{A29557C4-FC1A-49BB-A8B3-A928FF03DAC8}"/>
                </a:ext>
              </a:extLst>
            </p:cNvPr>
            <p:cNvSpPr/>
            <p:nvPr/>
          </p:nvSpPr>
          <p:spPr>
            <a:xfrm>
              <a:off x="6531750" y="3047525"/>
              <a:ext cx="3900" cy="73550"/>
            </a:xfrm>
            <a:custGeom>
              <a:avLst/>
              <a:gdLst/>
              <a:ahLst/>
              <a:cxnLst/>
              <a:rect l="l" t="t" r="r" b="b"/>
              <a:pathLst>
                <a:path w="156" h="2942" extrusionOk="0">
                  <a:moveTo>
                    <a:pt x="1" y="1"/>
                  </a:moveTo>
                  <a:cubicBezTo>
                    <a:pt x="13" y="572"/>
                    <a:pt x="84" y="2037"/>
                    <a:pt x="156" y="2941"/>
                  </a:cubicBezTo>
                  <a:cubicBezTo>
                    <a:pt x="96" y="1763"/>
                    <a:pt x="36" y="596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614;p30">
              <a:extLst>
                <a:ext uri="{FF2B5EF4-FFF2-40B4-BE49-F238E27FC236}">
                  <a16:creationId xmlns="" xmlns:a16="http://schemas.microsoft.com/office/drawing/2014/main" id="{32FE454E-33C9-4356-984A-86D20B735FD4}"/>
                </a:ext>
              </a:extLst>
            </p:cNvPr>
            <p:cNvSpPr/>
            <p:nvPr/>
          </p:nvSpPr>
          <p:spPr>
            <a:xfrm>
              <a:off x="4207350" y="4270900"/>
              <a:ext cx="49450" cy="4775"/>
            </a:xfrm>
            <a:custGeom>
              <a:avLst/>
              <a:gdLst/>
              <a:ahLst/>
              <a:cxnLst/>
              <a:rect l="l" t="t" r="r" b="b"/>
              <a:pathLst>
                <a:path w="1978" h="191" extrusionOk="0">
                  <a:moveTo>
                    <a:pt x="1977" y="0"/>
                  </a:moveTo>
                  <a:lnTo>
                    <a:pt x="1" y="191"/>
                  </a:lnTo>
                  <a:lnTo>
                    <a:pt x="930" y="119"/>
                  </a:lnTo>
                  <a:lnTo>
                    <a:pt x="197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615;p30">
              <a:extLst>
                <a:ext uri="{FF2B5EF4-FFF2-40B4-BE49-F238E27FC236}">
                  <a16:creationId xmlns="" xmlns:a16="http://schemas.microsoft.com/office/drawing/2014/main" id="{8FF9C1AF-15EC-46D3-86FD-2DD798DDEC9B}"/>
                </a:ext>
              </a:extLst>
            </p:cNvPr>
            <p:cNvSpPr/>
            <p:nvPr/>
          </p:nvSpPr>
          <p:spPr>
            <a:xfrm>
              <a:off x="2194600" y="126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2" name="Picture 2" descr="نتيجة بحث الصور عن numbers gif clipart">
            <a:extLst>
              <a:ext uri="{FF2B5EF4-FFF2-40B4-BE49-F238E27FC236}">
                <a16:creationId xmlns="" xmlns:a16="http://schemas.microsoft.com/office/drawing/2014/main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695" y="-162368"/>
            <a:ext cx="4712888" cy="353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2" descr="مثل ممتاز الرسوم المتحركة مرسومة باليد GIF الرسوم المتحركة | صور PNG PSD  تحميل مجاني - Pikbes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96" y="3583304"/>
            <a:ext cx="1788659" cy="178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" name="مربع نص 184"/>
          <p:cNvSpPr txBox="1"/>
          <p:nvPr/>
        </p:nvSpPr>
        <p:spPr>
          <a:xfrm>
            <a:off x="3332684" y="754574"/>
            <a:ext cx="8301770" cy="1523495"/>
          </a:xfrm>
          <a:prstGeom prst="rect">
            <a:avLst/>
          </a:prstGeom>
          <a:noFill/>
        </p:spPr>
        <p:txBody>
          <a:bodyPr wrap="square" lIns="137154" tIns="68577" rIns="137154" bIns="68577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الواجب</a:t>
            </a:r>
          </a:p>
        </p:txBody>
      </p:sp>
      <p:pic>
        <p:nvPicPr>
          <p:cNvPr id="186" name="Picture 6" descr="Patrenia Gooden: Writin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6407" y="6456812"/>
            <a:ext cx="4317923" cy="249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8" descr="Novel Madness 2018–ROUND TWO – Linda Ulleseit, Author"/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713" y="843830"/>
            <a:ext cx="2573936" cy="200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Miss Elaina GIFs - Get the best GIF on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98" y="7115095"/>
            <a:ext cx="5131205" cy="28863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68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/>
          <p:cNvGrpSpPr/>
          <p:nvPr/>
        </p:nvGrpSpPr>
        <p:grpSpPr>
          <a:xfrm>
            <a:off x="15085679" y="3845817"/>
            <a:ext cx="3460800" cy="3778943"/>
            <a:chOff x="10225798" y="2482599"/>
            <a:chExt cx="2307200" cy="2519295"/>
          </a:xfrm>
        </p:grpSpPr>
        <p:sp>
          <p:nvSpPr>
            <p:cNvPr id="675" name="Google Shape;675;p51">
              <a:hlinkClick r:id="" action="ppaction://noaction"/>
            </p:cNvPr>
            <p:cNvSpPr/>
            <p:nvPr/>
          </p:nvSpPr>
          <p:spPr>
            <a:xfrm>
              <a:off x="10225798" y="2873229"/>
              <a:ext cx="2307200" cy="6544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0" name="Google Shape;680;p51">
              <a:hlinkClick r:id="" action="ppaction://noaction"/>
            </p:cNvPr>
            <p:cNvSpPr/>
            <p:nvPr/>
          </p:nvSpPr>
          <p:spPr>
            <a:xfrm>
              <a:off x="10225798" y="3610361"/>
              <a:ext cx="2307200" cy="65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3" name="Google Shape;683;p51">
              <a:hlinkClick r:id="" action="ppaction://noaction"/>
            </p:cNvPr>
            <p:cNvSpPr/>
            <p:nvPr/>
          </p:nvSpPr>
          <p:spPr>
            <a:xfrm>
              <a:off x="10225798" y="4347494"/>
              <a:ext cx="2307200" cy="6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grpSp>
          <p:nvGrpSpPr>
            <p:cNvPr id="126" name="Google Shape;3165;p72"/>
            <p:cNvGrpSpPr/>
            <p:nvPr/>
          </p:nvGrpSpPr>
          <p:grpSpPr>
            <a:xfrm>
              <a:off x="11063292" y="2482599"/>
              <a:ext cx="515452" cy="571564"/>
              <a:chOff x="4245566" y="3661836"/>
              <a:chExt cx="332779" cy="369005"/>
            </a:xfrm>
          </p:grpSpPr>
          <p:sp>
            <p:nvSpPr>
              <p:cNvPr id="127" name="Google Shape;3166;p72"/>
              <p:cNvSpPr/>
              <p:nvPr/>
            </p:nvSpPr>
            <p:spPr>
              <a:xfrm>
                <a:off x="4274677" y="3672982"/>
                <a:ext cx="270823" cy="258023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13889" extrusionOk="0">
                    <a:moveTo>
                      <a:pt x="12009" y="2035"/>
                    </a:moveTo>
                    <a:cubicBezTo>
                      <a:pt x="12210" y="2035"/>
                      <a:pt x="12210" y="2369"/>
                      <a:pt x="12009" y="2369"/>
                    </a:cubicBezTo>
                    <a:cubicBezTo>
                      <a:pt x="9834" y="2434"/>
                      <a:pt x="7658" y="2470"/>
                      <a:pt x="5492" y="2470"/>
                    </a:cubicBezTo>
                    <a:cubicBezTo>
                      <a:pt x="4303" y="2470"/>
                      <a:pt x="3117" y="2459"/>
                      <a:pt x="1936" y="2436"/>
                    </a:cubicBezTo>
                    <a:cubicBezTo>
                      <a:pt x="1802" y="2436"/>
                      <a:pt x="1802" y="2269"/>
                      <a:pt x="1936" y="2269"/>
                    </a:cubicBezTo>
                    <a:cubicBezTo>
                      <a:pt x="5271" y="2102"/>
                      <a:pt x="8640" y="2035"/>
                      <a:pt x="12009" y="2035"/>
                    </a:cubicBezTo>
                    <a:close/>
                    <a:moveTo>
                      <a:pt x="10110" y="4261"/>
                    </a:moveTo>
                    <a:cubicBezTo>
                      <a:pt x="10700" y="4261"/>
                      <a:pt x="11288" y="4264"/>
                      <a:pt x="11876" y="4270"/>
                    </a:cubicBezTo>
                    <a:cubicBezTo>
                      <a:pt x="12109" y="4270"/>
                      <a:pt x="12109" y="4604"/>
                      <a:pt x="11876" y="4604"/>
                    </a:cubicBezTo>
                    <a:cubicBezTo>
                      <a:pt x="10445" y="4694"/>
                      <a:pt x="8995" y="4730"/>
                      <a:pt x="7539" y="4730"/>
                    </a:cubicBezTo>
                    <a:cubicBezTo>
                      <a:pt x="5769" y="4730"/>
                      <a:pt x="3992" y="4677"/>
                      <a:pt x="2236" y="4604"/>
                    </a:cubicBezTo>
                    <a:cubicBezTo>
                      <a:pt x="2102" y="4604"/>
                      <a:pt x="2102" y="4370"/>
                      <a:pt x="2236" y="4370"/>
                    </a:cubicBezTo>
                    <a:cubicBezTo>
                      <a:pt x="4850" y="4316"/>
                      <a:pt x="7487" y="4261"/>
                      <a:pt x="10110" y="4261"/>
                    </a:cubicBezTo>
                    <a:close/>
                    <a:moveTo>
                      <a:pt x="3585" y="6554"/>
                    </a:moveTo>
                    <a:cubicBezTo>
                      <a:pt x="4652" y="6554"/>
                      <a:pt x="5746" y="6648"/>
                      <a:pt x="6806" y="6672"/>
                    </a:cubicBezTo>
                    <a:cubicBezTo>
                      <a:pt x="7640" y="6711"/>
                      <a:pt x="8586" y="6828"/>
                      <a:pt x="9508" y="6828"/>
                    </a:cubicBezTo>
                    <a:cubicBezTo>
                      <a:pt x="10172" y="6828"/>
                      <a:pt x="10822" y="6767"/>
                      <a:pt x="11409" y="6572"/>
                    </a:cubicBezTo>
                    <a:cubicBezTo>
                      <a:pt x="11425" y="6565"/>
                      <a:pt x="11441" y="6562"/>
                      <a:pt x="11457" y="6562"/>
                    </a:cubicBezTo>
                    <a:cubicBezTo>
                      <a:pt x="11599" y="6562"/>
                      <a:pt x="11693" y="6815"/>
                      <a:pt x="11542" y="6906"/>
                    </a:cubicBezTo>
                    <a:cubicBezTo>
                      <a:pt x="10983" y="7170"/>
                      <a:pt x="10352" y="7247"/>
                      <a:pt x="9704" y="7247"/>
                    </a:cubicBezTo>
                    <a:cubicBezTo>
                      <a:pt x="8884" y="7247"/>
                      <a:pt x="8037" y="7124"/>
                      <a:pt x="7273" y="7106"/>
                    </a:cubicBezTo>
                    <a:cubicBezTo>
                      <a:pt x="5638" y="7039"/>
                      <a:pt x="3937" y="7072"/>
                      <a:pt x="2336" y="6772"/>
                    </a:cubicBezTo>
                    <a:cubicBezTo>
                      <a:pt x="2236" y="6772"/>
                      <a:pt x="2269" y="6639"/>
                      <a:pt x="2369" y="6605"/>
                    </a:cubicBezTo>
                    <a:cubicBezTo>
                      <a:pt x="2768" y="6568"/>
                      <a:pt x="3175" y="6554"/>
                      <a:pt x="3585" y="6554"/>
                    </a:cubicBezTo>
                    <a:close/>
                    <a:moveTo>
                      <a:pt x="9039" y="9204"/>
                    </a:moveTo>
                    <a:cubicBezTo>
                      <a:pt x="9990" y="9204"/>
                      <a:pt x="10938" y="9224"/>
                      <a:pt x="11876" y="9274"/>
                    </a:cubicBezTo>
                    <a:cubicBezTo>
                      <a:pt x="12109" y="9307"/>
                      <a:pt x="12109" y="9607"/>
                      <a:pt x="11876" y="9607"/>
                    </a:cubicBezTo>
                    <a:cubicBezTo>
                      <a:pt x="10458" y="9713"/>
                      <a:pt x="9019" y="9750"/>
                      <a:pt x="7579" y="9750"/>
                    </a:cubicBezTo>
                    <a:cubicBezTo>
                      <a:pt x="5834" y="9750"/>
                      <a:pt x="4087" y="9696"/>
                      <a:pt x="2369" y="9641"/>
                    </a:cubicBezTo>
                    <a:cubicBezTo>
                      <a:pt x="2202" y="9641"/>
                      <a:pt x="2202" y="9407"/>
                      <a:pt x="2369" y="9407"/>
                    </a:cubicBezTo>
                    <a:cubicBezTo>
                      <a:pt x="4566" y="9314"/>
                      <a:pt x="6813" y="9204"/>
                      <a:pt x="9039" y="9204"/>
                    </a:cubicBezTo>
                    <a:close/>
                    <a:moveTo>
                      <a:pt x="7239" y="1"/>
                    </a:moveTo>
                    <a:cubicBezTo>
                      <a:pt x="4838" y="1"/>
                      <a:pt x="2403" y="201"/>
                      <a:pt x="1" y="201"/>
                    </a:cubicBezTo>
                    <a:cubicBezTo>
                      <a:pt x="34" y="234"/>
                      <a:pt x="34" y="267"/>
                      <a:pt x="34" y="301"/>
                    </a:cubicBezTo>
                    <a:cubicBezTo>
                      <a:pt x="101" y="2336"/>
                      <a:pt x="234" y="4370"/>
                      <a:pt x="368" y="6405"/>
                    </a:cubicBezTo>
                    <a:cubicBezTo>
                      <a:pt x="368" y="6405"/>
                      <a:pt x="368" y="6439"/>
                      <a:pt x="368" y="6472"/>
                    </a:cubicBezTo>
                    <a:cubicBezTo>
                      <a:pt x="434" y="7573"/>
                      <a:pt x="501" y="8640"/>
                      <a:pt x="568" y="9741"/>
                    </a:cubicBezTo>
                    <a:cubicBezTo>
                      <a:pt x="568" y="9774"/>
                      <a:pt x="568" y="9774"/>
                      <a:pt x="568" y="9808"/>
                    </a:cubicBezTo>
                    <a:cubicBezTo>
                      <a:pt x="1302" y="10308"/>
                      <a:pt x="2002" y="10842"/>
                      <a:pt x="2736" y="11342"/>
                    </a:cubicBezTo>
                    <a:cubicBezTo>
                      <a:pt x="3837" y="12109"/>
                      <a:pt x="5038" y="13143"/>
                      <a:pt x="6305" y="13710"/>
                    </a:cubicBezTo>
                    <a:cubicBezTo>
                      <a:pt x="6578" y="13834"/>
                      <a:pt x="6851" y="13888"/>
                      <a:pt x="7124" y="13888"/>
                    </a:cubicBezTo>
                    <a:cubicBezTo>
                      <a:pt x="8618" y="13888"/>
                      <a:pt x="10080" y="12250"/>
                      <a:pt x="11209" y="11375"/>
                    </a:cubicBezTo>
                    <a:cubicBezTo>
                      <a:pt x="11909" y="10808"/>
                      <a:pt x="12610" y="10275"/>
                      <a:pt x="13310" y="9708"/>
                    </a:cubicBezTo>
                    <a:cubicBezTo>
                      <a:pt x="13277" y="9708"/>
                      <a:pt x="13277" y="9674"/>
                      <a:pt x="13277" y="9641"/>
                    </a:cubicBezTo>
                    <a:cubicBezTo>
                      <a:pt x="13377" y="8106"/>
                      <a:pt x="13577" y="6605"/>
                      <a:pt x="13777" y="5104"/>
                    </a:cubicBezTo>
                    <a:cubicBezTo>
                      <a:pt x="14011" y="3536"/>
                      <a:pt x="14144" y="1869"/>
                      <a:pt x="14578" y="367"/>
                    </a:cubicBezTo>
                    <a:lnTo>
                      <a:pt x="14545" y="367"/>
                    </a:lnTo>
                    <a:cubicBezTo>
                      <a:pt x="12109" y="301"/>
                      <a:pt x="9674" y="34"/>
                      <a:pt x="7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3167;p72"/>
              <p:cNvSpPr/>
              <p:nvPr/>
            </p:nvSpPr>
            <p:spPr>
              <a:xfrm>
                <a:off x="4528130" y="3813651"/>
                <a:ext cx="24820" cy="34721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69" extrusionOk="0">
                    <a:moveTo>
                      <a:pt x="301" y="1"/>
                    </a:moveTo>
                    <a:cubicBezTo>
                      <a:pt x="234" y="634"/>
                      <a:pt x="134" y="1235"/>
                      <a:pt x="1" y="1869"/>
                    </a:cubicBezTo>
                    <a:cubicBezTo>
                      <a:pt x="435" y="1535"/>
                      <a:pt x="835" y="1202"/>
                      <a:pt x="1268" y="868"/>
                    </a:cubicBezTo>
                    <a:cubicBezTo>
                      <a:pt x="1268" y="868"/>
                      <a:pt x="1302" y="835"/>
                      <a:pt x="1335" y="835"/>
                    </a:cubicBezTo>
                    <a:cubicBezTo>
                      <a:pt x="935" y="668"/>
                      <a:pt x="568" y="368"/>
                      <a:pt x="301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3168;p72"/>
              <p:cNvSpPr/>
              <p:nvPr/>
            </p:nvSpPr>
            <p:spPr>
              <a:xfrm>
                <a:off x="4471134" y="3842780"/>
                <a:ext cx="91717" cy="16485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8874" extrusionOk="0">
                    <a:moveTo>
                      <a:pt x="4437" y="0"/>
                    </a:moveTo>
                    <a:cubicBezTo>
                      <a:pt x="2969" y="1168"/>
                      <a:pt x="1468" y="2335"/>
                      <a:pt x="0" y="3503"/>
                    </a:cubicBezTo>
                    <a:cubicBezTo>
                      <a:pt x="967" y="4670"/>
                      <a:pt x="1901" y="5871"/>
                      <a:pt x="2902" y="7005"/>
                    </a:cubicBezTo>
                    <a:cubicBezTo>
                      <a:pt x="3402" y="7573"/>
                      <a:pt x="3936" y="8106"/>
                      <a:pt x="4470" y="8673"/>
                    </a:cubicBezTo>
                    <a:cubicBezTo>
                      <a:pt x="4537" y="8740"/>
                      <a:pt x="4603" y="8807"/>
                      <a:pt x="4670" y="8873"/>
                    </a:cubicBezTo>
                    <a:cubicBezTo>
                      <a:pt x="4803" y="8607"/>
                      <a:pt x="4870" y="8240"/>
                      <a:pt x="4870" y="7839"/>
                    </a:cubicBezTo>
                    <a:cubicBezTo>
                      <a:pt x="4937" y="5238"/>
                      <a:pt x="4603" y="2602"/>
                      <a:pt x="4437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3169;p72"/>
              <p:cNvSpPr/>
              <p:nvPr/>
            </p:nvSpPr>
            <p:spPr>
              <a:xfrm>
                <a:off x="4264775" y="3912186"/>
                <a:ext cx="286929" cy="107842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5805" extrusionOk="0">
                    <a:moveTo>
                      <a:pt x="10808" y="0"/>
                    </a:moveTo>
                    <a:cubicBezTo>
                      <a:pt x="10053" y="661"/>
                      <a:pt x="8911" y="1916"/>
                      <a:pt x="7889" y="1916"/>
                    </a:cubicBezTo>
                    <a:cubicBezTo>
                      <a:pt x="7827" y="1916"/>
                      <a:pt x="7766" y="1911"/>
                      <a:pt x="7706" y="1902"/>
                    </a:cubicBezTo>
                    <a:cubicBezTo>
                      <a:pt x="7038" y="1835"/>
                      <a:pt x="6271" y="1168"/>
                      <a:pt x="5738" y="834"/>
                    </a:cubicBezTo>
                    <a:cubicBezTo>
                      <a:pt x="5471" y="634"/>
                      <a:pt x="5204" y="467"/>
                      <a:pt x="4970" y="301"/>
                    </a:cubicBezTo>
                    <a:cubicBezTo>
                      <a:pt x="4303" y="1235"/>
                      <a:pt x="3403" y="2002"/>
                      <a:pt x="2602" y="2836"/>
                    </a:cubicBezTo>
                    <a:cubicBezTo>
                      <a:pt x="1735" y="3703"/>
                      <a:pt x="901" y="4637"/>
                      <a:pt x="0" y="5471"/>
                    </a:cubicBezTo>
                    <a:cubicBezTo>
                      <a:pt x="467" y="5805"/>
                      <a:pt x="1268" y="5805"/>
                      <a:pt x="1935" y="5805"/>
                    </a:cubicBezTo>
                    <a:cubicBezTo>
                      <a:pt x="2635" y="5805"/>
                      <a:pt x="3336" y="5805"/>
                      <a:pt x="4003" y="5771"/>
                    </a:cubicBezTo>
                    <a:lnTo>
                      <a:pt x="14644" y="5771"/>
                    </a:lnTo>
                    <a:cubicBezTo>
                      <a:pt x="14977" y="5738"/>
                      <a:pt x="15244" y="5671"/>
                      <a:pt x="15411" y="5571"/>
                    </a:cubicBezTo>
                    <a:cubicBezTo>
                      <a:pt x="15411" y="5538"/>
                      <a:pt x="15444" y="5504"/>
                      <a:pt x="15444" y="5504"/>
                    </a:cubicBezTo>
                    <a:cubicBezTo>
                      <a:pt x="15211" y="5104"/>
                      <a:pt x="14277" y="4370"/>
                      <a:pt x="14043" y="4103"/>
                    </a:cubicBezTo>
                    <a:cubicBezTo>
                      <a:pt x="13610" y="3670"/>
                      <a:pt x="13210" y="3203"/>
                      <a:pt x="12809" y="2702"/>
                    </a:cubicBezTo>
                    <a:cubicBezTo>
                      <a:pt x="12109" y="1835"/>
                      <a:pt x="11408" y="934"/>
                      <a:pt x="10808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3170;p72"/>
              <p:cNvSpPr/>
              <p:nvPr/>
            </p:nvSpPr>
            <p:spPr>
              <a:xfrm>
                <a:off x="4253610" y="3841536"/>
                <a:ext cx="96696" cy="167959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904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67" y="2769"/>
                      <a:pt x="1" y="5571"/>
                      <a:pt x="167" y="8340"/>
                    </a:cubicBezTo>
                    <a:cubicBezTo>
                      <a:pt x="167" y="8640"/>
                      <a:pt x="234" y="8874"/>
                      <a:pt x="368" y="9041"/>
                    </a:cubicBezTo>
                    <a:cubicBezTo>
                      <a:pt x="1135" y="8073"/>
                      <a:pt x="2002" y="7173"/>
                      <a:pt x="2836" y="6272"/>
                    </a:cubicBezTo>
                    <a:cubicBezTo>
                      <a:pt x="3603" y="5471"/>
                      <a:pt x="4337" y="4537"/>
                      <a:pt x="5204" y="3870"/>
                    </a:cubicBezTo>
                    <a:cubicBezTo>
                      <a:pt x="4804" y="3603"/>
                      <a:pt x="4370" y="3303"/>
                      <a:pt x="3970" y="3036"/>
                    </a:cubicBezTo>
                    <a:cubicBezTo>
                      <a:pt x="2603" y="2069"/>
                      <a:pt x="1268" y="1102"/>
                      <a:pt x="34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3171;p72"/>
              <p:cNvSpPr/>
              <p:nvPr/>
            </p:nvSpPr>
            <p:spPr>
              <a:xfrm>
                <a:off x="4252365" y="3803731"/>
                <a:ext cx="25433" cy="4588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70" extrusionOk="0">
                    <a:moveTo>
                      <a:pt x="1068" y="1"/>
                    </a:moveTo>
                    <a:cubicBezTo>
                      <a:pt x="902" y="201"/>
                      <a:pt x="701" y="435"/>
                      <a:pt x="535" y="635"/>
                    </a:cubicBezTo>
                    <a:cubicBezTo>
                      <a:pt x="368" y="902"/>
                      <a:pt x="234" y="1269"/>
                      <a:pt x="1" y="1502"/>
                    </a:cubicBezTo>
                    <a:cubicBezTo>
                      <a:pt x="1" y="1502"/>
                      <a:pt x="34" y="1535"/>
                      <a:pt x="34" y="1535"/>
                    </a:cubicBezTo>
                    <a:cubicBezTo>
                      <a:pt x="501" y="1836"/>
                      <a:pt x="935" y="2136"/>
                      <a:pt x="1369" y="2469"/>
                    </a:cubicBezTo>
                    <a:cubicBezTo>
                      <a:pt x="1269" y="1669"/>
                      <a:pt x="1168" y="835"/>
                      <a:pt x="1068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3172;p72"/>
              <p:cNvSpPr/>
              <p:nvPr/>
            </p:nvSpPr>
            <p:spPr>
              <a:xfrm>
                <a:off x="4245566" y="3661836"/>
                <a:ext cx="332779" cy="369005"/>
              </a:xfrm>
              <a:custGeom>
                <a:avLst/>
                <a:gdLst/>
                <a:ahLst/>
                <a:cxnLst/>
                <a:rect l="l" t="t" r="r" b="b"/>
                <a:pathLst>
                  <a:path w="17913" h="19863" extrusionOk="0">
                    <a:moveTo>
                      <a:pt x="15511" y="8173"/>
                    </a:moveTo>
                    <a:cubicBezTo>
                      <a:pt x="15778" y="8540"/>
                      <a:pt x="16145" y="8840"/>
                      <a:pt x="16545" y="9007"/>
                    </a:cubicBezTo>
                    <a:cubicBezTo>
                      <a:pt x="16512" y="9007"/>
                      <a:pt x="16512" y="9040"/>
                      <a:pt x="16478" y="9040"/>
                    </a:cubicBezTo>
                    <a:cubicBezTo>
                      <a:pt x="16045" y="9374"/>
                      <a:pt x="15645" y="9707"/>
                      <a:pt x="15211" y="10041"/>
                    </a:cubicBezTo>
                    <a:cubicBezTo>
                      <a:pt x="15344" y="9407"/>
                      <a:pt x="15411" y="8806"/>
                      <a:pt x="15511" y="8173"/>
                    </a:cubicBezTo>
                    <a:close/>
                    <a:moveTo>
                      <a:pt x="1434" y="7639"/>
                    </a:moveTo>
                    <a:cubicBezTo>
                      <a:pt x="1534" y="8473"/>
                      <a:pt x="1635" y="9273"/>
                      <a:pt x="1735" y="10107"/>
                    </a:cubicBezTo>
                    <a:cubicBezTo>
                      <a:pt x="1301" y="9807"/>
                      <a:pt x="867" y="9474"/>
                      <a:pt x="434" y="9173"/>
                    </a:cubicBezTo>
                    <a:lnTo>
                      <a:pt x="400" y="9173"/>
                    </a:lnTo>
                    <a:cubicBezTo>
                      <a:pt x="400" y="9173"/>
                      <a:pt x="400" y="9140"/>
                      <a:pt x="367" y="9140"/>
                    </a:cubicBezTo>
                    <a:cubicBezTo>
                      <a:pt x="600" y="8907"/>
                      <a:pt x="734" y="8540"/>
                      <a:pt x="934" y="8306"/>
                    </a:cubicBezTo>
                    <a:cubicBezTo>
                      <a:pt x="1101" y="8073"/>
                      <a:pt x="1268" y="7839"/>
                      <a:pt x="1434" y="7639"/>
                    </a:cubicBezTo>
                    <a:close/>
                    <a:moveTo>
                      <a:pt x="8806" y="601"/>
                    </a:moveTo>
                    <a:cubicBezTo>
                      <a:pt x="11241" y="634"/>
                      <a:pt x="13676" y="901"/>
                      <a:pt x="16112" y="967"/>
                    </a:cubicBezTo>
                    <a:lnTo>
                      <a:pt x="16178" y="967"/>
                    </a:lnTo>
                    <a:cubicBezTo>
                      <a:pt x="15711" y="2469"/>
                      <a:pt x="15578" y="4136"/>
                      <a:pt x="15344" y="5671"/>
                    </a:cubicBezTo>
                    <a:cubicBezTo>
                      <a:pt x="15144" y="7205"/>
                      <a:pt x="14944" y="8706"/>
                      <a:pt x="14844" y="10207"/>
                    </a:cubicBezTo>
                    <a:cubicBezTo>
                      <a:pt x="14844" y="10274"/>
                      <a:pt x="14844" y="10274"/>
                      <a:pt x="14877" y="10308"/>
                    </a:cubicBezTo>
                    <a:cubicBezTo>
                      <a:pt x="14177" y="10875"/>
                      <a:pt x="13476" y="11408"/>
                      <a:pt x="12776" y="11975"/>
                    </a:cubicBezTo>
                    <a:cubicBezTo>
                      <a:pt x="11676" y="12850"/>
                      <a:pt x="10193" y="14488"/>
                      <a:pt x="8693" y="14488"/>
                    </a:cubicBezTo>
                    <a:cubicBezTo>
                      <a:pt x="8419" y="14488"/>
                      <a:pt x="8145" y="14434"/>
                      <a:pt x="7872" y="14310"/>
                    </a:cubicBezTo>
                    <a:cubicBezTo>
                      <a:pt x="6605" y="13743"/>
                      <a:pt x="5404" y="12709"/>
                      <a:pt x="4303" y="11942"/>
                    </a:cubicBezTo>
                    <a:cubicBezTo>
                      <a:pt x="3569" y="11442"/>
                      <a:pt x="2869" y="10908"/>
                      <a:pt x="2135" y="10408"/>
                    </a:cubicBezTo>
                    <a:cubicBezTo>
                      <a:pt x="2135" y="10374"/>
                      <a:pt x="2168" y="10374"/>
                      <a:pt x="2168" y="10341"/>
                    </a:cubicBezTo>
                    <a:cubicBezTo>
                      <a:pt x="2102" y="9240"/>
                      <a:pt x="2001" y="8173"/>
                      <a:pt x="1935" y="7072"/>
                    </a:cubicBezTo>
                    <a:cubicBezTo>
                      <a:pt x="1935" y="7039"/>
                      <a:pt x="1935" y="7005"/>
                      <a:pt x="1935" y="7005"/>
                    </a:cubicBezTo>
                    <a:cubicBezTo>
                      <a:pt x="1801" y="4970"/>
                      <a:pt x="1668" y="2936"/>
                      <a:pt x="1601" y="901"/>
                    </a:cubicBezTo>
                    <a:cubicBezTo>
                      <a:pt x="1601" y="867"/>
                      <a:pt x="1601" y="834"/>
                      <a:pt x="1568" y="801"/>
                    </a:cubicBezTo>
                    <a:cubicBezTo>
                      <a:pt x="4003" y="801"/>
                      <a:pt x="6405" y="601"/>
                      <a:pt x="8806" y="601"/>
                    </a:cubicBezTo>
                    <a:close/>
                    <a:moveTo>
                      <a:pt x="16579" y="9740"/>
                    </a:moveTo>
                    <a:cubicBezTo>
                      <a:pt x="16745" y="12342"/>
                      <a:pt x="17046" y="14978"/>
                      <a:pt x="17012" y="17579"/>
                    </a:cubicBezTo>
                    <a:cubicBezTo>
                      <a:pt x="17012" y="17980"/>
                      <a:pt x="16945" y="18347"/>
                      <a:pt x="16845" y="18613"/>
                    </a:cubicBezTo>
                    <a:cubicBezTo>
                      <a:pt x="16745" y="18547"/>
                      <a:pt x="16679" y="18480"/>
                      <a:pt x="16612" y="18413"/>
                    </a:cubicBezTo>
                    <a:cubicBezTo>
                      <a:pt x="16078" y="17846"/>
                      <a:pt x="15578" y="17313"/>
                      <a:pt x="15044" y="16745"/>
                    </a:cubicBezTo>
                    <a:cubicBezTo>
                      <a:pt x="14043" y="15611"/>
                      <a:pt x="13109" y="14410"/>
                      <a:pt x="12142" y="13243"/>
                    </a:cubicBezTo>
                    <a:cubicBezTo>
                      <a:pt x="13610" y="12075"/>
                      <a:pt x="15111" y="10908"/>
                      <a:pt x="16579" y="9740"/>
                    </a:cubicBezTo>
                    <a:close/>
                    <a:moveTo>
                      <a:pt x="467" y="9674"/>
                    </a:moveTo>
                    <a:lnTo>
                      <a:pt x="467" y="9674"/>
                    </a:lnTo>
                    <a:cubicBezTo>
                      <a:pt x="1701" y="10775"/>
                      <a:pt x="3036" y="11742"/>
                      <a:pt x="4403" y="12709"/>
                    </a:cubicBezTo>
                    <a:cubicBezTo>
                      <a:pt x="4803" y="12976"/>
                      <a:pt x="5237" y="13276"/>
                      <a:pt x="5637" y="13543"/>
                    </a:cubicBezTo>
                    <a:cubicBezTo>
                      <a:pt x="4770" y="14210"/>
                      <a:pt x="4036" y="15144"/>
                      <a:pt x="3269" y="15945"/>
                    </a:cubicBezTo>
                    <a:cubicBezTo>
                      <a:pt x="2435" y="16846"/>
                      <a:pt x="1568" y="17746"/>
                      <a:pt x="801" y="18714"/>
                    </a:cubicBezTo>
                    <a:cubicBezTo>
                      <a:pt x="701" y="18547"/>
                      <a:pt x="600" y="18313"/>
                      <a:pt x="600" y="18013"/>
                    </a:cubicBezTo>
                    <a:cubicBezTo>
                      <a:pt x="434" y="15244"/>
                      <a:pt x="600" y="12442"/>
                      <a:pt x="467" y="9674"/>
                    </a:cubicBezTo>
                    <a:close/>
                    <a:moveTo>
                      <a:pt x="11875" y="13476"/>
                    </a:moveTo>
                    <a:cubicBezTo>
                      <a:pt x="12476" y="14410"/>
                      <a:pt x="13143" y="15311"/>
                      <a:pt x="13843" y="16178"/>
                    </a:cubicBezTo>
                    <a:cubicBezTo>
                      <a:pt x="14244" y="16679"/>
                      <a:pt x="14677" y="17146"/>
                      <a:pt x="15077" y="17579"/>
                    </a:cubicBezTo>
                    <a:cubicBezTo>
                      <a:pt x="15311" y="17846"/>
                      <a:pt x="16245" y="18580"/>
                      <a:pt x="16478" y="18980"/>
                    </a:cubicBezTo>
                    <a:cubicBezTo>
                      <a:pt x="16478" y="19014"/>
                      <a:pt x="16445" y="19014"/>
                      <a:pt x="16445" y="19047"/>
                    </a:cubicBezTo>
                    <a:cubicBezTo>
                      <a:pt x="16278" y="19147"/>
                      <a:pt x="16011" y="19214"/>
                      <a:pt x="15678" y="19247"/>
                    </a:cubicBezTo>
                    <a:lnTo>
                      <a:pt x="5037" y="19247"/>
                    </a:lnTo>
                    <a:cubicBezTo>
                      <a:pt x="4370" y="19247"/>
                      <a:pt x="3669" y="19281"/>
                      <a:pt x="2969" y="19281"/>
                    </a:cubicBezTo>
                    <a:cubicBezTo>
                      <a:pt x="2302" y="19281"/>
                      <a:pt x="1501" y="19281"/>
                      <a:pt x="1034" y="18947"/>
                    </a:cubicBezTo>
                    <a:cubicBezTo>
                      <a:pt x="1935" y="18113"/>
                      <a:pt x="2769" y="17179"/>
                      <a:pt x="3636" y="16312"/>
                    </a:cubicBezTo>
                    <a:cubicBezTo>
                      <a:pt x="4437" y="15478"/>
                      <a:pt x="5337" y="14711"/>
                      <a:pt x="6004" y="13777"/>
                    </a:cubicBezTo>
                    <a:cubicBezTo>
                      <a:pt x="6271" y="13943"/>
                      <a:pt x="6505" y="14110"/>
                      <a:pt x="6772" y="14277"/>
                    </a:cubicBezTo>
                    <a:cubicBezTo>
                      <a:pt x="7305" y="14644"/>
                      <a:pt x="8072" y="15311"/>
                      <a:pt x="8740" y="15378"/>
                    </a:cubicBezTo>
                    <a:cubicBezTo>
                      <a:pt x="8802" y="15387"/>
                      <a:pt x="8865" y="15392"/>
                      <a:pt x="8928" y="15392"/>
                    </a:cubicBezTo>
                    <a:cubicBezTo>
                      <a:pt x="9975" y="15392"/>
                      <a:pt x="11089" y="14137"/>
                      <a:pt x="11875" y="13476"/>
                    </a:cubicBezTo>
                    <a:close/>
                    <a:moveTo>
                      <a:pt x="8806" y="0"/>
                    </a:moveTo>
                    <a:cubicBezTo>
                      <a:pt x="6338" y="0"/>
                      <a:pt x="3836" y="33"/>
                      <a:pt x="1434" y="467"/>
                    </a:cubicBezTo>
                    <a:cubicBezTo>
                      <a:pt x="1334" y="500"/>
                      <a:pt x="1301" y="567"/>
                      <a:pt x="1301" y="667"/>
                    </a:cubicBezTo>
                    <a:cubicBezTo>
                      <a:pt x="1168" y="667"/>
                      <a:pt x="1067" y="734"/>
                      <a:pt x="1067" y="901"/>
                    </a:cubicBezTo>
                    <a:cubicBezTo>
                      <a:pt x="1101" y="2936"/>
                      <a:pt x="1201" y="4970"/>
                      <a:pt x="1401" y="7005"/>
                    </a:cubicBezTo>
                    <a:cubicBezTo>
                      <a:pt x="1067" y="7305"/>
                      <a:pt x="801" y="7639"/>
                      <a:pt x="567" y="8006"/>
                    </a:cubicBezTo>
                    <a:cubicBezTo>
                      <a:pt x="367" y="8306"/>
                      <a:pt x="33" y="8773"/>
                      <a:pt x="100" y="9173"/>
                    </a:cubicBezTo>
                    <a:lnTo>
                      <a:pt x="133" y="9173"/>
                    </a:lnTo>
                    <a:cubicBezTo>
                      <a:pt x="100" y="9207"/>
                      <a:pt x="100" y="9240"/>
                      <a:pt x="100" y="9273"/>
                    </a:cubicBezTo>
                    <a:cubicBezTo>
                      <a:pt x="0" y="11141"/>
                      <a:pt x="33" y="13043"/>
                      <a:pt x="33" y="14944"/>
                    </a:cubicBezTo>
                    <a:cubicBezTo>
                      <a:pt x="33" y="15945"/>
                      <a:pt x="0" y="16979"/>
                      <a:pt x="67" y="18013"/>
                    </a:cubicBezTo>
                    <a:cubicBezTo>
                      <a:pt x="67" y="18413"/>
                      <a:pt x="67" y="18880"/>
                      <a:pt x="300" y="19214"/>
                    </a:cubicBezTo>
                    <a:cubicBezTo>
                      <a:pt x="641" y="19754"/>
                      <a:pt x="1317" y="19862"/>
                      <a:pt x="1991" y="19862"/>
                    </a:cubicBezTo>
                    <a:cubicBezTo>
                      <a:pt x="2440" y="19862"/>
                      <a:pt x="2889" y="19814"/>
                      <a:pt x="3236" y="19814"/>
                    </a:cubicBezTo>
                    <a:lnTo>
                      <a:pt x="14911" y="19814"/>
                    </a:lnTo>
                    <a:cubicBezTo>
                      <a:pt x="15114" y="19814"/>
                      <a:pt x="15321" y="19820"/>
                      <a:pt x="15525" y="19820"/>
                    </a:cubicBezTo>
                    <a:cubicBezTo>
                      <a:pt x="16288" y="19820"/>
                      <a:pt x="17010" y="19737"/>
                      <a:pt x="17379" y="18947"/>
                    </a:cubicBezTo>
                    <a:cubicBezTo>
                      <a:pt x="17913" y="17846"/>
                      <a:pt x="17546" y="16278"/>
                      <a:pt x="17479" y="15144"/>
                    </a:cubicBezTo>
                    <a:cubicBezTo>
                      <a:pt x="17346" y="13176"/>
                      <a:pt x="17246" y="11208"/>
                      <a:pt x="17112" y="9273"/>
                    </a:cubicBezTo>
                    <a:cubicBezTo>
                      <a:pt x="17079" y="9173"/>
                      <a:pt x="17046" y="9107"/>
                      <a:pt x="16979" y="9073"/>
                    </a:cubicBezTo>
                    <a:cubicBezTo>
                      <a:pt x="17046" y="9007"/>
                      <a:pt x="17046" y="8907"/>
                      <a:pt x="16945" y="8840"/>
                    </a:cubicBezTo>
                    <a:cubicBezTo>
                      <a:pt x="16478" y="8540"/>
                      <a:pt x="16112" y="8206"/>
                      <a:pt x="15811" y="7739"/>
                    </a:cubicBezTo>
                    <a:cubicBezTo>
                      <a:pt x="15778" y="7672"/>
                      <a:pt x="15678" y="7639"/>
                      <a:pt x="15611" y="7639"/>
                    </a:cubicBezTo>
                    <a:cubicBezTo>
                      <a:pt x="15745" y="6872"/>
                      <a:pt x="15845" y="6105"/>
                      <a:pt x="15978" y="5337"/>
                    </a:cubicBezTo>
                    <a:cubicBezTo>
                      <a:pt x="16212" y="3836"/>
                      <a:pt x="16579" y="2335"/>
                      <a:pt x="16645" y="834"/>
                    </a:cubicBezTo>
                    <a:cubicBezTo>
                      <a:pt x="16645" y="695"/>
                      <a:pt x="16553" y="626"/>
                      <a:pt x="16445" y="626"/>
                    </a:cubicBezTo>
                    <a:cubicBezTo>
                      <a:pt x="16423" y="626"/>
                      <a:pt x="16401" y="628"/>
                      <a:pt x="16378" y="634"/>
                    </a:cubicBezTo>
                    <a:cubicBezTo>
                      <a:pt x="16345" y="534"/>
                      <a:pt x="16312" y="467"/>
                      <a:pt x="16212" y="434"/>
                    </a:cubicBezTo>
                    <a:cubicBezTo>
                      <a:pt x="13777" y="33"/>
                      <a:pt x="11241" y="33"/>
                      <a:pt x="880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3173;p72"/>
              <p:cNvSpPr/>
              <p:nvPr/>
            </p:nvSpPr>
            <p:spPr>
              <a:xfrm>
                <a:off x="4308154" y="3710787"/>
                <a:ext cx="19335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436" extrusionOk="0">
                    <a:moveTo>
                      <a:pt x="10207" y="0"/>
                    </a:moveTo>
                    <a:cubicBezTo>
                      <a:pt x="6838" y="0"/>
                      <a:pt x="3469" y="67"/>
                      <a:pt x="134" y="234"/>
                    </a:cubicBezTo>
                    <a:cubicBezTo>
                      <a:pt x="0" y="234"/>
                      <a:pt x="0" y="401"/>
                      <a:pt x="134" y="401"/>
                    </a:cubicBezTo>
                    <a:cubicBezTo>
                      <a:pt x="1315" y="424"/>
                      <a:pt x="2501" y="435"/>
                      <a:pt x="3690" y="435"/>
                    </a:cubicBezTo>
                    <a:cubicBezTo>
                      <a:pt x="5856" y="435"/>
                      <a:pt x="8032" y="399"/>
                      <a:pt x="10207" y="334"/>
                    </a:cubicBezTo>
                    <a:cubicBezTo>
                      <a:pt x="10408" y="334"/>
                      <a:pt x="10408" y="0"/>
                      <a:pt x="102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3174;p72"/>
              <p:cNvSpPr/>
              <p:nvPr/>
            </p:nvSpPr>
            <p:spPr>
              <a:xfrm>
                <a:off x="4313727" y="3752141"/>
                <a:ext cx="185924" cy="8731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470" extrusionOk="0">
                    <a:moveTo>
                      <a:pt x="8008" y="0"/>
                    </a:moveTo>
                    <a:cubicBezTo>
                      <a:pt x="5385" y="0"/>
                      <a:pt x="2748" y="55"/>
                      <a:pt x="134" y="109"/>
                    </a:cubicBezTo>
                    <a:cubicBezTo>
                      <a:pt x="0" y="109"/>
                      <a:pt x="0" y="343"/>
                      <a:pt x="134" y="343"/>
                    </a:cubicBezTo>
                    <a:cubicBezTo>
                      <a:pt x="1890" y="416"/>
                      <a:pt x="3667" y="469"/>
                      <a:pt x="5437" y="469"/>
                    </a:cubicBezTo>
                    <a:cubicBezTo>
                      <a:pt x="6893" y="469"/>
                      <a:pt x="8343" y="433"/>
                      <a:pt x="9774" y="343"/>
                    </a:cubicBezTo>
                    <a:cubicBezTo>
                      <a:pt x="10007" y="343"/>
                      <a:pt x="10007" y="9"/>
                      <a:pt x="9774" y="9"/>
                    </a:cubicBezTo>
                    <a:cubicBezTo>
                      <a:pt x="9186" y="3"/>
                      <a:pt x="8598" y="0"/>
                      <a:pt x="80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3175;p72"/>
              <p:cNvSpPr/>
              <p:nvPr/>
            </p:nvSpPr>
            <p:spPr>
              <a:xfrm>
                <a:off x="4315585" y="3843951"/>
                <a:ext cx="184066" cy="10292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554" extrusionOk="0">
                    <a:moveTo>
                      <a:pt x="6837" y="1"/>
                    </a:moveTo>
                    <a:cubicBezTo>
                      <a:pt x="4611" y="1"/>
                      <a:pt x="2364" y="111"/>
                      <a:pt x="167" y="204"/>
                    </a:cubicBezTo>
                    <a:cubicBezTo>
                      <a:pt x="0" y="204"/>
                      <a:pt x="0" y="438"/>
                      <a:pt x="167" y="438"/>
                    </a:cubicBezTo>
                    <a:cubicBezTo>
                      <a:pt x="1978" y="496"/>
                      <a:pt x="3821" y="553"/>
                      <a:pt x="5660" y="553"/>
                    </a:cubicBezTo>
                    <a:cubicBezTo>
                      <a:pt x="7006" y="553"/>
                      <a:pt x="8349" y="522"/>
                      <a:pt x="9674" y="438"/>
                    </a:cubicBezTo>
                    <a:cubicBezTo>
                      <a:pt x="9907" y="404"/>
                      <a:pt x="9907" y="104"/>
                      <a:pt x="9674" y="71"/>
                    </a:cubicBezTo>
                    <a:cubicBezTo>
                      <a:pt x="8736" y="21"/>
                      <a:pt x="7788" y="1"/>
                      <a:pt x="68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3176;p72"/>
              <p:cNvSpPr/>
              <p:nvPr/>
            </p:nvSpPr>
            <p:spPr>
              <a:xfrm>
                <a:off x="4316198" y="3794628"/>
                <a:ext cx="175650" cy="12577"/>
              </a:xfrm>
              <a:custGeom>
                <a:avLst/>
                <a:gdLst/>
                <a:ahLst/>
                <a:cxnLst/>
                <a:rect l="l" t="t" r="r" b="b"/>
                <a:pathLst>
                  <a:path w="9455" h="677" extrusionOk="0">
                    <a:moveTo>
                      <a:pt x="1492" y="0"/>
                    </a:moveTo>
                    <a:cubicBezTo>
                      <a:pt x="1033" y="0"/>
                      <a:pt x="579" y="16"/>
                      <a:pt x="134" y="57"/>
                    </a:cubicBezTo>
                    <a:cubicBezTo>
                      <a:pt x="34" y="91"/>
                      <a:pt x="1" y="191"/>
                      <a:pt x="101" y="224"/>
                    </a:cubicBezTo>
                    <a:cubicBezTo>
                      <a:pt x="1702" y="524"/>
                      <a:pt x="3403" y="458"/>
                      <a:pt x="5038" y="524"/>
                    </a:cubicBezTo>
                    <a:cubicBezTo>
                      <a:pt x="5785" y="561"/>
                      <a:pt x="6611" y="677"/>
                      <a:pt x="7409" y="677"/>
                    </a:cubicBezTo>
                    <a:cubicBezTo>
                      <a:pt x="8071" y="677"/>
                      <a:pt x="8714" y="597"/>
                      <a:pt x="9274" y="324"/>
                    </a:cubicBezTo>
                    <a:cubicBezTo>
                      <a:pt x="9454" y="264"/>
                      <a:pt x="9364" y="14"/>
                      <a:pt x="9198" y="14"/>
                    </a:cubicBezTo>
                    <a:cubicBezTo>
                      <a:pt x="9180" y="14"/>
                      <a:pt x="9160" y="17"/>
                      <a:pt x="9141" y="24"/>
                    </a:cubicBezTo>
                    <a:cubicBezTo>
                      <a:pt x="8568" y="219"/>
                      <a:pt x="7925" y="280"/>
                      <a:pt x="7266" y="280"/>
                    </a:cubicBezTo>
                    <a:cubicBezTo>
                      <a:pt x="6351" y="280"/>
                      <a:pt x="5405" y="163"/>
                      <a:pt x="4571" y="124"/>
                    </a:cubicBezTo>
                    <a:cubicBezTo>
                      <a:pt x="3558" y="78"/>
                      <a:pt x="2514" y="0"/>
                      <a:pt x="14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679" name="Google Shape;679;p51">
            <a:hlinkClick r:id="" action="ppaction://noaction"/>
          </p:cNvPr>
          <p:cNvSpPr/>
          <p:nvPr/>
        </p:nvSpPr>
        <p:spPr>
          <a:xfrm rot="-5400000">
            <a:off x="14737690" y="4678829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2" name="Google Shape;682;p51">
            <a:hlinkClick r:id="" action="ppaction://noaction"/>
          </p:cNvPr>
          <p:cNvSpPr/>
          <p:nvPr/>
        </p:nvSpPr>
        <p:spPr>
          <a:xfrm rot="-5400000">
            <a:off x="14737690" y="57845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5" name="Google Shape;685;p51">
            <a:hlinkClick r:id="" action="ppaction://noaction"/>
          </p:cNvPr>
          <p:cNvSpPr/>
          <p:nvPr/>
        </p:nvSpPr>
        <p:spPr>
          <a:xfrm rot="-5400000">
            <a:off x="14737690" y="68902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8" name="Google Shape;688;p51">
            <a:hlinkClick r:id="" action="ppaction://hlinkshowjump?jump=previousslide"/>
          </p:cNvPr>
          <p:cNvSpPr/>
          <p:nvPr/>
        </p:nvSpPr>
        <p:spPr>
          <a:xfrm rot="5400000">
            <a:off x="11571522" y="8555630"/>
            <a:ext cx="437094" cy="534474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54" name="Rectangle 3">
            <a:extLst>
              <a:ext uri="{FF2B5EF4-FFF2-40B4-BE49-F238E27FC236}">
                <a16:creationId xmlns="" xmlns:a16="http://schemas.microsoft.com/office/drawing/2014/main" id="{5EE9856E-C120-403F-9AD8-7F072859FA6D}"/>
              </a:ext>
            </a:extLst>
          </p:cNvPr>
          <p:cNvSpPr/>
          <p:nvPr/>
        </p:nvSpPr>
        <p:spPr>
          <a:xfrm>
            <a:off x="-1693298" y="1306244"/>
            <a:ext cx="10519200" cy="769435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lIns="137154" tIns="68577" rIns="137154" bIns="68577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371531" rtl="1">
              <a:defRPr/>
            </a:pP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 </a:t>
            </a:r>
            <a:r>
              <a:rPr lang="ar-AE" sz="4100" kern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إلى</a:t>
            </a:r>
            <a:r>
              <a:rPr lang="ar-AE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</a:t>
            </a:r>
            <a:r>
              <a:rPr lang="ar-AE" sz="4100" kern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الْلِقاء </a:t>
            </a:r>
            <a:r>
              <a:rPr lang="ar-JO" sz="4100" kern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أَتَمن</a:t>
            </a:r>
            <a:r>
              <a:rPr lang="ar-JO" sz="4100" kern="0" dirty="0">
                <a:ln w="0"/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ى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لَك</a:t>
            </a:r>
            <a:r>
              <a:rPr lang="ar-AE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</a:t>
            </a:r>
            <a:r>
              <a:rPr lang="en-US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يَوْمَاً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SA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ممتع</a:t>
            </a:r>
            <a:r>
              <a:rPr lang="en-US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…..  </a:t>
            </a:r>
            <a:endParaRPr lang="ar-JO" sz="4100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="" xmlns:a16="http://schemas.microsoft.com/office/drawing/2014/main" id="{94E47E75-B5CF-487C-8B40-9F43D607B58F}"/>
              </a:ext>
            </a:extLst>
          </p:cNvPr>
          <p:cNvSpPr/>
          <p:nvPr/>
        </p:nvSpPr>
        <p:spPr>
          <a:xfrm>
            <a:off x="1719196" y="525250"/>
            <a:ext cx="6036740" cy="8079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82871" tIns="91436" rIns="182871" bIns="91436">
            <a:spAutoFit/>
          </a:bodyPr>
          <a:lstStyle/>
          <a:p>
            <a:pPr algn="ctr"/>
            <a:r>
              <a:rPr lang="ar-SA" sz="41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ar-SA" sz="41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صفي </a:t>
            </a:r>
            <a:r>
              <a:rPr lang="ar-SA" sz="41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العجيب  </a:t>
            </a:r>
            <a:r>
              <a:rPr lang="ar-SA" sz="4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 </a:t>
            </a:r>
            <a:r>
              <a:rPr lang="ar-SA" sz="41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رائعون...</a:t>
            </a:r>
            <a:endParaRPr lang="ar-AE" sz="41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25" descr="A picture containing tea, cup, mug&#10;&#10;Description automatically generated">
            <a:extLst>
              <a:ext uri="{FF2B5EF4-FFF2-40B4-BE49-F238E27FC236}">
                <a16:creationId xmlns="" xmlns:a16="http://schemas.microsoft.com/office/drawing/2014/main" id="{CA216333-F2CD-43D3-9C06-68EA211314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 rot="10328227">
            <a:off x="1558859" y="1317003"/>
            <a:ext cx="1099145" cy="845492"/>
          </a:xfrm>
          <a:prstGeom prst="rect">
            <a:avLst/>
          </a:prstGeom>
        </p:spPr>
      </p:pic>
      <p:pic>
        <p:nvPicPr>
          <p:cNvPr id="64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0B4E2F59-F61E-47C6-B94B-BD294FF7B0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3486856">
            <a:off x="375419" y="8172233"/>
            <a:ext cx="1865037" cy="1761191"/>
          </a:xfrm>
          <a:prstGeom prst="rect">
            <a:avLst/>
          </a:prstGeom>
        </p:spPr>
      </p:pic>
      <p:sp>
        <p:nvSpPr>
          <p:cNvPr id="65" name="circle">
            <a:extLst>
              <a:ext uri="{FF2B5EF4-FFF2-40B4-BE49-F238E27FC236}">
                <a16:creationId xmlns="" xmlns:a16="http://schemas.microsoft.com/office/drawing/2014/main" id="{39345CDE-8D93-42F1-89C5-0A0E659C9C6D}"/>
              </a:ext>
            </a:extLst>
          </p:cNvPr>
          <p:cNvSpPr/>
          <p:nvPr/>
        </p:nvSpPr>
        <p:spPr>
          <a:xfrm>
            <a:off x="3583884" y="3203950"/>
            <a:ext cx="5727576" cy="1506260"/>
          </a:xfrm>
          <a:prstGeom prst="ellipse">
            <a:avLst/>
          </a:prstGeom>
          <a:solidFill>
            <a:srgbClr val="FFD9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r>
              <a:rPr lang="ar-SA" sz="42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انتهت حصتنا      </a:t>
            </a:r>
            <a:r>
              <a:rPr lang="ar-SA" sz="4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دمتم بحفظ </a:t>
            </a:r>
          </a:p>
          <a:p>
            <a:pPr algn="ctr"/>
            <a:r>
              <a:rPr lang="ar-SA" sz="4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الرحمن ورعايته</a:t>
            </a:r>
          </a:p>
          <a:p>
            <a:pPr algn="ctr" defTabSz="1371498"/>
            <a:endParaRPr lang="ar-SA" sz="42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pic>
        <p:nvPicPr>
          <p:cNvPr id="66" name="Picture 2" descr="http://up80.s-oman.net/T5Ua.gif">
            <a:extLst>
              <a:ext uri="{FF2B5EF4-FFF2-40B4-BE49-F238E27FC236}">
                <a16:creationId xmlns="" xmlns:a16="http://schemas.microsoft.com/office/drawing/2014/main" id="{8D78385B-6D6D-4A0D-9E0E-D5F1ED6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750092" y="5583107"/>
            <a:ext cx="3858042" cy="1929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5">
            <a:extLst>
              <a:ext uri="{FF2B5EF4-FFF2-40B4-BE49-F238E27FC236}">
                <a16:creationId xmlns="" xmlns:a16="http://schemas.microsoft.com/office/drawing/2014/main" id="{97237030-82EC-419D-88ED-F9E3F08731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802" t="78057" r="35493" b="17140"/>
          <a:stretch/>
        </p:blipFill>
        <p:spPr>
          <a:xfrm>
            <a:off x="2897908" y="7257710"/>
            <a:ext cx="8667770" cy="947490"/>
          </a:xfrm>
          <a:prstGeom prst="rect">
            <a:avLst/>
          </a:prstGeom>
        </p:spPr>
      </p:pic>
      <p:sp>
        <p:nvSpPr>
          <p:cNvPr id="68" name="Rectangle 7">
            <a:extLst>
              <a:ext uri="{FF2B5EF4-FFF2-40B4-BE49-F238E27FC236}">
                <a16:creationId xmlns="" xmlns:a16="http://schemas.microsoft.com/office/drawing/2014/main" id="{8E4724F8-A11D-4680-92A8-7CB5FCC1C745}"/>
              </a:ext>
            </a:extLst>
          </p:cNvPr>
          <p:cNvSpPr/>
          <p:nvPr/>
        </p:nvSpPr>
        <p:spPr>
          <a:xfrm>
            <a:off x="1216683" y="8604320"/>
            <a:ext cx="12954000" cy="630846"/>
          </a:xfrm>
          <a:prstGeom prst="rect">
            <a:avLst/>
          </a:prstGeom>
        </p:spPr>
        <p:txBody>
          <a:bodyPr wrap="square" lIns="137154" tIns="68577" rIns="137154" bIns="68577">
            <a:spAutoFit/>
          </a:bodyPr>
          <a:lstStyle/>
          <a:p>
            <a:pPr algn="ctr"/>
            <a:r>
              <a:rPr lang="ar-AE" sz="3200" dirty="0">
                <a:solidFill>
                  <a:schemeClr val="bg1">
                    <a:lumMod val="60000"/>
                    <a:lumOff val="4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32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لا تنسـوا الضغط على علامة السماعة الحمراء للخروج</a:t>
            </a:r>
          </a:p>
        </p:txBody>
      </p:sp>
      <p:sp>
        <p:nvSpPr>
          <p:cNvPr id="69" name="Oval 8">
            <a:extLst>
              <a:ext uri="{FF2B5EF4-FFF2-40B4-BE49-F238E27FC236}">
                <a16:creationId xmlns="" xmlns:a16="http://schemas.microsoft.com/office/drawing/2014/main" id="{29379E6A-4607-48A3-8AD2-909D460AC40D}"/>
              </a:ext>
            </a:extLst>
          </p:cNvPr>
          <p:cNvSpPr/>
          <p:nvPr/>
        </p:nvSpPr>
        <p:spPr>
          <a:xfrm>
            <a:off x="10391790" y="6900560"/>
            <a:ext cx="1665516" cy="15636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endParaRPr lang="en-GB"/>
          </a:p>
        </p:txBody>
      </p:sp>
      <p:sp>
        <p:nvSpPr>
          <p:cNvPr id="142" name="Google_teacher"/>
          <p:cNvSpPr/>
          <p:nvPr/>
        </p:nvSpPr>
        <p:spPr>
          <a:xfrm>
            <a:off x="13086260" y="9235166"/>
            <a:ext cx="4846140" cy="11805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52393" tIns="152393" rIns="152393" bIns="152393" numCol="1" anchor="ctr">
            <a:noAutofit/>
          </a:bodyPr>
          <a:lstStyle>
            <a:lvl1pPr algn="l" defTabSz="778933">
              <a:defRPr sz="35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algn="ctr"/>
            <a:r>
              <a:rPr lang="en-US" sz="4800" dirty="0" err="1">
                <a:solidFill>
                  <a:srgbClr val="CC3399"/>
                </a:solidFill>
              </a:rPr>
              <a:t>Jcliiio</a:t>
            </a:r>
            <a:endParaRPr sz="4800" dirty="0">
              <a:solidFill>
                <a:srgbClr val="CC3399"/>
              </a:solidFill>
            </a:endParaRPr>
          </a:p>
        </p:txBody>
      </p:sp>
      <p:pic>
        <p:nvPicPr>
          <p:cNvPr id="143" name="Picture 2" descr="شعار سناب مفرغ للتصميم انجروفيك – شعار تويوتا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217168" y="8822867"/>
            <a:ext cx="1647452" cy="1647455"/>
          </a:xfrm>
          <a:prstGeom prst="rect">
            <a:avLst/>
          </a:prstGeom>
          <a:noFill/>
        </p:spPr>
      </p:pic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506026" y="8766272"/>
            <a:ext cx="1438379" cy="143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4" name="Google Shape;684;p51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vert="horz" wrap="square" lIns="182841" tIns="182841" rIns="182841" bIns="182841" rtlCol="1" anchor="t" anchorCtr="0">
            <a:noAutofit/>
          </a:bodyPr>
          <a:lstStyle/>
          <a:p>
            <a:r>
              <a:rPr lang="ar-SA" sz="24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140" name="Google Shape;676;p51">
            <a:hlinkClick r:id="" action="ppaction://noaction"/>
          </p:cNvPr>
          <p:cNvSpPr txBox="1">
            <a:spLocks/>
          </p:cNvSpPr>
          <p:nvPr/>
        </p:nvSpPr>
        <p:spPr>
          <a:xfrm>
            <a:off x="15775364" y="4609987"/>
            <a:ext cx="2740346" cy="7207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cs typeface="PT Bold Heading" pitchFamily="2" charset="-78"/>
              </a:rPr>
              <a:t>ننجز العمل بإتقان</a:t>
            </a:r>
            <a:endParaRPr lang="ar-SA" sz="24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grpSp>
        <p:nvGrpSpPr>
          <p:cNvPr id="147" name="Google Shape;2750;p69"/>
          <p:cNvGrpSpPr/>
          <p:nvPr/>
        </p:nvGrpSpPr>
        <p:grpSpPr>
          <a:xfrm>
            <a:off x="7492797" y="476236"/>
            <a:ext cx="965442" cy="843941"/>
            <a:chOff x="6441550" y="2480732"/>
            <a:chExt cx="253700" cy="208925"/>
          </a:xfrm>
        </p:grpSpPr>
        <p:sp>
          <p:nvSpPr>
            <p:cNvPr id="148" name="Google Shape;2751;p69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752;p69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0" name="Google Shape;2823;p70"/>
          <p:cNvGrpSpPr/>
          <p:nvPr/>
        </p:nvGrpSpPr>
        <p:grpSpPr>
          <a:xfrm>
            <a:off x="-418030" y="2335279"/>
            <a:ext cx="2526461" cy="1895582"/>
            <a:chOff x="2927050" y="2256825"/>
            <a:chExt cx="334100" cy="300175"/>
          </a:xfrm>
        </p:grpSpPr>
        <p:sp>
          <p:nvSpPr>
            <p:cNvPr id="151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3" name="Google Shape;2836;p70"/>
          <p:cNvGrpSpPr/>
          <p:nvPr/>
        </p:nvGrpSpPr>
        <p:grpSpPr>
          <a:xfrm rot="15593802">
            <a:off x="8411135" y="-245145"/>
            <a:ext cx="1752090" cy="2038548"/>
            <a:chOff x="2927050" y="2256825"/>
            <a:chExt cx="334100" cy="300175"/>
          </a:xfrm>
        </p:grpSpPr>
        <p:sp>
          <p:nvSpPr>
            <p:cNvPr id="164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0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671" y="2155316"/>
            <a:ext cx="2193972" cy="2193972"/>
          </a:xfrm>
          <a:prstGeom prst="rect">
            <a:avLst/>
          </a:prstGeom>
        </p:spPr>
      </p:pic>
      <p:pic>
        <p:nvPicPr>
          <p:cNvPr id="71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608" y="3239289"/>
            <a:ext cx="3027258" cy="3027258"/>
          </a:xfrm>
          <a:prstGeom prst="rect">
            <a:avLst/>
          </a:prstGeom>
        </p:spPr>
      </p:pic>
      <p:sp>
        <p:nvSpPr>
          <p:cNvPr id="76" name="Google Shape;681;p51">
            <a:hlinkClick r:id="" action="ppaction://noaction"/>
          </p:cNvPr>
          <p:cNvSpPr txBox="1">
            <a:spLocks/>
          </p:cNvSpPr>
          <p:nvPr/>
        </p:nvSpPr>
        <p:spPr>
          <a:xfrm>
            <a:off x="15384944" y="5576962"/>
            <a:ext cx="2879411" cy="71675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oncert One"/>
              <a:buNone/>
              <a:defRPr sz="32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نستمتع باقي اليوم</a:t>
            </a:r>
            <a:endParaRPr lang="ar-SA"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77" name="Google Shape;684;p51">
            <a:hlinkClick r:id="" action="ppaction://noaction"/>
          </p:cNvPr>
          <p:cNvSpPr txBox="1">
            <a:spLocks/>
          </p:cNvSpPr>
          <p:nvPr/>
        </p:nvSpPr>
        <p:spPr>
          <a:xfrm>
            <a:off x="15923420" y="6681790"/>
            <a:ext cx="2364581" cy="71675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lang="ar-SA"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pic>
        <p:nvPicPr>
          <p:cNvPr id="78" name="Picture 2" descr="من قدك يامدلل .. آمر تــدلل [الأرشيف] - الصفحة 6 - منتديات قصايد ليل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3074" y="7568716"/>
            <a:ext cx="2356317" cy="147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صور للمقدمات | Miraculous / Arabic Amino"/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450" y="4491741"/>
            <a:ext cx="4586045" cy="203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70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7" name="جدول 1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8451647"/>
              </p:ext>
            </p:extLst>
          </p:nvPr>
        </p:nvGraphicFramePr>
        <p:xfrm>
          <a:off x="2046135" y="1181100"/>
          <a:ext cx="7250265" cy="3216178"/>
        </p:xfrm>
        <a:graphic>
          <a:graphicData uri="http://schemas.openxmlformats.org/drawingml/2006/table">
            <a:tbl>
              <a:tblPr rtl="1" firstRow="1" bandRow="1">
                <a:tableStyleId>{E8B1032C-EA38-4F05-BA0D-38AFFFC7BED3}</a:tableStyleId>
              </a:tblPr>
              <a:tblGrid>
                <a:gridCol w="1450053"/>
                <a:gridCol w="1450053"/>
                <a:gridCol w="1450053"/>
                <a:gridCol w="1450053"/>
                <a:gridCol w="1450053"/>
              </a:tblGrid>
              <a:tr h="1608089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</a:tr>
              <a:tr h="1608089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3" name="جدول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469962"/>
              </p:ext>
            </p:extLst>
          </p:nvPr>
        </p:nvGraphicFramePr>
        <p:xfrm>
          <a:off x="9630556" y="1257300"/>
          <a:ext cx="6840800" cy="3174384"/>
        </p:xfrm>
        <a:graphic>
          <a:graphicData uri="http://schemas.openxmlformats.org/drawingml/2006/table">
            <a:tbl>
              <a:tblPr rtl="1" firstRow="1" bandRow="1">
                <a:tableStyleId>{E8B1032C-EA38-4F05-BA0D-38AFFFC7BED3}</a:tableStyleId>
              </a:tblPr>
              <a:tblGrid>
                <a:gridCol w="1368160"/>
                <a:gridCol w="1368160"/>
                <a:gridCol w="1368160"/>
                <a:gridCol w="1368160"/>
                <a:gridCol w="1368160"/>
              </a:tblGrid>
              <a:tr h="1587192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</a:tr>
              <a:tr h="1587192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pSp>
        <p:nvGrpSpPr>
          <p:cNvPr id="64" name="مجموعة 63">
            <a:extLst>
              <a:ext uri="{FF2B5EF4-FFF2-40B4-BE49-F238E27FC236}">
                <a16:creationId xmlns="" xmlns:a16="http://schemas.microsoft.com/office/drawing/2014/main" id="{78AE11FE-A345-468D-9E4B-C25C522F85BA}"/>
              </a:ext>
            </a:extLst>
          </p:cNvPr>
          <p:cNvGrpSpPr/>
          <p:nvPr/>
        </p:nvGrpSpPr>
        <p:grpSpPr>
          <a:xfrm>
            <a:off x="11235978" y="1640879"/>
            <a:ext cx="1019006" cy="1025723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" name="شكل بيضاوي 1">
              <a:extLst>
                <a:ext uri="{FF2B5EF4-FFF2-40B4-BE49-F238E27FC236}">
                  <a16:creationId xmlns="" xmlns:a16="http://schemas.microsoft.com/office/drawing/2014/main" id="{EC09C323-0C0D-41CA-B91B-27B68D6CA98E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62" name="مربع نص 61">
              <a:extLst>
                <a:ext uri="{FF2B5EF4-FFF2-40B4-BE49-F238E27FC236}">
                  <a16:creationId xmlns="" xmlns:a16="http://schemas.microsoft.com/office/drawing/2014/main" id="{78C7FD00-17CA-4494-A782-4D09EF15AD11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chemeClr val="bg2">
                      <a:lumMod val="50000"/>
                    </a:schemeClr>
                  </a:solidFill>
                </a:rPr>
                <a:t>4</a:t>
              </a:r>
              <a:endParaRPr lang="en-US" sz="6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65" name="مجموعة 64">
            <a:extLst>
              <a:ext uri="{FF2B5EF4-FFF2-40B4-BE49-F238E27FC236}">
                <a16:creationId xmlns="" xmlns:a16="http://schemas.microsoft.com/office/drawing/2014/main" id="{DFB358AD-98D1-4040-A3A8-D0F6F6DD79BB}"/>
              </a:ext>
            </a:extLst>
          </p:cNvPr>
          <p:cNvGrpSpPr/>
          <p:nvPr/>
        </p:nvGrpSpPr>
        <p:grpSpPr>
          <a:xfrm>
            <a:off x="9801394" y="1631877"/>
            <a:ext cx="1019006" cy="1025723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66" name="شكل بيضاوي 65">
              <a:extLst>
                <a:ext uri="{FF2B5EF4-FFF2-40B4-BE49-F238E27FC236}">
                  <a16:creationId xmlns="" xmlns:a16="http://schemas.microsoft.com/office/drawing/2014/main" id="{18B5909D-C55F-4009-AB62-015537EC5275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67" name="مربع نص 66">
              <a:extLst>
                <a:ext uri="{FF2B5EF4-FFF2-40B4-BE49-F238E27FC236}">
                  <a16:creationId xmlns="" xmlns:a16="http://schemas.microsoft.com/office/drawing/2014/main" id="{44E68C7E-8FBC-4A8F-AAE5-0E2E0C010726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0000FF"/>
                  </a:solidFill>
                </a:rPr>
                <a:t>5</a:t>
              </a:r>
              <a:endParaRPr lang="en-US" sz="66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68" name="مجموعة 67">
            <a:extLst>
              <a:ext uri="{FF2B5EF4-FFF2-40B4-BE49-F238E27FC236}">
                <a16:creationId xmlns="" xmlns:a16="http://schemas.microsoft.com/office/drawing/2014/main" id="{A89EF520-B688-44A8-9056-83809D371DE6}"/>
              </a:ext>
            </a:extLst>
          </p:cNvPr>
          <p:cNvGrpSpPr/>
          <p:nvPr/>
        </p:nvGrpSpPr>
        <p:grpSpPr>
          <a:xfrm>
            <a:off x="12690031" y="1682075"/>
            <a:ext cx="1019006" cy="1025723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69" name="شكل بيضاوي 68">
              <a:extLst>
                <a:ext uri="{FF2B5EF4-FFF2-40B4-BE49-F238E27FC236}">
                  <a16:creationId xmlns="" xmlns:a16="http://schemas.microsoft.com/office/drawing/2014/main" id="{E91AA1D7-BA9F-4DAD-8E48-2D0928CC532F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70" name="مربع نص 69">
              <a:extLst>
                <a:ext uri="{FF2B5EF4-FFF2-40B4-BE49-F238E27FC236}">
                  <a16:creationId xmlns="" xmlns:a16="http://schemas.microsoft.com/office/drawing/2014/main" id="{8CE76DE2-763C-4B44-A034-442928799E72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chemeClr val="bg1">
                      <a:lumMod val="75000"/>
                    </a:schemeClr>
                  </a:solidFill>
                </a:rPr>
                <a:t>3</a:t>
              </a:r>
              <a:endParaRPr lang="en-US" sz="6600" b="1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grpSp>
        <p:nvGrpSpPr>
          <p:cNvPr id="71" name="مجموعة 70">
            <a:extLst>
              <a:ext uri="{FF2B5EF4-FFF2-40B4-BE49-F238E27FC236}">
                <a16:creationId xmlns="" xmlns:a16="http://schemas.microsoft.com/office/drawing/2014/main" id="{E3BED609-15BD-42F7-BB75-5D3AEF020E63}"/>
              </a:ext>
            </a:extLst>
          </p:cNvPr>
          <p:cNvGrpSpPr/>
          <p:nvPr/>
        </p:nvGrpSpPr>
        <p:grpSpPr>
          <a:xfrm>
            <a:off x="13841445" y="1653099"/>
            <a:ext cx="1019006" cy="1025723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2" name="شكل بيضاوي 71">
              <a:extLst>
                <a:ext uri="{FF2B5EF4-FFF2-40B4-BE49-F238E27FC236}">
                  <a16:creationId xmlns="" xmlns:a16="http://schemas.microsoft.com/office/drawing/2014/main" id="{DFAB157A-C3F2-4D14-9B3D-360FCC0AE1A3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73" name="مربع نص 72">
              <a:extLst>
                <a:ext uri="{FF2B5EF4-FFF2-40B4-BE49-F238E27FC236}">
                  <a16:creationId xmlns="" xmlns:a16="http://schemas.microsoft.com/office/drawing/2014/main" id="{43162C90-152B-40DE-B762-D6E40CADC37C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C00000"/>
                  </a:solidFill>
                </a:rPr>
                <a:t>2</a:t>
              </a:r>
              <a:endParaRPr lang="en-US" sz="66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4" name="مجموعة 73">
            <a:extLst>
              <a:ext uri="{FF2B5EF4-FFF2-40B4-BE49-F238E27FC236}">
                <a16:creationId xmlns="" xmlns:a16="http://schemas.microsoft.com/office/drawing/2014/main" id="{5BE51BA6-F616-45C9-A7C7-02510C8C0F61}"/>
              </a:ext>
            </a:extLst>
          </p:cNvPr>
          <p:cNvGrpSpPr/>
          <p:nvPr/>
        </p:nvGrpSpPr>
        <p:grpSpPr>
          <a:xfrm>
            <a:off x="15272949" y="1653099"/>
            <a:ext cx="1019006" cy="1025723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5" name="شكل بيضاوي 74">
              <a:extLst>
                <a:ext uri="{FF2B5EF4-FFF2-40B4-BE49-F238E27FC236}">
                  <a16:creationId xmlns="" xmlns:a16="http://schemas.microsoft.com/office/drawing/2014/main" id="{70EB02FB-6450-421C-974C-73065DC86CA2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76" name="مربع نص 75">
              <a:extLst>
                <a:ext uri="{FF2B5EF4-FFF2-40B4-BE49-F238E27FC236}">
                  <a16:creationId xmlns="" xmlns:a16="http://schemas.microsoft.com/office/drawing/2014/main" id="{C24DE5FF-B751-4F24-9075-7CBEB337CBA3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006600"/>
                  </a:solidFill>
                </a:rPr>
                <a:t>1</a:t>
              </a:r>
              <a:endParaRPr lang="en-US" sz="6600" b="1" dirty="0">
                <a:solidFill>
                  <a:srgbClr val="006600"/>
                </a:solidFill>
              </a:endParaRPr>
            </a:p>
          </p:txBody>
        </p:sp>
      </p:grpSp>
      <p:grpSp>
        <p:nvGrpSpPr>
          <p:cNvPr id="77" name="مجموعة 76">
            <a:extLst>
              <a:ext uri="{FF2B5EF4-FFF2-40B4-BE49-F238E27FC236}">
                <a16:creationId xmlns="" xmlns:a16="http://schemas.microsoft.com/office/drawing/2014/main" id="{7A5E3693-DE94-4624-9FEE-B11B4ADD3112}"/>
              </a:ext>
            </a:extLst>
          </p:cNvPr>
          <p:cNvGrpSpPr/>
          <p:nvPr/>
        </p:nvGrpSpPr>
        <p:grpSpPr>
          <a:xfrm>
            <a:off x="15223750" y="3273504"/>
            <a:ext cx="1019006" cy="1025723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8" name="شكل بيضاوي 77">
              <a:extLst>
                <a:ext uri="{FF2B5EF4-FFF2-40B4-BE49-F238E27FC236}">
                  <a16:creationId xmlns="" xmlns:a16="http://schemas.microsoft.com/office/drawing/2014/main" id="{E87A7447-DB8B-450F-BE3E-BE5698F9A127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79" name="مربع نص 78">
              <a:extLst>
                <a:ext uri="{FF2B5EF4-FFF2-40B4-BE49-F238E27FC236}">
                  <a16:creationId xmlns="" xmlns:a16="http://schemas.microsoft.com/office/drawing/2014/main" id="{D6A0959C-4836-4ACF-9021-0B3162608D16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006600"/>
                  </a:solidFill>
                </a:rPr>
                <a:t>6</a:t>
              </a:r>
              <a:endParaRPr lang="en-US" sz="6600" b="1" dirty="0">
                <a:solidFill>
                  <a:srgbClr val="006600"/>
                </a:solidFill>
              </a:endParaRPr>
            </a:p>
          </p:txBody>
        </p:sp>
      </p:grpSp>
      <p:grpSp>
        <p:nvGrpSpPr>
          <p:cNvPr id="80" name="مجموعة 79">
            <a:extLst>
              <a:ext uri="{FF2B5EF4-FFF2-40B4-BE49-F238E27FC236}">
                <a16:creationId xmlns="" xmlns:a16="http://schemas.microsoft.com/office/drawing/2014/main" id="{D6807E0F-068B-46D5-B8E0-F68BE3DA87FA}"/>
              </a:ext>
            </a:extLst>
          </p:cNvPr>
          <p:cNvGrpSpPr/>
          <p:nvPr/>
        </p:nvGrpSpPr>
        <p:grpSpPr>
          <a:xfrm>
            <a:off x="13761995" y="3273504"/>
            <a:ext cx="1019006" cy="1025723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81" name="شكل بيضاوي 80">
              <a:extLst>
                <a:ext uri="{FF2B5EF4-FFF2-40B4-BE49-F238E27FC236}">
                  <a16:creationId xmlns="" xmlns:a16="http://schemas.microsoft.com/office/drawing/2014/main" id="{635DB875-F8FA-44D6-96D6-CF9091216678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82" name="مربع نص 81">
              <a:extLst>
                <a:ext uri="{FF2B5EF4-FFF2-40B4-BE49-F238E27FC236}">
                  <a16:creationId xmlns="" xmlns:a16="http://schemas.microsoft.com/office/drawing/2014/main" id="{8E2D749B-2CF3-4D6A-99CF-4587BB82E761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FFC000"/>
                  </a:solidFill>
                </a:rPr>
                <a:t>7</a:t>
              </a:r>
              <a:endParaRPr lang="en-US" sz="6600" b="1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83" name="مجموعة 82">
            <a:extLst>
              <a:ext uri="{FF2B5EF4-FFF2-40B4-BE49-F238E27FC236}">
                <a16:creationId xmlns="" xmlns:a16="http://schemas.microsoft.com/office/drawing/2014/main" id="{65A37DB6-8C6D-4437-A960-DA1BCB8EF063}"/>
              </a:ext>
            </a:extLst>
          </p:cNvPr>
          <p:cNvGrpSpPr/>
          <p:nvPr/>
        </p:nvGrpSpPr>
        <p:grpSpPr>
          <a:xfrm>
            <a:off x="12557794" y="3241077"/>
            <a:ext cx="1019006" cy="1025723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84" name="شكل بيضاوي 83">
              <a:extLst>
                <a:ext uri="{FF2B5EF4-FFF2-40B4-BE49-F238E27FC236}">
                  <a16:creationId xmlns="" xmlns:a16="http://schemas.microsoft.com/office/drawing/2014/main" id="{C9E18799-A3C2-4845-A72C-8354816A51DE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85" name="مربع نص 84">
              <a:extLst>
                <a:ext uri="{FF2B5EF4-FFF2-40B4-BE49-F238E27FC236}">
                  <a16:creationId xmlns="" xmlns:a16="http://schemas.microsoft.com/office/drawing/2014/main" id="{0712634E-D652-45E4-BFCC-B6AADEA758DE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FFFF00"/>
                  </a:solidFill>
                </a:rPr>
                <a:t>8</a:t>
              </a:r>
              <a:endParaRPr lang="en-US" sz="6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86" name="مجموعة 85">
            <a:extLst>
              <a:ext uri="{FF2B5EF4-FFF2-40B4-BE49-F238E27FC236}">
                <a16:creationId xmlns="" xmlns:a16="http://schemas.microsoft.com/office/drawing/2014/main" id="{BB2A0E31-3869-4A59-AA45-50D93D77D8A6}"/>
              </a:ext>
            </a:extLst>
          </p:cNvPr>
          <p:cNvGrpSpPr/>
          <p:nvPr/>
        </p:nvGrpSpPr>
        <p:grpSpPr>
          <a:xfrm>
            <a:off x="9742337" y="3314700"/>
            <a:ext cx="1084876" cy="1025723"/>
            <a:chOff x="6949440" y="3095897"/>
            <a:chExt cx="766542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87" name="شكل بيضاوي 86">
              <a:extLst>
                <a:ext uri="{FF2B5EF4-FFF2-40B4-BE49-F238E27FC236}">
                  <a16:creationId xmlns="" xmlns:a16="http://schemas.microsoft.com/office/drawing/2014/main" id="{5B7CF324-DDA6-46C6-A0B4-A4966BFC369F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88" name="مربع نص 87">
              <a:extLst>
                <a:ext uri="{FF2B5EF4-FFF2-40B4-BE49-F238E27FC236}">
                  <a16:creationId xmlns="" xmlns:a16="http://schemas.microsoft.com/office/drawing/2014/main" id="{256761FB-5308-441C-A88D-E1EC622F0E68}"/>
                </a:ext>
              </a:extLst>
            </p:cNvPr>
            <p:cNvSpPr txBox="1"/>
            <p:nvPr/>
          </p:nvSpPr>
          <p:spPr>
            <a:xfrm>
              <a:off x="696021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chemeClr val="accent3">
                      <a:lumMod val="75000"/>
                    </a:schemeClr>
                  </a:solidFill>
                </a:rPr>
                <a:t>10</a:t>
              </a:r>
              <a:endParaRPr lang="en-US" sz="660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grpSp>
        <p:nvGrpSpPr>
          <p:cNvPr id="89" name="مجموعة 88">
            <a:extLst>
              <a:ext uri="{FF2B5EF4-FFF2-40B4-BE49-F238E27FC236}">
                <a16:creationId xmlns="" xmlns:a16="http://schemas.microsoft.com/office/drawing/2014/main" id="{9A6980DC-F19C-447D-B87B-59ADCE2C21A6}"/>
              </a:ext>
            </a:extLst>
          </p:cNvPr>
          <p:cNvGrpSpPr/>
          <p:nvPr/>
        </p:nvGrpSpPr>
        <p:grpSpPr>
          <a:xfrm>
            <a:off x="11210263" y="3254288"/>
            <a:ext cx="1019006" cy="1025723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90" name="شكل بيضاوي 89">
              <a:extLst>
                <a:ext uri="{FF2B5EF4-FFF2-40B4-BE49-F238E27FC236}">
                  <a16:creationId xmlns="" xmlns:a16="http://schemas.microsoft.com/office/drawing/2014/main" id="{9B54999F-98FD-4E6A-B54D-B9BAC68050FC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91" name="مربع نص 90">
              <a:extLst>
                <a:ext uri="{FF2B5EF4-FFF2-40B4-BE49-F238E27FC236}">
                  <a16:creationId xmlns="" xmlns:a16="http://schemas.microsoft.com/office/drawing/2014/main" id="{4B2A1474-1615-4839-8991-C67CC703AB6B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C09200"/>
                  </a:solidFill>
                </a:rPr>
                <a:t>9</a:t>
              </a:r>
              <a:endParaRPr lang="en-US" sz="6600" b="1" dirty="0">
                <a:solidFill>
                  <a:srgbClr val="C09200"/>
                </a:solidFill>
              </a:endParaRPr>
            </a:p>
          </p:txBody>
        </p:sp>
      </p:grpSp>
      <p:grpSp>
        <p:nvGrpSpPr>
          <p:cNvPr id="93" name="مجموعة 92">
            <a:extLst>
              <a:ext uri="{FF2B5EF4-FFF2-40B4-BE49-F238E27FC236}">
                <a16:creationId xmlns="" xmlns:a16="http://schemas.microsoft.com/office/drawing/2014/main" id="{FD2C72CC-BFA9-4013-9379-22274D706D1F}"/>
              </a:ext>
            </a:extLst>
          </p:cNvPr>
          <p:cNvGrpSpPr/>
          <p:nvPr/>
        </p:nvGrpSpPr>
        <p:grpSpPr>
          <a:xfrm>
            <a:off x="3778824" y="1562100"/>
            <a:ext cx="1097977" cy="971373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94" name="شكل بيضاوي 93">
              <a:extLst>
                <a:ext uri="{FF2B5EF4-FFF2-40B4-BE49-F238E27FC236}">
                  <a16:creationId xmlns="" xmlns:a16="http://schemas.microsoft.com/office/drawing/2014/main" id="{E6CC7787-86C3-48B6-9FAD-DA45E3A8A879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95" name="مربع نص 94">
              <a:extLst>
                <a:ext uri="{FF2B5EF4-FFF2-40B4-BE49-F238E27FC236}">
                  <a16:creationId xmlns="" xmlns:a16="http://schemas.microsoft.com/office/drawing/2014/main" id="{EEAA4035-1022-469C-981C-C6BDDC554200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0000FF"/>
                  </a:solidFill>
                </a:rPr>
                <a:t>14</a:t>
              </a:r>
              <a:endParaRPr lang="en-US" sz="66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96" name="مجموعة 95">
            <a:extLst>
              <a:ext uri="{FF2B5EF4-FFF2-40B4-BE49-F238E27FC236}">
                <a16:creationId xmlns="" xmlns:a16="http://schemas.microsoft.com/office/drawing/2014/main" id="{15DB6FE2-75D7-443A-8E58-28B45A025EAC}"/>
              </a:ext>
            </a:extLst>
          </p:cNvPr>
          <p:cNvGrpSpPr/>
          <p:nvPr/>
        </p:nvGrpSpPr>
        <p:grpSpPr>
          <a:xfrm>
            <a:off x="2331024" y="1597104"/>
            <a:ext cx="1097977" cy="971373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97" name="شكل بيضاوي 96">
              <a:extLst>
                <a:ext uri="{FF2B5EF4-FFF2-40B4-BE49-F238E27FC236}">
                  <a16:creationId xmlns="" xmlns:a16="http://schemas.microsoft.com/office/drawing/2014/main" id="{A5AACDC0-DBF7-4D66-94F8-429606D6DAFD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98" name="مربع نص 97">
              <a:extLst>
                <a:ext uri="{FF2B5EF4-FFF2-40B4-BE49-F238E27FC236}">
                  <a16:creationId xmlns="" xmlns:a16="http://schemas.microsoft.com/office/drawing/2014/main" id="{F2BC4FA6-2683-4C33-AAF2-3BD3EEE16BC2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15</a:t>
              </a:r>
              <a:endParaRPr lang="en-US" sz="6600" b="1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99" name="مجموعة 98">
            <a:extLst>
              <a:ext uri="{FF2B5EF4-FFF2-40B4-BE49-F238E27FC236}">
                <a16:creationId xmlns="" xmlns:a16="http://schemas.microsoft.com/office/drawing/2014/main" id="{F9A123BC-DE0A-4369-A5B7-121B7BA611C4}"/>
              </a:ext>
            </a:extLst>
          </p:cNvPr>
          <p:cNvGrpSpPr/>
          <p:nvPr/>
        </p:nvGrpSpPr>
        <p:grpSpPr>
          <a:xfrm>
            <a:off x="5217269" y="1597104"/>
            <a:ext cx="1097977" cy="971373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00" name="شكل بيضاوي 99">
              <a:extLst>
                <a:ext uri="{FF2B5EF4-FFF2-40B4-BE49-F238E27FC236}">
                  <a16:creationId xmlns="" xmlns:a16="http://schemas.microsoft.com/office/drawing/2014/main" id="{18BA7F3D-830C-4936-BD56-E97A73742DAD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01" name="مربع نص 100">
              <a:extLst>
                <a:ext uri="{FF2B5EF4-FFF2-40B4-BE49-F238E27FC236}">
                  <a16:creationId xmlns="" xmlns:a16="http://schemas.microsoft.com/office/drawing/2014/main" id="{9970481B-9219-4300-A0F5-BB36C7B41A1D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chemeClr val="accent1">
                      <a:lumMod val="50000"/>
                    </a:schemeClr>
                  </a:solidFill>
                </a:rPr>
                <a:t>13</a:t>
              </a:r>
              <a:endParaRPr lang="en-US" sz="66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102" name="مجموعة 101">
            <a:extLst>
              <a:ext uri="{FF2B5EF4-FFF2-40B4-BE49-F238E27FC236}">
                <a16:creationId xmlns="" xmlns:a16="http://schemas.microsoft.com/office/drawing/2014/main" id="{06506259-3AAD-406C-B903-C63A35FBE68B}"/>
              </a:ext>
            </a:extLst>
          </p:cNvPr>
          <p:cNvGrpSpPr/>
          <p:nvPr/>
        </p:nvGrpSpPr>
        <p:grpSpPr>
          <a:xfrm>
            <a:off x="6674424" y="1638300"/>
            <a:ext cx="1097977" cy="971373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03" name="شكل بيضاوي 102">
              <a:extLst>
                <a:ext uri="{FF2B5EF4-FFF2-40B4-BE49-F238E27FC236}">
                  <a16:creationId xmlns="" xmlns:a16="http://schemas.microsoft.com/office/drawing/2014/main" id="{DAB6F827-0206-4019-8FBB-25AE57B9584E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04" name="مربع نص 103">
              <a:extLst>
                <a:ext uri="{FF2B5EF4-FFF2-40B4-BE49-F238E27FC236}">
                  <a16:creationId xmlns="" xmlns:a16="http://schemas.microsoft.com/office/drawing/2014/main" id="{D172F9AD-5E2A-4682-9EB5-2A2419E30B24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009900"/>
                  </a:solidFill>
                </a:rPr>
                <a:t>12</a:t>
              </a:r>
              <a:endParaRPr lang="en-US" sz="6600" b="1" dirty="0">
                <a:solidFill>
                  <a:srgbClr val="009900"/>
                </a:solidFill>
              </a:endParaRPr>
            </a:p>
          </p:txBody>
        </p:sp>
      </p:grpSp>
      <p:grpSp>
        <p:nvGrpSpPr>
          <p:cNvPr id="105" name="مجموعة 104">
            <a:extLst>
              <a:ext uri="{FF2B5EF4-FFF2-40B4-BE49-F238E27FC236}">
                <a16:creationId xmlns="" xmlns:a16="http://schemas.microsoft.com/office/drawing/2014/main" id="{EDDCF4C0-EEA8-4D84-8BF6-33CF58FEE3DA}"/>
              </a:ext>
            </a:extLst>
          </p:cNvPr>
          <p:cNvGrpSpPr/>
          <p:nvPr/>
        </p:nvGrpSpPr>
        <p:grpSpPr>
          <a:xfrm>
            <a:off x="8036669" y="1562100"/>
            <a:ext cx="1097977" cy="971373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06" name="شكل بيضاوي 105">
              <a:extLst>
                <a:ext uri="{FF2B5EF4-FFF2-40B4-BE49-F238E27FC236}">
                  <a16:creationId xmlns="" xmlns:a16="http://schemas.microsoft.com/office/drawing/2014/main" id="{2FCF30F2-E0AB-417A-8D6B-1E7A40657737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07" name="مربع نص 106">
              <a:extLst>
                <a:ext uri="{FF2B5EF4-FFF2-40B4-BE49-F238E27FC236}">
                  <a16:creationId xmlns="" xmlns:a16="http://schemas.microsoft.com/office/drawing/2014/main" id="{6FAC6EE2-B5BB-4AD5-B585-43FC9200EC45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CC0000"/>
                  </a:solidFill>
                </a:rPr>
                <a:t>11</a:t>
              </a:r>
              <a:endParaRPr lang="en-US" sz="6600" b="1" dirty="0">
                <a:solidFill>
                  <a:srgbClr val="CC0000"/>
                </a:solidFill>
              </a:endParaRPr>
            </a:p>
          </p:txBody>
        </p:sp>
      </p:grpSp>
      <p:grpSp>
        <p:nvGrpSpPr>
          <p:cNvPr id="108" name="مجموعة 107">
            <a:extLst>
              <a:ext uri="{FF2B5EF4-FFF2-40B4-BE49-F238E27FC236}">
                <a16:creationId xmlns="" xmlns:a16="http://schemas.microsoft.com/office/drawing/2014/main" id="{221FF00D-9A73-4E74-89A4-6DDD154D05C8}"/>
              </a:ext>
            </a:extLst>
          </p:cNvPr>
          <p:cNvGrpSpPr/>
          <p:nvPr/>
        </p:nvGrpSpPr>
        <p:grpSpPr>
          <a:xfrm>
            <a:off x="8036669" y="3349704"/>
            <a:ext cx="1097977" cy="971373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09" name="شكل بيضاوي 108">
              <a:extLst>
                <a:ext uri="{FF2B5EF4-FFF2-40B4-BE49-F238E27FC236}">
                  <a16:creationId xmlns="" xmlns:a16="http://schemas.microsoft.com/office/drawing/2014/main" id="{279D96A5-853C-40B9-B81D-45750F9BC292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10" name="مربع نص 109">
              <a:extLst>
                <a:ext uri="{FF2B5EF4-FFF2-40B4-BE49-F238E27FC236}">
                  <a16:creationId xmlns="" xmlns:a16="http://schemas.microsoft.com/office/drawing/2014/main" id="{3739EBB0-9525-4B74-B626-26D180A34FA1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FF0000"/>
                  </a:solidFill>
                </a:rPr>
                <a:t>16</a:t>
              </a:r>
              <a:endParaRPr lang="en-US" sz="6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1" name="مجموعة 110">
            <a:extLst>
              <a:ext uri="{FF2B5EF4-FFF2-40B4-BE49-F238E27FC236}">
                <a16:creationId xmlns="" xmlns:a16="http://schemas.microsoft.com/office/drawing/2014/main" id="{B871F9E2-6511-4E1A-8E1E-79C66C697D19}"/>
              </a:ext>
            </a:extLst>
          </p:cNvPr>
          <p:cNvGrpSpPr/>
          <p:nvPr/>
        </p:nvGrpSpPr>
        <p:grpSpPr>
          <a:xfrm>
            <a:off x="6575270" y="3314700"/>
            <a:ext cx="1097977" cy="971373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12" name="شكل بيضاوي 111">
              <a:extLst>
                <a:ext uri="{FF2B5EF4-FFF2-40B4-BE49-F238E27FC236}">
                  <a16:creationId xmlns="" xmlns:a16="http://schemas.microsoft.com/office/drawing/2014/main" id="{CAC81943-097A-4225-8274-D48F6EDDE6E9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13" name="مربع نص 112">
              <a:extLst>
                <a:ext uri="{FF2B5EF4-FFF2-40B4-BE49-F238E27FC236}">
                  <a16:creationId xmlns="" xmlns:a16="http://schemas.microsoft.com/office/drawing/2014/main" id="{33EBE764-5FEA-4D13-A46B-1A313B1410CA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006600"/>
                  </a:solidFill>
                </a:rPr>
                <a:t>17</a:t>
              </a:r>
              <a:endParaRPr lang="en-US" sz="6600" b="1" dirty="0">
                <a:solidFill>
                  <a:srgbClr val="006600"/>
                </a:solidFill>
              </a:endParaRPr>
            </a:p>
          </p:txBody>
        </p:sp>
      </p:grpSp>
      <p:grpSp>
        <p:nvGrpSpPr>
          <p:cNvPr id="114" name="مجموعة 113">
            <a:extLst>
              <a:ext uri="{FF2B5EF4-FFF2-40B4-BE49-F238E27FC236}">
                <a16:creationId xmlns="" xmlns:a16="http://schemas.microsoft.com/office/drawing/2014/main" id="{B319D71C-7479-4DC8-AC9F-2415ECA23C74}"/>
              </a:ext>
            </a:extLst>
          </p:cNvPr>
          <p:cNvGrpSpPr/>
          <p:nvPr/>
        </p:nvGrpSpPr>
        <p:grpSpPr>
          <a:xfrm>
            <a:off x="5217269" y="3425904"/>
            <a:ext cx="1097977" cy="971373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15" name="شكل بيضاوي 114">
              <a:extLst>
                <a:ext uri="{FF2B5EF4-FFF2-40B4-BE49-F238E27FC236}">
                  <a16:creationId xmlns="" xmlns:a16="http://schemas.microsoft.com/office/drawing/2014/main" id="{2CC04B22-239D-4D0E-8BEC-DE1D5058F6EB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16" name="مربع نص 115">
              <a:extLst>
                <a:ext uri="{FF2B5EF4-FFF2-40B4-BE49-F238E27FC236}">
                  <a16:creationId xmlns="" xmlns:a16="http://schemas.microsoft.com/office/drawing/2014/main" id="{FB6CADF1-9460-44A6-A786-5735181231AA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009999"/>
                  </a:solidFill>
                </a:rPr>
                <a:t>18</a:t>
              </a:r>
              <a:endParaRPr lang="en-US" sz="6600" b="1" dirty="0">
                <a:solidFill>
                  <a:srgbClr val="009999"/>
                </a:solidFill>
              </a:endParaRPr>
            </a:p>
          </p:txBody>
        </p:sp>
      </p:grpSp>
      <p:grpSp>
        <p:nvGrpSpPr>
          <p:cNvPr id="117" name="مجموعة 116">
            <a:extLst>
              <a:ext uri="{FF2B5EF4-FFF2-40B4-BE49-F238E27FC236}">
                <a16:creationId xmlns="" xmlns:a16="http://schemas.microsoft.com/office/drawing/2014/main" id="{F78AD971-FC85-4523-B658-A14234A73763}"/>
              </a:ext>
            </a:extLst>
          </p:cNvPr>
          <p:cNvGrpSpPr/>
          <p:nvPr/>
        </p:nvGrpSpPr>
        <p:grpSpPr>
          <a:xfrm>
            <a:off x="2322178" y="3349704"/>
            <a:ext cx="1113636" cy="971373"/>
            <a:chOff x="6949440" y="3095897"/>
            <a:chExt cx="766542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18" name="شكل بيضاوي 117">
              <a:extLst>
                <a:ext uri="{FF2B5EF4-FFF2-40B4-BE49-F238E27FC236}">
                  <a16:creationId xmlns="" xmlns:a16="http://schemas.microsoft.com/office/drawing/2014/main" id="{BC423542-72F2-4046-8C2B-B9A48AAC2137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19" name="مربع نص 118">
              <a:extLst>
                <a:ext uri="{FF2B5EF4-FFF2-40B4-BE49-F238E27FC236}">
                  <a16:creationId xmlns="" xmlns:a16="http://schemas.microsoft.com/office/drawing/2014/main" id="{CA3F22A4-8AAC-4FB3-B664-B46322F90FD9}"/>
                </a:ext>
              </a:extLst>
            </p:cNvPr>
            <p:cNvSpPr txBox="1"/>
            <p:nvPr/>
          </p:nvSpPr>
          <p:spPr>
            <a:xfrm>
              <a:off x="696021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FF0000"/>
                  </a:solidFill>
                </a:rPr>
                <a:t>20</a:t>
              </a:r>
              <a:endParaRPr lang="en-US" sz="6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0" name="مجموعة 119">
            <a:extLst>
              <a:ext uri="{FF2B5EF4-FFF2-40B4-BE49-F238E27FC236}">
                <a16:creationId xmlns="" xmlns:a16="http://schemas.microsoft.com/office/drawing/2014/main" id="{05109B98-77A6-4541-89D9-EB91D2A70CB8}"/>
              </a:ext>
            </a:extLst>
          </p:cNvPr>
          <p:cNvGrpSpPr/>
          <p:nvPr/>
        </p:nvGrpSpPr>
        <p:grpSpPr>
          <a:xfrm>
            <a:off x="3693269" y="3349704"/>
            <a:ext cx="1097977" cy="971373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21" name="شكل بيضاوي 120">
              <a:extLst>
                <a:ext uri="{FF2B5EF4-FFF2-40B4-BE49-F238E27FC236}">
                  <a16:creationId xmlns="" xmlns:a16="http://schemas.microsoft.com/office/drawing/2014/main" id="{120F63DC-73DF-478F-82D8-C0B1196F3374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22" name="مربع نص 121">
              <a:extLst>
                <a:ext uri="{FF2B5EF4-FFF2-40B4-BE49-F238E27FC236}">
                  <a16:creationId xmlns="" xmlns:a16="http://schemas.microsoft.com/office/drawing/2014/main" id="{276133BC-EB00-452A-9246-16AB75544AC0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chemeClr val="accent4">
                      <a:lumMod val="75000"/>
                    </a:schemeClr>
                  </a:solidFill>
                </a:rPr>
                <a:t>19</a:t>
              </a:r>
              <a:endParaRPr lang="en-US" sz="66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sp>
        <p:nvSpPr>
          <p:cNvPr id="123" name="شكل بيضاوي 12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5249000" y="1638300"/>
            <a:ext cx="1069956" cy="1049796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28" name="شكل بيضاوي 12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3801200" y="1638300"/>
            <a:ext cx="1069956" cy="1049796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29" name="شكل بيضاوي 12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2646044" y="1638300"/>
            <a:ext cx="1069956" cy="1049796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0" name="شكل بيضاوي 12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1198244" y="1647300"/>
            <a:ext cx="1069956" cy="1049796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1" name="شكل بيضاوي 13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753600" y="1647300"/>
            <a:ext cx="1069956" cy="1049796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2" name="شكل بيضاوي 131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5249000" y="3238500"/>
            <a:ext cx="1069956" cy="1049796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3" name="شكل بيضاوي 13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3716000" y="3238500"/>
            <a:ext cx="1069956" cy="1049796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4" name="شكل بيضاوي 13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2560844" y="3247500"/>
            <a:ext cx="1069956" cy="1049796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5" name="شكل بيضاوي 13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1198244" y="3247500"/>
            <a:ext cx="1069956" cy="1049796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6" name="شكل بيضاوي 13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741444" y="3323700"/>
            <a:ext cx="1069956" cy="1049796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24" name="شكل بيضاوي 123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8036679" y="1571100"/>
            <a:ext cx="1098321" cy="994171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25" name="شكل بيضاوي 124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6665079" y="1647300"/>
            <a:ext cx="1098321" cy="994171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53" name="شكل بيضاوي 152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5217279" y="1562100"/>
            <a:ext cx="1098321" cy="994171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54" name="شكل بيضاوي 153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3778479" y="1562100"/>
            <a:ext cx="1098321" cy="994171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55" name="شكل بيضاوي 154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2321679" y="1562100"/>
            <a:ext cx="1098321" cy="994171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86" name="شكل بيضاوي 185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8045679" y="3323700"/>
            <a:ext cx="1098321" cy="994171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87" name="شكل بيضاوي 186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6588879" y="3323700"/>
            <a:ext cx="1098321" cy="994171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88" name="شكل بيضاوي 187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5226279" y="3399900"/>
            <a:ext cx="1098321" cy="994171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89" name="شكل بيضاوي 188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3693279" y="3314700"/>
            <a:ext cx="1098321" cy="994171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90" name="شكل بيضاوي 189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2321679" y="3314700"/>
            <a:ext cx="1098321" cy="994171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47" name="Arrow: Pentagon 60">
            <a:extLst>
              <a:ext uri="{FF2B5EF4-FFF2-40B4-BE49-F238E27FC236}">
                <a16:creationId xmlns:a16="http://schemas.microsoft.com/office/drawing/2014/main" xmlns="" id="{203E1544-D326-4613-BE82-E22C30881CC0}"/>
              </a:ext>
            </a:extLst>
          </p:cNvPr>
          <p:cNvSpPr/>
          <p:nvPr/>
        </p:nvSpPr>
        <p:spPr>
          <a:xfrm flipH="1">
            <a:off x="5181600" y="114300"/>
            <a:ext cx="7567769" cy="880453"/>
          </a:xfrm>
          <a:custGeom>
            <a:avLst/>
            <a:gdLst>
              <a:gd name="connsiteX0" fmla="*/ 0 w 1924931"/>
              <a:gd name="connsiteY0" fmla="*/ 0 h 531361"/>
              <a:gd name="connsiteX1" fmla="*/ 569676 w 1924931"/>
              <a:gd name="connsiteY1" fmla="*/ 0 h 531361"/>
              <a:gd name="connsiteX2" fmla="*/ 1106167 w 1924931"/>
              <a:gd name="connsiteY2" fmla="*/ 0 h 531361"/>
              <a:gd name="connsiteX3" fmla="*/ 1659251 w 1924931"/>
              <a:gd name="connsiteY3" fmla="*/ 0 h 531361"/>
              <a:gd name="connsiteX4" fmla="*/ 1924931 w 1924931"/>
              <a:gd name="connsiteY4" fmla="*/ 265681 h 531361"/>
              <a:gd name="connsiteX5" fmla="*/ 1659251 w 1924931"/>
              <a:gd name="connsiteY5" fmla="*/ 531361 h 531361"/>
              <a:gd name="connsiteX6" fmla="*/ 1089575 w 1924931"/>
              <a:gd name="connsiteY6" fmla="*/ 531361 h 531361"/>
              <a:gd name="connsiteX7" fmla="*/ 586269 w 1924931"/>
              <a:gd name="connsiteY7" fmla="*/ 531361 h 531361"/>
              <a:gd name="connsiteX8" fmla="*/ 0 w 1924931"/>
              <a:gd name="connsiteY8" fmla="*/ 531361 h 531361"/>
              <a:gd name="connsiteX9" fmla="*/ 0 w 1924931"/>
              <a:gd name="connsiteY9" fmla="*/ 0 h 53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4931" h="531361" fill="none" extrusionOk="0">
                <a:moveTo>
                  <a:pt x="0" y="0"/>
                </a:moveTo>
                <a:cubicBezTo>
                  <a:pt x="127101" y="-36989"/>
                  <a:pt x="341281" y="24143"/>
                  <a:pt x="569676" y="0"/>
                </a:cubicBezTo>
                <a:cubicBezTo>
                  <a:pt x="798071" y="-24143"/>
                  <a:pt x="909731" y="18816"/>
                  <a:pt x="1106167" y="0"/>
                </a:cubicBezTo>
                <a:cubicBezTo>
                  <a:pt x="1302603" y="-18816"/>
                  <a:pt x="1420232" y="41826"/>
                  <a:pt x="1659251" y="0"/>
                </a:cubicBezTo>
                <a:cubicBezTo>
                  <a:pt x="1759993" y="77520"/>
                  <a:pt x="1795311" y="178440"/>
                  <a:pt x="1924931" y="265681"/>
                </a:cubicBezTo>
                <a:cubicBezTo>
                  <a:pt x="1853332" y="376693"/>
                  <a:pt x="1767676" y="401812"/>
                  <a:pt x="1659251" y="531361"/>
                </a:cubicBezTo>
                <a:cubicBezTo>
                  <a:pt x="1435265" y="564287"/>
                  <a:pt x="1291132" y="476702"/>
                  <a:pt x="1089575" y="531361"/>
                </a:cubicBezTo>
                <a:cubicBezTo>
                  <a:pt x="888018" y="586020"/>
                  <a:pt x="804914" y="498899"/>
                  <a:pt x="586269" y="531361"/>
                </a:cubicBezTo>
                <a:cubicBezTo>
                  <a:pt x="367624" y="563823"/>
                  <a:pt x="126044" y="517637"/>
                  <a:pt x="0" y="531361"/>
                </a:cubicBezTo>
                <a:cubicBezTo>
                  <a:pt x="-28973" y="324540"/>
                  <a:pt x="7127" y="117919"/>
                  <a:pt x="0" y="0"/>
                </a:cubicBezTo>
                <a:close/>
              </a:path>
              <a:path w="1924931" h="531361" stroke="0" extrusionOk="0">
                <a:moveTo>
                  <a:pt x="0" y="0"/>
                </a:moveTo>
                <a:cubicBezTo>
                  <a:pt x="111021" y="-22804"/>
                  <a:pt x="295178" y="33210"/>
                  <a:pt x="519899" y="0"/>
                </a:cubicBezTo>
                <a:cubicBezTo>
                  <a:pt x="744620" y="-33210"/>
                  <a:pt x="829686" y="34801"/>
                  <a:pt x="1023205" y="0"/>
                </a:cubicBezTo>
                <a:cubicBezTo>
                  <a:pt x="1216724" y="-34801"/>
                  <a:pt x="1439096" y="72013"/>
                  <a:pt x="1659251" y="0"/>
                </a:cubicBezTo>
                <a:cubicBezTo>
                  <a:pt x="1738491" y="43948"/>
                  <a:pt x="1782892" y="180993"/>
                  <a:pt x="1924931" y="265681"/>
                </a:cubicBezTo>
                <a:cubicBezTo>
                  <a:pt x="1823167" y="377562"/>
                  <a:pt x="1743757" y="443758"/>
                  <a:pt x="1659251" y="531361"/>
                </a:cubicBezTo>
                <a:cubicBezTo>
                  <a:pt x="1471431" y="582985"/>
                  <a:pt x="1317189" y="470090"/>
                  <a:pt x="1106167" y="531361"/>
                </a:cubicBezTo>
                <a:cubicBezTo>
                  <a:pt x="895145" y="592632"/>
                  <a:pt x="747483" y="505036"/>
                  <a:pt x="586269" y="531361"/>
                </a:cubicBezTo>
                <a:cubicBezTo>
                  <a:pt x="425055" y="557686"/>
                  <a:pt x="248064" y="487539"/>
                  <a:pt x="0" y="531361"/>
                </a:cubicBezTo>
                <a:cubicBezTo>
                  <a:pt x="-5650" y="325162"/>
                  <a:pt x="55277" y="217744"/>
                  <a:pt x="0" y="0"/>
                </a:cubicBezTo>
                <a:close/>
              </a:path>
            </a:pathLst>
          </a:custGeom>
          <a:solidFill>
            <a:srgbClr val="9900FF">
              <a:alpha val="9000"/>
            </a:srgbClr>
          </a:solidFill>
          <a:ln w="12700">
            <a:solidFill>
              <a:srgbClr val="9900FF"/>
            </a:solidFill>
            <a:extLst>
              <a:ext uri="{C807C97D-BFC1-408E-A445-0C87EB9F89A2}">
                <ask:lineSketchStyleProps xmlns:ask="http://schemas.microsoft.com/office/drawing/2018/sketchyshapes" xmlns="" sd="319424967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200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مراجعة الأرقام </a:t>
            </a:r>
          </a:p>
          <a:p>
            <a:pPr algn="ctr"/>
            <a:r>
              <a:rPr lang="ar-SA" sz="3200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عُد </a:t>
            </a:r>
            <a:r>
              <a:rPr lang="ar-SA" sz="3200" dirty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الاعداد بالترتيب من 1 الى </a:t>
            </a:r>
            <a:r>
              <a:rPr lang="ar-SA" sz="3200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20</a:t>
            </a:r>
          </a:p>
        </p:txBody>
      </p:sp>
      <p:pic>
        <p:nvPicPr>
          <p:cNvPr id="148" name="IMG_3588.png" descr="IMG_3588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12416621" y="5050272"/>
            <a:ext cx="1500903" cy="1230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G_3588.png" descr="IMG_3588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11502221" y="5050272"/>
            <a:ext cx="1500903" cy="1230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3588.png" descr="IMG_3588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10604445" y="5083717"/>
            <a:ext cx="1500903" cy="1230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G_3588.png" descr="IMG_3588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9669264" y="5068273"/>
            <a:ext cx="1500903" cy="1230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G_3588.png" descr="IMG_3588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8747758" y="5050121"/>
            <a:ext cx="1500901" cy="1230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IMG_3588.png" descr="IMG_3588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7838987" y="5050124"/>
            <a:ext cx="1500908" cy="1230462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٨"/>
          <p:cNvSpPr txBox="1"/>
          <p:nvPr/>
        </p:nvSpPr>
        <p:spPr>
          <a:xfrm>
            <a:off x="12932841" y="5148414"/>
            <a:ext cx="987696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10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58" name="٨"/>
          <p:cNvSpPr txBox="1"/>
          <p:nvPr/>
        </p:nvSpPr>
        <p:spPr>
          <a:xfrm>
            <a:off x="12170841" y="5072214"/>
            <a:ext cx="684451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9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159" name="IMG_3588.png" descr="IMG_3588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6930220" y="5053476"/>
            <a:ext cx="1500905" cy="1230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G_3588.png" descr="IMG_3588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6015821" y="5053475"/>
            <a:ext cx="1500903" cy="1230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IMG_3588.png" descr="IMG_3588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5101418" y="5053477"/>
            <a:ext cx="1500908" cy="1230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IMG_3588.png" descr="IMG_3588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4251956" y="5053477"/>
            <a:ext cx="1500907" cy="1230462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١"/>
          <p:cNvSpPr txBox="1"/>
          <p:nvPr/>
        </p:nvSpPr>
        <p:spPr>
          <a:xfrm>
            <a:off x="4794828" y="5072214"/>
            <a:ext cx="684452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١</a:t>
            </a:r>
          </a:p>
        </p:txBody>
      </p:sp>
      <p:sp>
        <p:nvSpPr>
          <p:cNvPr id="164" name="٢"/>
          <p:cNvSpPr txBox="1"/>
          <p:nvPr/>
        </p:nvSpPr>
        <p:spPr>
          <a:xfrm>
            <a:off x="5770041" y="5072214"/>
            <a:ext cx="684451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٢</a:t>
            </a:r>
          </a:p>
        </p:txBody>
      </p:sp>
      <p:sp>
        <p:nvSpPr>
          <p:cNvPr id="165" name="٣"/>
          <p:cNvSpPr txBox="1"/>
          <p:nvPr/>
        </p:nvSpPr>
        <p:spPr>
          <a:xfrm>
            <a:off x="6761989" y="5072214"/>
            <a:ext cx="684452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٣</a:t>
            </a:r>
          </a:p>
        </p:txBody>
      </p:sp>
      <p:sp>
        <p:nvSpPr>
          <p:cNvPr id="166" name="٤"/>
          <p:cNvSpPr txBox="1"/>
          <p:nvPr/>
        </p:nvSpPr>
        <p:spPr>
          <a:xfrm>
            <a:off x="7598841" y="5072214"/>
            <a:ext cx="684451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٤</a:t>
            </a:r>
          </a:p>
        </p:txBody>
      </p:sp>
      <p:sp>
        <p:nvSpPr>
          <p:cNvPr id="167" name="٥"/>
          <p:cNvSpPr txBox="1"/>
          <p:nvPr/>
        </p:nvSpPr>
        <p:spPr>
          <a:xfrm>
            <a:off x="8589441" y="5072214"/>
            <a:ext cx="684452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٥</a:t>
            </a:r>
          </a:p>
        </p:txBody>
      </p:sp>
      <p:sp>
        <p:nvSpPr>
          <p:cNvPr id="168" name="٦"/>
          <p:cNvSpPr txBox="1"/>
          <p:nvPr/>
        </p:nvSpPr>
        <p:spPr>
          <a:xfrm>
            <a:off x="9428989" y="5148414"/>
            <a:ext cx="684452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٦</a:t>
            </a:r>
          </a:p>
        </p:txBody>
      </p:sp>
      <p:sp>
        <p:nvSpPr>
          <p:cNvPr id="169" name="٧"/>
          <p:cNvSpPr txBox="1"/>
          <p:nvPr/>
        </p:nvSpPr>
        <p:spPr>
          <a:xfrm>
            <a:off x="10178378" y="5148414"/>
            <a:ext cx="684452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٧</a:t>
            </a:r>
          </a:p>
        </p:txBody>
      </p:sp>
      <p:sp>
        <p:nvSpPr>
          <p:cNvPr id="170" name="٨"/>
          <p:cNvSpPr txBox="1"/>
          <p:nvPr/>
        </p:nvSpPr>
        <p:spPr>
          <a:xfrm>
            <a:off x="11256441" y="5072214"/>
            <a:ext cx="684451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٨</a:t>
            </a:r>
          </a:p>
        </p:txBody>
      </p:sp>
      <p:sp>
        <p:nvSpPr>
          <p:cNvPr id="171" name="بيضاوي"/>
          <p:cNvSpPr/>
          <p:nvPr/>
        </p:nvSpPr>
        <p:spPr>
          <a:xfrm>
            <a:off x="10258687" y="6460511"/>
            <a:ext cx="790313" cy="913257"/>
          </a:xfrm>
          <a:prstGeom prst="ellipse">
            <a:avLst/>
          </a:prstGeom>
          <a:solidFill>
            <a:srgbClr val="0000FF">
              <a:alpha val="43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172" name="بيضاوي"/>
          <p:cNvSpPr/>
          <p:nvPr/>
        </p:nvSpPr>
        <p:spPr>
          <a:xfrm>
            <a:off x="9321017" y="6479926"/>
            <a:ext cx="790313" cy="913257"/>
          </a:xfrm>
          <a:prstGeom prst="ellipse">
            <a:avLst/>
          </a:prstGeom>
          <a:solidFill>
            <a:srgbClr val="0000FF">
              <a:alpha val="43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173" name="بيضاوي"/>
          <p:cNvSpPr/>
          <p:nvPr/>
        </p:nvSpPr>
        <p:spPr>
          <a:xfrm>
            <a:off x="8378626" y="6418708"/>
            <a:ext cx="790311" cy="913257"/>
          </a:xfrm>
          <a:prstGeom prst="ellipse">
            <a:avLst/>
          </a:prstGeom>
          <a:solidFill>
            <a:srgbClr val="0000FF">
              <a:alpha val="43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174" name="بيضاوي"/>
          <p:cNvSpPr/>
          <p:nvPr/>
        </p:nvSpPr>
        <p:spPr>
          <a:xfrm>
            <a:off x="7467600" y="6362700"/>
            <a:ext cx="790313" cy="913257"/>
          </a:xfrm>
          <a:prstGeom prst="ellipse">
            <a:avLst/>
          </a:prstGeom>
          <a:solidFill>
            <a:srgbClr val="0000FF">
              <a:alpha val="43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175" name="بيضاوي"/>
          <p:cNvSpPr/>
          <p:nvPr/>
        </p:nvSpPr>
        <p:spPr>
          <a:xfrm>
            <a:off x="6477000" y="6418709"/>
            <a:ext cx="790313" cy="913257"/>
          </a:xfrm>
          <a:prstGeom prst="ellipse">
            <a:avLst/>
          </a:prstGeom>
          <a:solidFill>
            <a:srgbClr val="0000FF">
              <a:alpha val="43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176" name="بيضاوي"/>
          <p:cNvSpPr/>
          <p:nvPr/>
        </p:nvSpPr>
        <p:spPr>
          <a:xfrm>
            <a:off x="5562600" y="6440658"/>
            <a:ext cx="790311" cy="913257"/>
          </a:xfrm>
          <a:prstGeom prst="ellipse">
            <a:avLst/>
          </a:prstGeom>
          <a:solidFill>
            <a:srgbClr val="0000FF">
              <a:alpha val="43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177" name="تجميع"/>
          <p:cNvSpPr/>
          <p:nvPr/>
        </p:nvSpPr>
        <p:spPr>
          <a:xfrm>
            <a:off x="4648200" y="6440657"/>
            <a:ext cx="790311" cy="913252"/>
          </a:xfrm>
          <a:prstGeom prst="ellipse">
            <a:avLst/>
          </a:prstGeom>
          <a:solidFill>
            <a:srgbClr val="0000FF">
              <a:alpha val="43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178" name="بيضاوي"/>
          <p:cNvSpPr/>
          <p:nvPr/>
        </p:nvSpPr>
        <p:spPr>
          <a:xfrm>
            <a:off x="11173087" y="6384311"/>
            <a:ext cx="790313" cy="913257"/>
          </a:xfrm>
          <a:prstGeom prst="ellipse">
            <a:avLst/>
          </a:prstGeom>
          <a:solidFill>
            <a:srgbClr val="0000FF">
              <a:alpha val="43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179" name="بيضاوي"/>
          <p:cNvSpPr/>
          <p:nvPr/>
        </p:nvSpPr>
        <p:spPr>
          <a:xfrm>
            <a:off x="12062868" y="6407670"/>
            <a:ext cx="790313" cy="913257"/>
          </a:xfrm>
          <a:prstGeom prst="ellipse">
            <a:avLst/>
          </a:prstGeom>
          <a:solidFill>
            <a:srgbClr val="0000FF">
              <a:alpha val="43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180" name="بيضاوي"/>
          <p:cNvSpPr/>
          <p:nvPr/>
        </p:nvSpPr>
        <p:spPr>
          <a:xfrm>
            <a:off x="12997384" y="6407670"/>
            <a:ext cx="790313" cy="913257"/>
          </a:xfrm>
          <a:prstGeom prst="ellipse">
            <a:avLst/>
          </a:prstGeom>
          <a:solidFill>
            <a:srgbClr val="0000FF">
              <a:alpha val="43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pic>
        <p:nvPicPr>
          <p:cNvPr id="181" name="IMG_3429.png" descr="IMG_3429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12580389" y="7538163"/>
            <a:ext cx="1484561" cy="1217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G_3429.png" descr="IMG_3429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11665989" y="7538163"/>
            <a:ext cx="1484561" cy="1217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G_3429.png" descr="IMG_3429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10751589" y="7538163"/>
            <a:ext cx="1484561" cy="1217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G_3429.png" descr="IMG_3429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9837189" y="7538163"/>
            <a:ext cx="1484561" cy="1217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G_3429.png" descr="IMG_3429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8934052" y="7561674"/>
            <a:ext cx="1484561" cy="1217065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٩"/>
          <p:cNvSpPr txBox="1"/>
          <p:nvPr/>
        </p:nvSpPr>
        <p:spPr>
          <a:xfrm>
            <a:off x="10299426" y="7636616"/>
            <a:ext cx="1206774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17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92" name="٩"/>
          <p:cNvSpPr txBox="1"/>
          <p:nvPr/>
        </p:nvSpPr>
        <p:spPr>
          <a:xfrm>
            <a:off x="9385026" y="7689596"/>
            <a:ext cx="1206774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16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93" name="بيضاوي"/>
          <p:cNvSpPr/>
          <p:nvPr/>
        </p:nvSpPr>
        <p:spPr>
          <a:xfrm>
            <a:off x="9450173" y="8915530"/>
            <a:ext cx="790311" cy="913252"/>
          </a:xfrm>
          <a:prstGeom prst="ellipse">
            <a:avLst/>
          </a:prstGeom>
          <a:solidFill>
            <a:srgbClr val="FF4015">
              <a:alpha val="45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194" name="بيضاوي"/>
          <p:cNvSpPr/>
          <p:nvPr/>
        </p:nvSpPr>
        <p:spPr>
          <a:xfrm>
            <a:off x="10321583" y="8879928"/>
            <a:ext cx="790311" cy="913252"/>
          </a:xfrm>
          <a:prstGeom prst="ellipse">
            <a:avLst/>
          </a:prstGeom>
          <a:solidFill>
            <a:srgbClr val="FF4015">
              <a:alpha val="45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195" name="٩"/>
          <p:cNvSpPr txBox="1"/>
          <p:nvPr/>
        </p:nvSpPr>
        <p:spPr>
          <a:xfrm>
            <a:off x="11190137" y="7597178"/>
            <a:ext cx="1206774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18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96" name="٩"/>
          <p:cNvSpPr txBox="1"/>
          <p:nvPr/>
        </p:nvSpPr>
        <p:spPr>
          <a:xfrm>
            <a:off x="12128226" y="7673378"/>
            <a:ext cx="1206774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19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257" name="٩"/>
          <p:cNvSpPr txBox="1"/>
          <p:nvPr/>
        </p:nvSpPr>
        <p:spPr>
          <a:xfrm>
            <a:off x="12942737" y="7673378"/>
            <a:ext cx="1206774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20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258" name="بيضاوي"/>
          <p:cNvSpPr/>
          <p:nvPr/>
        </p:nvSpPr>
        <p:spPr>
          <a:xfrm>
            <a:off x="11259185" y="8915530"/>
            <a:ext cx="790311" cy="913252"/>
          </a:xfrm>
          <a:prstGeom prst="ellipse">
            <a:avLst/>
          </a:prstGeom>
          <a:solidFill>
            <a:srgbClr val="FF4015">
              <a:alpha val="45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259" name="بيضاوي"/>
          <p:cNvSpPr/>
          <p:nvPr/>
        </p:nvSpPr>
        <p:spPr>
          <a:xfrm>
            <a:off x="12125696" y="8915530"/>
            <a:ext cx="790311" cy="913252"/>
          </a:xfrm>
          <a:prstGeom prst="ellipse">
            <a:avLst/>
          </a:prstGeom>
          <a:solidFill>
            <a:srgbClr val="FF4015">
              <a:alpha val="45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260" name="بيضاوي"/>
          <p:cNvSpPr/>
          <p:nvPr/>
        </p:nvSpPr>
        <p:spPr>
          <a:xfrm>
            <a:off x="13011785" y="8915530"/>
            <a:ext cx="790311" cy="913252"/>
          </a:xfrm>
          <a:prstGeom prst="ellipse">
            <a:avLst/>
          </a:prstGeom>
          <a:solidFill>
            <a:srgbClr val="FF4015">
              <a:alpha val="45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pic>
        <p:nvPicPr>
          <p:cNvPr id="261" name="IMG_3429.png" descr="IMG_3429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8008389" y="7538163"/>
            <a:ext cx="1484561" cy="1217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IMG_3429.png" descr="IMG_3429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7093989" y="7538163"/>
            <a:ext cx="1484561" cy="1217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IMG_3429.png" descr="IMG_3429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6179589" y="7538163"/>
            <a:ext cx="1484561" cy="1217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IMG_3429.png" descr="IMG_3429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5265189" y="7538163"/>
            <a:ext cx="1484561" cy="1217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IMG_3429.png" descr="IMG_3429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4362052" y="7561674"/>
            <a:ext cx="1484561" cy="1217065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٩"/>
          <p:cNvSpPr txBox="1"/>
          <p:nvPr/>
        </p:nvSpPr>
        <p:spPr>
          <a:xfrm>
            <a:off x="5727426" y="7636616"/>
            <a:ext cx="1206774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12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267" name="٩"/>
          <p:cNvSpPr txBox="1"/>
          <p:nvPr/>
        </p:nvSpPr>
        <p:spPr>
          <a:xfrm>
            <a:off x="4813026" y="7689596"/>
            <a:ext cx="1206774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11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268" name="بيضاوي"/>
          <p:cNvSpPr/>
          <p:nvPr/>
        </p:nvSpPr>
        <p:spPr>
          <a:xfrm>
            <a:off x="4997618" y="8968378"/>
            <a:ext cx="790311" cy="913252"/>
          </a:xfrm>
          <a:prstGeom prst="ellipse">
            <a:avLst/>
          </a:prstGeom>
          <a:solidFill>
            <a:srgbClr val="FF4015">
              <a:alpha val="45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269" name="بيضاوي"/>
          <p:cNvSpPr/>
          <p:nvPr/>
        </p:nvSpPr>
        <p:spPr>
          <a:xfrm>
            <a:off x="5860248" y="8968378"/>
            <a:ext cx="790311" cy="913252"/>
          </a:xfrm>
          <a:prstGeom prst="ellipse">
            <a:avLst/>
          </a:prstGeom>
          <a:solidFill>
            <a:srgbClr val="FF4015">
              <a:alpha val="45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270" name="٩"/>
          <p:cNvSpPr txBox="1"/>
          <p:nvPr/>
        </p:nvSpPr>
        <p:spPr>
          <a:xfrm>
            <a:off x="6618137" y="7597178"/>
            <a:ext cx="1206774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13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271" name="٩"/>
          <p:cNvSpPr txBox="1"/>
          <p:nvPr/>
        </p:nvSpPr>
        <p:spPr>
          <a:xfrm>
            <a:off x="7556226" y="7673378"/>
            <a:ext cx="1206774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14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272" name="٩"/>
          <p:cNvSpPr txBox="1"/>
          <p:nvPr/>
        </p:nvSpPr>
        <p:spPr>
          <a:xfrm>
            <a:off x="8370737" y="7673378"/>
            <a:ext cx="1206774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15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273" name="بيضاوي"/>
          <p:cNvSpPr/>
          <p:nvPr/>
        </p:nvSpPr>
        <p:spPr>
          <a:xfrm>
            <a:off x="6687185" y="8915530"/>
            <a:ext cx="790311" cy="913252"/>
          </a:xfrm>
          <a:prstGeom prst="ellipse">
            <a:avLst/>
          </a:prstGeom>
          <a:solidFill>
            <a:srgbClr val="FF4015">
              <a:alpha val="45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274" name="بيضاوي"/>
          <p:cNvSpPr/>
          <p:nvPr/>
        </p:nvSpPr>
        <p:spPr>
          <a:xfrm>
            <a:off x="7553696" y="8915530"/>
            <a:ext cx="790311" cy="913252"/>
          </a:xfrm>
          <a:prstGeom prst="ellipse">
            <a:avLst/>
          </a:prstGeom>
          <a:solidFill>
            <a:srgbClr val="FF4015">
              <a:alpha val="45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275" name="بيضاوي"/>
          <p:cNvSpPr/>
          <p:nvPr/>
        </p:nvSpPr>
        <p:spPr>
          <a:xfrm>
            <a:off x="8439785" y="8915530"/>
            <a:ext cx="790311" cy="913252"/>
          </a:xfrm>
          <a:prstGeom prst="ellipse">
            <a:avLst/>
          </a:prstGeom>
          <a:solidFill>
            <a:srgbClr val="FF4015">
              <a:alpha val="45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pic>
        <p:nvPicPr>
          <p:cNvPr id="5" name="واحد-اثنان-ثلاثة-أنشودة-الأرقام-بدون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57196" y="8644158"/>
            <a:ext cx="1013378" cy="1013378"/>
          </a:xfrm>
          <a:prstGeom prst="rect">
            <a:avLst/>
          </a:prstGeom>
        </p:spPr>
      </p:pic>
      <p:pic>
        <p:nvPicPr>
          <p:cNvPr id="4" name="الارقام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860451" y="8348148"/>
            <a:ext cx="1257698" cy="125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62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1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250"/>
                            </p:stCondLst>
                            <p:childTnLst>
                              <p:par>
                                <p:cTn id="12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250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 tmFilter="0, 0; .2, .5; .8, .5; 1, 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250" autoRev="1" fill="hold"/>
                                        <p:tgtEl>
                                          <p:spTgt spid="1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 tmFilter="0, 0; .2, .5; .8, .5; 1, 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" dur="250" autoRev="1" fill="hold"/>
                                        <p:tgtEl>
                                          <p:spTgt spid="1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1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 tmFilter="0, 0; .2, .5; .8, .5; 1, 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250" autoRev="1" fill="hold"/>
                                        <p:tgtEl>
                                          <p:spTgt spid="1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6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2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7" dur="2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1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7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2" dur="2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6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2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7" dur="2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1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7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2" dur="2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2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7" dur="2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1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7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2" dur="2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6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2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7" dur="2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1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7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2" dur="2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6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2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7" dur="2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1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7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2" dur="2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6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2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7" dur="2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1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7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2" dur="2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6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7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2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7" dur="2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1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7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2" dur="2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3" fill="hold">
                      <p:stCondLst>
                        <p:cond delay="indefinite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6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2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7" dur="2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8" fill="hold">
                      <p:stCondLst>
                        <p:cond delay="indefinite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1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2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4" fill="hold">
                      <p:stCondLst>
                        <p:cond delay="indefinite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7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8" fill="hold">
                      <p:stCondLst>
                        <p:cond delay="indefinite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2" dur="2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6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7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9" fill="hold">
                      <p:stCondLst>
                        <p:cond delay="indefinite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2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7" dur="2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8" fill="hold">
                      <p:stCondLst>
                        <p:cond delay="indefinite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1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2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4" fill="hold">
                      <p:stCondLst>
                        <p:cond delay="indefinite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7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8" fill="hold">
                      <p:stCondLst>
                        <p:cond delay="indefinite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2" dur="2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3" fill="hold">
                      <p:stCondLst>
                        <p:cond delay="indefinite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7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2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7" dur="2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8" fill="hold">
                      <p:stCondLst>
                        <p:cond delay="indefinite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1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2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4" fill="hold">
                      <p:stCondLst>
                        <p:cond delay="indefinite"/>
                      </p:stCondLst>
                      <p:childTnLst>
                        <p:par>
                          <p:cTn id="455" fill="hold">
                            <p:stCondLst>
                              <p:cond delay="0"/>
                            </p:stCondLst>
                            <p:childTnLst>
                              <p:par>
                                <p:cTn id="4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7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8" fill="hold">
                      <p:stCondLst>
                        <p:cond delay="indefinite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2" dur="2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7" dur="9338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3" dur="264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3" grpId="0" animBg="1"/>
      <p:bldP spid="123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24" grpId="0" animBg="1"/>
      <p:bldP spid="124" grpId="1" animBg="1"/>
      <p:bldP spid="125" grpId="0" animBg="1"/>
      <p:bldP spid="125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155" grpId="1" animBg="1"/>
      <p:bldP spid="186" grpId="0" animBg="1"/>
      <p:bldP spid="186" grpId="1" animBg="1"/>
      <p:bldP spid="187" grpId="0" animBg="1"/>
      <p:bldP spid="187" grpId="1" animBg="1"/>
      <p:bldP spid="188" grpId="0" animBg="1"/>
      <p:bldP spid="188" grpId="1" animBg="1"/>
      <p:bldP spid="189" grpId="0" animBg="1"/>
      <p:bldP spid="189" grpId="1" animBg="1"/>
      <p:bldP spid="190" grpId="0" animBg="1"/>
      <p:bldP spid="190" grpId="1" animBg="1"/>
      <p:bldP spid="148" grpId="0" animBg="1" advAuto="0"/>
      <p:bldP spid="149" grpId="0" animBg="1" advAuto="0"/>
      <p:bldP spid="150" grpId="0" animBg="1" advAuto="0"/>
      <p:bldP spid="151" grpId="0" animBg="1" advAuto="0"/>
      <p:bldP spid="152" grpId="0" animBg="1" advAuto="0"/>
      <p:bldP spid="156" grpId="0" animBg="1" advAuto="0"/>
      <p:bldP spid="157" grpId="0" animBg="1" advAuto="0"/>
      <p:bldP spid="158" grpId="0" animBg="1" advAuto="0"/>
      <p:bldP spid="159" grpId="0" animBg="1" advAuto="0"/>
      <p:bldP spid="160" grpId="0" animBg="1" advAuto="0"/>
      <p:bldP spid="161" grpId="0" animBg="1" advAuto="0"/>
      <p:bldP spid="162" grpId="0" animBg="1" advAuto="0"/>
      <p:bldP spid="163" grpId="0" animBg="1" advAuto="0"/>
      <p:bldP spid="164" grpId="0" animBg="1" advAuto="0"/>
      <p:bldP spid="165" grpId="0" animBg="1" advAuto="0"/>
      <p:bldP spid="166" grpId="0" animBg="1" advAuto="0"/>
      <p:bldP spid="167" grpId="0" animBg="1" advAuto="0"/>
      <p:bldP spid="168" grpId="0" animBg="1" advAuto="0"/>
      <p:bldP spid="169" grpId="0" animBg="1" advAuto="0"/>
      <p:bldP spid="170" grpId="0" animBg="1" advAuto="0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 advAuto="0"/>
      <p:bldP spid="182" grpId="0" animBg="1" advAuto="0"/>
      <p:bldP spid="183" grpId="0" animBg="1" advAuto="0"/>
      <p:bldP spid="184" grpId="0" animBg="1" advAuto="0"/>
      <p:bldP spid="185" grpId="0" animBg="1" advAuto="0"/>
      <p:bldP spid="191" grpId="0" animBg="1" advAuto="0"/>
      <p:bldP spid="192" grpId="0" animBg="1" advAuto="0"/>
      <p:bldP spid="193" grpId="0" animBg="1"/>
      <p:bldP spid="194" grpId="0" animBg="1"/>
      <p:bldP spid="195" grpId="0" animBg="1" advAuto="0"/>
      <p:bldP spid="196" grpId="0" animBg="1" advAuto="0"/>
      <p:bldP spid="257" grpId="0" animBg="1" advAuto="0"/>
      <p:bldP spid="258" grpId="0" animBg="1"/>
      <p:bldP spid="259" grpId="0" animBg="1"/>
      <p:bldP spid="260" grpId="0" animBg="1"/>
      <p:bldP spid="261" grpId="0" animBg="1" advAuto="0"/>
      <p:bldP spid="262" grpId="0" animBg="1" advAuto="0"/>
      <p:bldP spid="263" grpId="0" animBg="1" advAuto="0"/>
      <p:bldP spid="264" grpId="0" animBg="1" advAuto="0"/>
      <p:bldP spid="265" grpId="0" animBg="1" advAuto="0"/>
      <p:bldP spid="266" grpId="0" animBg="1" advAuto="0"/>
      <p:bldP spid="267" grpId="0" animBg="1" advAuto="0"/>
      <p:bldP spid="268" grpId="0" animBg="1"/>
      <p:bldP spid="269" grpId="0" animBg="1"/>
      <p:bldP spid="270" grpId="0" animBg="1" advAuto="0"/>
      <p:bldP spid="271" grpId="0" animBg="1" advAuto="0"/>
      <p:bldP spid="272" grpId="0" animBg="1" advAuto="0"/>
      <p:bldP spid="273" grpId="0" animBg="1"/>
      <p:bldP spid="274" grpId="0" animBg="1"/>
      <p:bldP spid="27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36776" y="1135927"/>
            <a:ext cx="16513024" cy="8694539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  <a:alpha val="0"/>
            </a:schemeClr>
          </a:solidFill>
          <a:ln w="44450">
            <a:solidFill>
              <a:schemeClr val="accent1"/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25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" t="2836" r="22225"/>
          <a:stretch/>
        </p:blipFill>
        <p:spPr bwMode="auto">
          <a:xfrm>
            <a:off x="1477389" y="2595300"/>
            <a:ext cx="8975558" cy="6661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="" xmlns:a16="http://schemas.microsoft.com/office/drawing/2014/main" id="{09CE9518-C24D-4F42-B6E7-CE449445C584}"/>
              </a:ext>
            </a:extLst>
          </p:cNvPr>
          <p:cNvSpPr txBox="1"/>
          <p:nvPr/>
        </p:nvSpPr>
        <p:spPr>
          <a:xfrm>
            <a:off x="12192000" y="4487986"/>
            <a:ext cx="4688463" cy="1615827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ar-SA" sz="9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لوحة المئة</a:t>
            </a:r>
            <a:endParaRPr lang="en-US" sz="9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23" name="شكل بيضاوي 12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491400" y="2589916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26" name="Arrow: Pentagon 60">
            <a:extLst>
              <a:ext uri="{FF2B5EF4-FFF2-40B4-BE49-F238E27FC236}">
                <a16:creationId xmlns="" xmlns:a16="http://schemas.microsoft.com/office/drawing/2014/main" id="{203E1544-D326-4613-BE82-E22C30881CC0}"/>
              </a:ext>
            </a:extLst>
          </p:cNvPr>
          <p:cNvSpPr/>
          <p:nvPr/>
        </p:nvSpPr>
        <p:spPr>
          <a:xfrm flipH="1">
            <a:off x="11887200" y="1845119"/>
            <a:ext cx="5867400" cy="1792989"/>
          </a:xfrm>
          <a:custGeom>
            <a:avLst/>
            <a:gdLst>
              <a:gd name="connsiteX0" fmla="*/ 0 w 1924931"/>
              <a:gd name="connsiteY0" fmla="*/ 0 h 531361"/>
              <a:gd name="connsiteX1" fmla="*/ 569676 w 1924931"/>
              <a:gd name="connsiteY1" fmla="*/ 0 h 531361"/>
              <a:gd name="connsiteX2" fmla="*/ 1106167 w 1924931"/>
              <a:gd name="connsiteY2" fmla="*/ 0 h 531361"/>
              <a:gd name="connsiteX3" fmla="*/ 1659251 w 1924931"/>
              <a:gd name="connsiteY3" fmla="*/ 0 h 531361"/>
              <a:gd name="connsiteX4" fmla="*/ 1924931 w 1924931"/>
              <a:gd name="connsiteY4" fmla="*/ 265681 h 531361"/>
              <a:gd name="connsiteX5" fmla="*/ 1659251 w 1924931"/>
              <a:gd name="connsiteY5" fmla="*/ 531361 h 531361"/>
              <a:gd name="connsiteX6" fmla="*/ 1089575 w 1924931"/>
              <a:gd name="connsiteY6" fmla="*/ 531361 h 531361"/>
              <a:gd name="connsiteX7" fmla="*/ 586269 w 1924931"/>
              <a:gd name="connsiteY7" fmla="*/ 531361 h 531361"/>
              <a:gd name="connsiteX8" fmla="*/ 0 w 1924931"/>
              <a:gd name="connsiteY8" fmla="*/ 531361 h 531361"/>
              <a:gd name="connsiteX9" fmla="*/ 0 w 1924931"/>
              <a:gd name="connsiteY9" fmla="*/ 0 h 53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4931" h="531361" fill="none" extrusionOk="0">
                <a:moveTo>
                  <a:pt x="0" y="0"/>
                </a:moveTo>
                <a:cubicBezTo>
                  <a:pt x="127101" y="-36989"/>
                  <a:pt x="341281" y="24143"/>
                  <a:pt x="569676" y="0"/>
                </a:cubicBezTo>
                <a:cubicBezTo>
                  <a:pt x="798071" y="-24143"/>
                  <a:pt x="909731" y="18816"/>
                  <a:pt x="1106167" y="0"/>
                </a:cubicBezTo>
                <a:cubicBezTo>
                  <a:pt x="1302603" y="-18816"/>
                  <a:pt x="1420232" y="41826"/>
                  <a:pt x="1659251" y="0"/>
                </a:cubicBezTo>
                <a:cubicBezTo>
                  <a:pt x="1759993" y="77520"/>
                  <a:pt x="1795311" y="178440"/>
                  <a:pt x="1924931" y="265681"/>
                </a:cubicBezTo>
                <a:cubicBezTo>
                  <a:pt x="1853332" y="376693"/>
                  <a:pt x="1767676" y="401812"/>
                  <a:pt x="1659251" y="531361"/>
                </a:cubicBezTo>
                <a:cubicBezTo>
                  <a:pt x="1435265" y="564287"/>
                  <a:pt x="1291132" y="476702"/>
                  <a:pt x="1089575" y="531361"/>
                </a:cubicBezTo>
                <a:cubicBezTo>
                  <a:pt x="888018" y="586020"/>
                  <a:pt x="804914" y="498899"/>
                  <a:pt x="586269" y="531361"/>
                </a:cubicBezTo>
                <a:cubicBezTo>
                  <a:pt x="367624" y="563823"/>
                  <a:pt x="126044" y="517637"/>
                  <a:pt x="0" y="531361"/>
                </a:cubicBezTo>
                <a:cubicBezTo>
                  <a:pt x="-28973" y="324540"/>
                  <a:pt x="7127" y="117919"/>
                  <a:pt x="0" y="0"/>
                </a:cubicBezTo>
                <a:close/>
              </a:path>
              <a:path w="1924931" h="531361" stroke="0" extrusionOk="0">
                <a:moveTo>
                  <a:pt x="0" y="0"/>
                </a:moveTo>
                <a:cubicBezTo>
                  <a:pt x="111021" y="-22804"/>
                  <a:pt x="295178" y="33210"/>
                  <a:pt x="519899" y="0"/>
                </a:cubicBezTo>
                <a:cubicBezTo>
                  <a:pt x="744620" y="-33210"/>
                  <a:pt x="829686" y="34801"/>
                  <a:pt x="1023205" y="0"/>
                </a:cubicBezTo>
                <a:cubicBezTo>
                  <a:pt x="1216724" y="-34801"/>
                  <a:pt x="1439096" y="72013"/>
                  <a:pt x="1659251" y="0"/>
                </a:cubicBezTo>
                <a:cubicBezTo>
                  <a:pt x="1738491" y="43948"/>
                  <a:pt x="1782892" y="180993"/>
                  <a:pt x="1924931" y="265681"/>
                </a:cubicBezTo>
                <a:cubicBezTo>
                  <a:pt x="1823167" y="377562"/>
                  <a:pt x="1743757" y="443758"/>
                  <a:pt x="1659251" y="531361"/>
                </a:cubicBezTo>
                <a:cubicBezTo>
                  <a:pt x="1471431" y="582985"/>
                  <a:pt x="1317189" y="470090"/>
                  <a:pt x="1106167" y="531361"/>
                </a:cubicBezTo>
                <a:cubicBezTo>
                  <a:pt x="895145" y="592632"/>
                  <a:pt x="747483" y="505036"/>
                  <a:pt x="586269" y="531361"/>
                </a:cubicBezTo>
                <a:cubicBezTo>
                  <a:pt x="425055" y="557686"/>
                  <a:pt x="248064" y="487539"/>
                  <a:pt x="0" y="531361"/>
                </a:cubicBezTo>
                <a:cubicBezTo>
                  <a:pt x="-5650" y="325162"/>
                  <a:pt x="55277" y="217744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39000"/>
            </a:schemeClr>
          </a:solidFill>
          <a:ln>
            <a:solidFill>
              <a:schemeClr val="accent1">
                <a:lumMod val="2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19424967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000" b="1" dirty="0" smtClean="0">
                <a:solidFill>
                  <a:srgbClr val="C00000"/>
                </a:solidFill>
                <a:latin typeface="Sakkal Majalla" panose="02000000000000000000" pitchFamily="2" charset="-78"/>
                <a:cs typeface="PT Bold Heading" pitchFamily="2" charset="-78"/>
              </a:rPr>
              <a:t>مراجعة الارقام</a:t>
            </a:r>
            <a:endParaRPr lang="en-AE" sz="6000" b="1" dirty="0">
              <a:solidFill>
                <a:srgbClr val="C000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128" name="شكل بيضاوي 12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8653200" y="2589916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29" name="شكل بيضاوي 12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7815000" y="2589916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0" name="شكل بيضاوي 12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976800" y="2589916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1" name="شكل بيضاوي 13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138600" y="2589916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2" name="شكل بيضاوي 131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224200" y="2602579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3" name="شكل بيضاوي 13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386000" y="2614069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4" name="شكل بيضاوي 13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3505200" y="2614069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5" name="شكل بيضاوي 13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2633400" y="2589916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6" name="شكل بيضاوي 13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676400" y="2589916"/>
            <a:ext cx="7620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70" name="شكل بيضاوي 26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491400" y="3251563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33CC"/>
              </a:solidFill>
            </a:endParaRPr>
          </a:p>
        </p:txBody>
      </p:sp>
      <p:sp>
        <p:nvSpPr>
          <p:cNvPr id="271" name="شكل بيضاوي 27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8653200" y="3251563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33CC"/>
              </a:solidFill>
            </a:endParaRPr>
          </a:p>
        </p:txBody>
      </p:sp>
      <p:sp>
        <p:nvSpPr>
          <p:cNvPr id="272" name="شكل بيضاوي 271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7815000" y="3251563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33CC"/>
              </a:solidFill>
            </a:endParaRPr>
          </a:p>
        </p:txBody>
      </p:sp>
      <p:sp>
        <p:nvSpPr>
          <p:cNvPr id="273" name="شكل بيضاوي 27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976800" y="3251563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33CC"/>
              </a:solidFill>
            </a:endParaRPr>
          </a:p>
        </p:txBody>
      </p:sp>
      <p:sp>
        <p:nvSpPr>
          <p:cNvPr id="274" name="شكل بيضاوي 27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138600" y="3251563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33CC"/>
              </a:solidFill>
            </a:endParaRPr>
          </a:p>
        </p:txBody>
      </p:sp>
      <p:sp>
        <p:nvSpPr>
          <p:cNvPr id="275" name="شكل بيضاوي 27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224200" y="3264226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33CC"/>
              </a:solidFill>
            </a:endParaRPr>
          </a:p>
        </p:txBody>
      </p:sp>
      <p:sp>
        <p:nvSpPr>
          <p:cNvPr id="276" name="شكل بيضاوي 27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386000" y="3275716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33CC"/>
              </a:solidFill>
            </a:endParaRPr>
          </a:p>
        </p:txBody>
      </p:sp>
      <p:sp>
        <p:nvSpPr>
          <p:cNvPr id="277" name="شكل بيضاوي 276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3505200" y="3275716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33CC"/>
              </a:solidFill>
            </a:endParaRPr>
          </a:p>
        </p:txBody>
      </p:sp>
      <p:sp>
        <p:nvSpPr>
          <p:cNvPr id="278" name="شكل بيضاوي 27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2633400" y="3251563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33CC"/>
              </a:solidFill>
            </a:endParaRPr>
          </a:p>
        </p:txBody>
      </p:sp>
      <p:sp>
        <p:nvSpPr>
          <p:cNvPr id="279" name="شكل بيضاوي 27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676400" y="3251563"/>
            <a:ext cx="7620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33CC"/>
              </a:solidFill>
            </a:endParaRPr>
          </a:p>
        </p:txBody>
      </p:sp>
      <p:sp>
        <p:nvSpPr>
          <p:cNvPr id="280" name="شكل بيضاوي 27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491400" y="3861163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81" name="شكل بيضاوي 28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8653200" y="3861163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82" name="شكل بيضاوي 281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7815000" y="3861163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83" name="شكل بيضاوي 28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976800" y="3861163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84" name="شكل بيضاوي 28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138600" y="3861163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85" name="شكل بيضاوي 28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224200" y="3873826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86" name="شكل بيضاوي 28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386000" y="3885316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87" name="شكل بيضاوي 286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3505200" y="3885316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88" name="شكل بيضاوي 28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2633400" y="3861163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89" name="شكل بيضاوي 28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676400" y="3861163"/>
            <a:ext cx="7620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90" name="شكل بيضاوي 28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491400" y="4546963"/>
            <a:ext cx="643200" cy="724784"/>
          </a:xfrm>
          <a:prstGeom prst="ellipse">
            <a:avLst/>
          </a:prstGeom>
          <a:noFill/>
          <a:ln w="5715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91" name="شكل بيضاوي 29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8653200" y="4546963"/>
            <a:ext cx="643200" cy="724784"/>
          </a:xfrm>
          <a:prstGeom prst="ellipse">
            <a:avLst/>
          </a:prstGeom>
          <a:noFill/>
          <a:ln w="5715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92" name="شكل بيضاوي 291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7815000" y="4546963"/>
            <a:ext cx="643200" cy="724784"/>
          </a:xfrm>
          <a:prstGeom prst="ellipse">
            <a:avLst/>
          </a:prstGeom>
          <a:noFill/>
          <a:ln w="5715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93" name="شكل بيضاوي 29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976800" y="4546963"/>
            <a:ext cx="643200" cy="724784"/>
          </a:xfrm>
          <a:prstGeom prst="ellipse">
            <a:avLst/>
          </a:prstGeom>
          <a:noFill/>
          <a:ln w="5715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94" name="شكل بيضاوي 29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138600" y="4546963"/>
            <a:ext cx="643200" cy="724784"/>
          </a:xfrm>
          <a:prstGeom prst="ellipse">
            <a:avLst/>
          </a:prstGeom>
          <a:noFill/>
          <a:ln w="5715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95" name="شكل بيضاوي 29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224200" y="4559626"/>
            <a:ext cx="643200" cy="724784"/>
          </a:xfrm>
          <a:prstGeom prst="ellipse">
            <a:avLst/>
          </a:prstGeom>
          <a:noFill/>
          <a:ln w="5715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96" name="شكل بيضاوي 29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386000" y="4571116"/>
            <a:ext cx="643200" cy="724784"/>
          </a:xfrm>
          <a:prstGeom prst="ellipse">
            <a:avLst/>
          </a:prstGeom>
          <a:noFill/>
          <a:ln w="5715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97" name="شكل بيضاوي 296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3505200" y="4571116"/>
            <a:ext cx="643200" cy="724784"/>
          </a:xfrm>
          <a:prstGeom prst="ellipse">
            <a:avLst/>
          </a:prstGeom>
          <a:noFill/>
          <a:ln w="5715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98" name="شكل بيضاوي 29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2633400" y="4546963"/>
            <a:ext cx="643200" cy="724784"/>
          </a:xfrm>
          <a:prstGeom prst="ellipse">
            <a:avLst/>
          </a:prstGeom>
          <a:noFill/>
          <a:ln w="5715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99" name="شكل بيضاوي 29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676400" y="4546963"/>
            <a:ext cx="762000" cy="724784"/>
          </a:xfrm>
          <a:prstGeom prst="ellipse">
            <a:avLst/>
          </a:prstGeom>
          <a:noFill/>
          <a:ln w="5715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00" name="شكل بيضاوي 29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491400" y="5143500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01" name="شكل بيضاوي 30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8653200" y="5143500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02" name="شكل بيضاوي 301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7815000" y="5143500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03" name="شكل بيضاوي 30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976800" y="5143500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04" name="شكل بيضاوي 30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138600" y="5143500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05" name="شكل بيضاوي 30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224200" y="5156163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06" name="شكل بيضاوي 30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386000" y="5167653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07" name="شكل بيضاوي 306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3505200" y="5167653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08" name="شكل بيضاوي 30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2633400" y="5143500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09" name="شكل بيضاوي 30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676400" y="5143500"/>
            <a:ext cx="7620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10" name="شكل بيضاوي 30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491400" y="5842363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11" name="شكل بيضاوي 31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8653200" y="5842363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12" name="شكل بيضاوي 311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7815000" y="5842363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13" name="شكل بيضاوي 31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976800" y="5842363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14" name="شكل بيضاوي 31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138600" y="5842363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15" name="شكل بيضاوي 31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224200" y="5855026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16" name="شكل بيضاوي 31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386000" y="5866516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17" name="شكل بيضاوي 316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3505200" y="5866516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18" name="شكل بيضاوي 31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2633400" y="5842363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19" name="شكل بيضاوي 31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676400" y="5842363"/>
            <a:ext cx="7620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20" name="شكل بيضاوي 31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491400" y="6451963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21" name="شكل بيضاوي 32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8653200" y="6451963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22" name="شكل بيضاوي 321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7815000" y="6451963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23" name="شكل بيضاوي 32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976800" y="6451963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24" name="شكل بيضاوي 32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138600" y="6451963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25" name="شكل بيضاوي 32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224200" y="6464626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26" name="شكل بيضاوي 32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386000" y="6476116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27" name="شكل بيضاوي 326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3505200" y="6476116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28" name="شكل بيضاوي 32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2633400" y="6451963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29" name="شكل بيضاوي 32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676400" y="6451963"/>
            <a:ext cx="7620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30" name="شكل بيضاوي 32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491400" y="7124700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31" name="شكل بيضاوي 33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8653200" y="7124700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32" name="شكل بيضاوي 331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7815000" y="7124700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33" name="شكل بيضاوي 33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976800" y="7124700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34" name="شكل بيضاوي 33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138600" y="7124700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35" name="شكل بيضاوي 33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224200" y="7137363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36" name="شكل بيضاوي 33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386000" y="7148853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37" name="شكل بيضاوي 336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3505200" y="7148853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38" name="شكل بيضاوي 33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2633400" y="7124700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39" name="شكل بيضاوي 33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676400" y="7124700"/>
            <a:ext cx="7620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40" name="شكل بيضاوي 33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491400" y="7747363"/>
            <a:ext cx="643200" cy="724784"/>
          </a:xfrm>
          <a:prstGeom prst="ellipse">
            <a:avLst/>
          </a:prstGeom>
          <a:noFill/>
          <a:ln w="57150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41" name="شكل بيضاوي 34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8653200" y="7747363"/>
            <a:ext cx="643200" cy="724784"/>
          </a:xfrm>
          <a:prstGeom prst="ellipse">
            <a:avLst/>
          </a:prstGeom>
          <a:noFill/>
          <a:ln w="57150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42" name="شكل بيضاوي 341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7815000" y="7747363"/>
            <a:ext cx="643200" cy="724784"/>
          </a:xfrm>
          <a:prstGeom prst="ellipse">
            <a:avLst/>
          </a:prstGeom>
          <a:noFill/>
          <a:ln w="57150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43" name="شكل بيضاوي 34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976800" y="7747363"/>
            <a:ext cx="643200" cy="724784"/>
          </a:xfrm>
          <a:prstGeom prst="ellipse">
            <a:avLst/>
          </a:prstGeom>
          <a:noFill/>
          <a:ln w="57150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44" name="شكل بيضاوي 34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138600" y="7747363"/>
            <a:ext cx="643200" cy="724784"/>
          </a:xfrm>
          <a:prstGeom prst="ellipse">
            <a:avLst/>
          </a:prstGeom>
          <a:noFill/>
          <a:ln w="57150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45" name="شكل بيضاوي 34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224200" y="7760026"/>
            <a:ext cx="643200" cy="724784"/>
          </a:xfrm>
          <a:prstGeom prst="ellipse">
            <a:avLst/>
          </a:prstGeom>
          <a:noFill/>
          <a:ln w="57150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46" name="شكل بيضاوي 34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386000" y="7771516"/>
            <a:ext cx="643200" cy="724784"/>
          </a:xfrm>
          <a:prstGeom prst="ellipse">
            <a:avLst/>
          </a:prstGeom>
          <a:noFill/>
          <a:ln w="57150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47" name="شكل بيضاوي 346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3505200" y="7771516"/>
            <a:ext cx="643200" cy="724784"/>
          </a:xfrm>
          <a:prstGeom prst="ellipse">
            <a:avLst/>
          </a:prstGeom>
          <a:noFill/>
          <a:ln w="57150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48" name="شكل بيضاوي 34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2633400" y="7747363"/>
            <a:ext cx="643200" cy="724784"/>
          </a:xfrm>
          <a:prstGeom prst="ellipse">
            <a:avLst/>
          </a:prstGeom>
          <a:noFill/>
          <a:ln w="57150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49" name="شكل بيضاوي 34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676400" y="7747363"/>
            <a:ext cx="762000" cy="724784"/>
          </a:xfrm>
          <a:prstGeom prst="ellipse">
            <a:avLst/>
          </a:prstGeom>
          <a:noFill/>
          <a:ln w="57150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50" name="شكل بيضاوي 34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491400" y="8433163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51" name="شكل بيضاوي 35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8653200" y="8433163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52" name="شكل بيضاوي 351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7815000" y="8433163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53" name="شكل بيضاوي 35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976800" y="8433163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54" name="شكل بيضاوي 35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138600" y="8433163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55" name="شكل بيضاوي 35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224200" y="8445826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56" name="شكل بيضاوي 35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386000" y="8457316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57" name="شكل بيضاوي 356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3505200" y="8457316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58" name="شكل بيضاوي 35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2633400" y="8433163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59" name="شكل بيضاوي 35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676400" y="8433163"/>
            <a:ext cx="7620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4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2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2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2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2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2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 tmFilter="0, 0; .2, .5; .8, .5; 1, 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6" dur="250" autoRev="1" fill="hold"/>
                                        <p:tgtEl>
                                          <p:spTgt spid="2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2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2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2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 tmFilter="0, 0; .2, .5; .8, .5; 1, 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250" autoRev="1" fill="hold"/>
                                        <p:tgtEl>
                                          <p:spTgt spid="2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2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 tmFilter="0, 0; .2, .5; .8, .5; 1, 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4" dur="250" autoRev="1" fill="hold"/>
                                        <p:tgtEl>
                                          <p:spTgt spid="2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 tmFilter="0, 0; .2, .5; .8, .5; 1, 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2" dur="250" autoRev="1" fill="hold"/>
                                        <p:tgtEl>
                                          <p:spTgt spid="2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 tmFilter="0, 0; .2, .5; .8, .5; 1, 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0" dur="250" autoRev="1" fill="hold"/>
                                        <p:tgtEl>
                                          <p:spTgt spid="2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 tmFilter="0, 0; .2, .5; .8, .5; 1, 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8" dur="250" autoRev="1" fill="hold"/>
                                        <p:tgtEl>
                                          <p:spTgt spid="2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 tmFilter="0, 0; .2, .5; .8, .5; 1, 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6" dur="250" autoRev="1" fill="hold"/>
                                        <p:tgtEl>
                                          <p:spTgt spid="2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2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2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 tmFilter="0, 0; .2, .5; .8, .5; 1, 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0" dur="250" autoRev="1" fill="hold"/>
                                        <p:tgtEl>
                                          <p:spTgt spid="2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 tmFilter="0, 0; .2, .5; .8, .5; 1, 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8" dur="250" autoRev="1" fill="hold"/>
                                        <p:tgtEl>
                                          <p:spTgt spid="2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 tmFilter="0, 0; .2, .5; .8, .5; 1, 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6" dur="250" autoRev="1" fill="hold"/>
                                        <p:tgtEl>
                                          <p:spTgt spid="2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 tmFilter="0, 0; .2, .5; .8, .5; 1, 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4" dur="250" autoRev="1" fill="hold"/>
                                        <p:tgtEl>
                                          <p:spTgt spid="2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 tmFilter="0, 0; .2, .5; .8, .5; 1, 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2" dur="250" autoRev="1" fill="hold"/>
                                        <p:tgtEl>
                                          <p:spTgt spid="2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 tmFilter="0, 0; .2, .5; .8, .5; 1, 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0" dur="250" autoRev="1" fill="hold"/>
                                        <p:tgtEl>
                                          <p:spTgt spid="2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 tmFilter="0, 0; .2, .5; .8, .5; 1, 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8" dur="250" autoRev="1" fill="hold"/>
                                        <p:tgtEl>
                                          <p:spTgt spid="2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 tmFilter="0, 0; .2, .5; .8, .5; 1, 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6" dur="250" autoRev="1" fill="hold"/>
                                        <p:tgtEl>
                                          <p:spTgt spid="2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 tmFilter="0, 0; .2, .5; .8, .5; 1, 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4" dur="250" autoRev="1" fill="hold"/>
                                        <p:tgtEl>
                                          <p:spTgt spid="2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 tmFilter="0, 0; .2, .5; .8, .5; 1, 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2" dur="250" autoRev="1" fill="hold"/>
                                        <p:tgtEl>
                                          <p:spTgt spid="2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 tmFilter="0, 0; .2, .5; .8, .5; 1, 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0" dur="250" autoRev="1" fill="hold"/>
                                        <p:tgtEl>
                                          <p:spTgt spid="2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 tmFilter="0, 0; .2, .5; .8, .5; 1, 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8" dur="250" autoRev="1" fill="hold"/>
                                        <p:tgtEl>
                                          <p:spTgt spid="3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3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7" fill="hold">
                      <p:stCondLst>
                        <p:cond delay="indefinite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 tmFilter="0, 0; .2, .5; .8, .5; 1, 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4" dur="250" autoRev="1" fill="hold"/>
                                        <p:tgtEl>
                                          <p:spTgt spid="3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500" tmFilter="0, 0; .2, .5; .8, .5; 1, 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2" dur="250" autoRev="1" fill="hold"/>
                                        <p:tgtEl>
                                          <p:spTgt spid="3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3" fill="hold">
                      <p:stCondLst>
                        <p:cond delay="indefinite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9" dur="500" tmFilter="0, 0; .2, .5; .8, .5; 1, 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0" dur="250" autoRev="1" fill="hold"/>
                                        <p:tgtEl>
                                          <p:spTgt spid="3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 tmFilter="0, 0; .2, .5; .8, .5; 1, 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8" dur="250" autoRev="1" fill="hold"/>
                                        <p:tgtEl>
                                          <p:spTgt spid="3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9" fill="hold">
                      <p:stCondLst>
                        <p:cond delay="indefinite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5" dur="500" tmFilter="0, 0; .2, .5; .8, .5; 1, 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6" dur="250" autoRev="1" fill="hold"/>
                                        <p:tgtEl>
                                          <p:spTgt spid="3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7" fill="hold">
                      <p:stCondLst>
                        <p:cond delay="indefinite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500" tmFilter="0, 0; .2, .5; .8, .5; 1, 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4" dur="250" autoRev="1" fill="hold"/>
                                        <p:tgtEl>
                                          <p:spTgt spid="3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5" fill="hold">
                      <p:stCondLst>
                        <p:cond delay="indefinite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500" tmFilter="0, 0; .2, .5; .8, .5; 1, 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2" dur="250" autoRev="1" fill="hold"/>
                                        <p:tgtEl>
                                          <p:spTgt spid="3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9" dur="500" tmFilter="0, 0; .2, .5; .8, .5; 1, 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0" dur="250" autoRev="1" fill="hold"/>
                                        <p:tgtEl>
                                          <p:spTgt spid="3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1" fill="hold">
                      <p:stCondLst>
                        <p:cond delay="indefinite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500" tmFilter="0, 0; .2, .5; .8, .5; 1, 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8" dur="250" autoRev="1" fill="hold"/>
                                        <p:tgtEl>
                                          <p:spTgt spid="3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 tmFilter="0, 0; .2, .5; .8, .5; 1, 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6" dur="250" autoRev="1" fill="hold"/>
                                        <p:tgtEl>
                                          <p:spTgt spid="3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7" fill="hold">
                      <p:stCondLst>
                        <p:cond delay="indefinite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500" tmFilter="0, 0; .2, .5; .8, .5; 1, 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4" dur="250" autoRev="1" fill="hold"/>
                                        <p:tgtEl>
                                          <p:spTgt spid="3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5" fill="hold">
                      <p:stCondLst>
                        <p:cond delay="indefinite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1" dur="500" tmFilter="0, 0; .2, .5; .8, .5; 1, 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2" dur="250" autoRev="1" fill="hold"/>
                                        <p:tgtEl>
                                          <p:spTgt spid="3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9" dur="500" tmFilter="0, 0; .2, .5; .8, .5; 1, 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0" dur="250" autoRev="1" fill="hold"/>
                                        <p:tgtEl>
                                          <p:spTgt spid="3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1" fill="hold">
                      <p:stCondLst>
                        <p:cond delay="indefinite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7" dur="500" tmFilter="0, 0; .2, .5; .8, .5; 1, 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8" dur="250" autoRev="1" fill="hold"/>
                                        <p:tgtEl>
                                          <p:spTgt spid="3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9" fill="hold">
                      <p:stCondLst>
                        <p:cond delay="indefinite"/>
                      </p:stCondLst>
                      <p:childTnLst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5" dur="500" tmFilter="0, 0; .2, .5; .8, .5; 1, 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6" dur="250" autoRev="1" fill="hold"/>
                                        <p:tgtEl>
                                          <p:spTgt spid="3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7" fill="hold">
                      <p:stCondLst>
                        <p:cond delay="indefinite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0"/>
                            </p:stCondLst>
                            <p:childTnLst>
                              <p:par>
                                <p:cTn id="48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500" tmFilter="0, 0; .2, .5; .8, .5; 1, 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4" dur="250" autoRev="1" fill="hold"/>
                                        <p:tgtEl>
                                          <p:spTgt spid="3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5" fill="hold">
                      <p:stCondLst>
                        <p:cond delay="indefinite"/>
                      </p:stCondLst>
                      <p:childTnLst>
                        <p:par>
                          <p:cTn id="486" fill="hold">
                            <p:stCondLst>
                              <p:cond delay="0"/>
                            </p:stCondLst>
                            <p:childTnLst>
                              <p:par>
                                <p:cTn id="4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1" dur="500" tmFilter="0, 0; .2, .5; .8, .5; 1, 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2" dur="250" autoRev="1" fill="hold"/>
                                        <p:tgtEl>
                                          <p:spTgt spid="3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3" fill="hold">
                      <p:stCondLst>
                        <p:cond delay="indefinite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9" dur="500" tmFilter="0, 0; .2, .5; .8, .5; 1, 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0" dur="250" autoRev="1" fill="hold"/>
                                        <p:tgtEl>
                                          <p:spTgt spid="3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1" fill="hold">
                      <p:stCondLst>
                        <p:cond delay="indefinite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0"/>
                            </p:stCondLst>
                            <p:childTnLst>
                              <p:par>
                                <p:cTn id="50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7" dur="500" tmFilter="0, 0; .2, .5; .8, .5; 1, 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8" dur="250" autoRev="1" fill="hold"/>
                                        <p:tgtEl>
                                          <p:spTgt spid="3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9" fill="hold">
                      <p:stCondLst>
                        <p:cond delay="indefinite"/>
                      </p:stCondLst>
                      <p:childTnLst>
                        <p:par>
                          <p:cTn id="510" fill="hold">
                            <p:stCondLst>
                              <p:cond delay="0"/>
                            </p:stCondLst>
                            <p:childTnLst>
                              <p:par>
                                <p:cTn id="5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3" fill="hold">
                            <p:stCondLst>
                              <p:cond delay="0"/>
                            </p:stCondLst>
                            <p:childTnLst>
                              <p:par>
                                <p:cTn id="51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5" dur="500" tmFilter="0, 0; .2, .5; .8, .5; 1, 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6" dur="250" autoRev="1" fill="hold"/>
                                        <p:tgtEl>
                                          <p:spTgt spid="3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7" fill="hold">
                      <p:stCondLst>
                        <p:cond delay="indefinite"/>
                      </p:stCondLst>
                      <p:childTnLst>
                        <p:par>
                          <p:cTn id="518" fill="hold">
                            <p:stCondLst>
                              <p:cond delay="0"/>
                            </p:stCondLst>
                            <p:childTnLst>
                              <p:par>
                                <p:cTn id="5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3" dur="500" tmFilter="0, 0; .2, .5; .8, .5; 1, 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4" dur="250" autoRev="1" fill="hold"/>
                                        <p:tgtEl>
                                          <p:spTgt spid="3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5" fill="hold">
                      <p:stCondLst>
                        <p:cond delay="indefinite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1" dur="500" tmFilter="0, 0; .2, .5; .8, .5; 1, 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2" dur="250" autoRev="1" fill="hold"/>
                                        <p:tgtEl>
                                          <p:spTgt spid="3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3" fill="hold">
                      <p:stCondLst>
                        <p:cond delay="indefinite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9" dur="500" tmFilter="0, 0; .2, .5; .8, .5; 1, 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0" dur="250" autoRev="1" fill="hold"/>
                                        <p:tgtEl>
                                          <p:spTgt spid="3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1" fill="hold">
                      <p:stCondLst>
                        <p:cond delay="indefinite"/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0"/>
                            </p:stCondLst>
                            <p:childTnLst>
                              <p:par>
                                <p:cTn id="54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7" dur="500" tmFilter="0, 0; .2, .5; .8, .5; 1, 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8" dur="250" autoRev="1" fill="hold"/>
                                        <p:tgtEl>
                                          <p:spTgt spid="3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9" fill="hold">
                      <p:stCondLst>
                        <p:cond delay="indefinite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0"/>
                            </p:stCondLst>
                            <p:childTnLst>
                              <p:par>
                                <p:cTn id="55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5" dur="500" tmFilter="0, 0; .2, .5; .8, .5; 1, 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6" dur="250" autoRev="1" fill="hold"/>
                                        <p:tgtEl>
                                          <p:spTgt spid="3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7" fill="hold">
                      <p:stCondLst>
                        <p:cond delay="indefinite"/>
                      </p:stCondLst>
                      <p:childTnLst>
                        <p:par>
                          <p:cTn id="558" fill="hold">
                            <p:stCondLst>
                              <p:cond delay="0"/>
                            </p:stCondLst>
                            <p:childTnLst>
                              <p:par>
                                <p:cTn id="5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3" dur="500" tmFilter="0, 0; .2, .5; .8, .5; 1, 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4" dur="250" autoRev="1" fill="hold"/>
                                        <p:tgtEl>
                                          <p:spTgt spid="3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5" fill="hold">
                      <p:stCondLst>
                        <p:cond delay="indefinite"/>
                      </p:stCondLst>
                      <p:childTnLst>
                        <p:par>
                          <p:cTn id="566" fill="hold">
                            <p:stCondLst>
                              <p:cond delay="0"/>
                            </p:stCondLst>
                            <p:childTnLst>
                              <p:par>
                                <p:cTn id="5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0"/>
                            </p:stCondLst>
                            <p:childTnLst>
                              <p:par>
                                <p:cTn id="57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1" dur="500" tmFilter="0, 0; .2, .5; .8, .5; 1, 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2" dur="250" autoRev="1" fill="hold"/>
                                        <p:tgtEl>
                                          <p:spTgt spid="3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3" fill="hold">
                      <p:stCondLst>
                        <p:cond delay="indefinite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7" fill="hold">
                            <p:stCondLst>
                              <p:cond delay="0"/>
                            </p:stCondLst>
                            <p:childTnLst>
                              <p:par>
                                <p:cTn id="57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9" dur="500" tmFilter="0, 0; .2, .5; .8, .5; 1, 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0" dur="250" autoRev="1" fill="hold"/>
                                        <p:tgtEl>
                                          <p:spTgt spid="3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1" fill="hold">
                      <p:stCondLst>
                        <p:cond delay="indefinite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5" fill="hold">
                            <p:stCondLst>
                              <p:cond delay="0"/>
                            </p:stCondLst>
                            <p:childTnLst>
                              <p:par>
                                <p:cTn id="58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7" dur="500" tmFilter="0, 0; .2, .5; .8, .5; 1, 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8" dur="250" autoRev="1" fill="hold"/>
                                        <p:tgtEl>
                                          <p:spTgt spid="3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9" fill="hold">
                      <p:stCondLst>
                        <p:cond delay="indefinite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3" fill="hold">
                            <p:stCondLst>
                              <p:cond delay="0"/>
                            </p:stCondLst>
                            <p:childTnLst>
                              <p:par>
                                <p:cTn id="59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5" dur="500" tmFilter="0, 0; .2, .5; .8, .5; 1, 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6" dur="250" autoRev="1" fill="hold"/>
                                        <p:tgtEl>
                                          <p:spTgt spid="3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7" fill="hold">
                      <p:stCondLst>
                        <p:cond delay="indefinite"/>
                      </p:stCondLst>
                      <p:childTnLst>
                        <p:par>
                          <p:cTn id="598" fill="hold">
                            <p:stCondLst>
                              <p:cond delay="0"/>
                            </p:stCondLst>
                            <p:childTnLst>
                              <p:par>
                                <p:cTn id="5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1" fill="hold">
                            <p:stCondLst>
                              <p:cond delay="0"/>
                            </p:stCondLst>
                            <p:childTnLst>
                              <p:par>
                                <p:cTn id="60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3" dur="500" tmFilter="0, 0; .2, .5; .8, .5; 1, 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4" dur="250" autoRev="1" fill="hold"/>
                                        <p:tgtEl>
                                          <p:spTgt spid="3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5" fill="hold">
                      <p:stCondLst>
                        <p:cond delay="indefinite"/>
                      </p:stCondLst>
                      <p:childTnLst>
                        <p:par>
                          <p:cTn id="606" fill="hold">
                            <p:stCondLst>
                              <p:cond delay="0"/>
                            </p:stCondLst>
                            <p:childTnLst>
                              <p:par>
                                <p:cTn id="6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9" fill="hold">
                            <p:stCondLst>
                              <p:cond delay="0"/>
                            </p:stCondLst>
                            <p:childTnLst>
                              <p:par>
                                <p:cTn id="61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1" dur="500" tmFilter="0, 0; .2, .5; .8, .5; 1, 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2" dur="250" autoRev="1" fill="hold"/>
                                        <p:tgtEl>
                                          <p:spTgt spid="3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3" fill="hold">
                      <p:stCondLst>
                        <p:cond delay="indefinite"/>
                      </p:stCondLst>
                      <p:childTnLst>
                        <p:par>
                          <p:cTn id="614" fill="hold">
                            <p:stCondLst>
                              <p:cond delay="0"/>
                            </p:stCondLst>
                            <p:childTnLst>
                              <p:par>
                                <p:cTn id="6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7" fill="hold">
                            <p:stCondLst>
                              <p:cond delay="0"/>
                            </p:stCondLst>
                            <p:childTnLst>
                              <p:par>
                                <p:cTn id="61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9" dur="500" tmFilter="0, 0; .2, .5; .8, .5; 1, 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0" dur="250" autoRev="1" fill="hold"/>
                                        <p:tgtEl>
                                          <p:spTgt spid="3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1" fill="hold">
                      <p:stCondLst>
                        <p:cond delay="indefinite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7" dur="500" tmFilter="0, 0; .2, .5; .8, .5; 1, 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8" dur="250" autoRev="1" fill="hold"/>
                                        <p:tgtEl>
                                          <p:spTgt spid="3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9" fill="hold">
                      <p:stCondLst>
                        <p:cond delay="indefinite"/>
                      </p:stCondLst>
                      <p:childTnLst>
                        <p:par>
                          <p:cTn id="630" fill="hold">
                            <p:stCondLst>
                              <p:cond delay="0"/>
                            </p:stCondLst>
                            <p:childTnLst>
                              <p:par>
                                <p:cTn id="6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3" fill="hold">
                            <p:stCondLst>
                              <p:cond delay="0"/>
                            </p:stCondLst>
                            <p:childTnLst>
                              <p:par>
                                <p:cTn id="63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5" dur="500" tmFilter="0, 0; .2, .5; .8, .5; 1, 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6" dur="250" autoRev="1" fill="hold"/>
                                        <p:tgtEl>
                                          <p:spTgt spid="3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7" fill="hold">
                      <p:stCondLst>
                        <p:cond delay="indefinite"/>
                      </p:stCondLst>
                      <p:childTnLst>
                        <p:par>
                          <p:cTn id="638" fill="hold">
                            <p:stCondLst>
                              <p:cond delay="0"/>
                            </p:stCondLst>
                            <p:childTnLst>
                              <p:par>
                                <p:cTn id="6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1" fill="hold">
                            <p:stCondLst>
                              <p:cond delay="0"/>
                            </p:stCondLst>
                            <p:childTnLst>
                              <p:par>
                                <p:cTn id="64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3" dur="500" tmFilter="0, 0; .2, .5; .8, .5; 1, 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4" dur="250" autoRev="1" fill="hold"/>
                                        <p:tgtEl>
                                          <p:spTgt spid="3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5" fill="hold">
                      <p:stCondLst>
                        <p:cond delay="indefinite"/>
                      </p:stCondLst>
                      <p:childTnLst>
                        <p:par>
                          <p:cTn id="646" fill="hold">
                            <p:stCondLst>
                              <p:cond delay="0"/>
                            </p:stCondLst>
                            <p:childTnLst>
                              <p:par>
                                <p:cTn id="6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1" dur="500" tmFilter="0, 0; .2, .5; .8, .5; 1, 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2" dur="250" autoRev="1" fill="hold"/>
                                        <p:tgtEl>
                                          <p:spTgt spid="3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3" fill="hold">
                      <p:stCondLst>
                        <p:cond delay="indefinite"/>
                      </p:stCondLst>
                      <p:childTnLst>
                        <p:par>
                          <p:cTn id="654" fill="hold">
                            <p:stCondLst>
                              <p:cond delay="0"/>
                            </p:stCondLst>
                            <p:childTnLst>
                              <p:par>
                                <p:cTn id="6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7" fill="hold">
                            <p:stCondLst>
                              <p:cond delay="0"/>
                            </p:stCondLst>
                            <p:childTnLst>
                              <p:par>
                                <p:cTn id="65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9" dur="500" tmFilter="0, 0; .2, .5; .8, .5; 1, 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0" dur="250" autoRev="1" fill="hold"/>
                                        <p:tgtEl>
                                          <p:spTgt spid="3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1" fill="hold">
                      <p:stCondLst>
                        <p:cond delay="indefinite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5" fill="hold">
                            <p:stCondLst>
                              <p:cond delay="0"/>
                            </p:stCondLst>
                            <p:childTnLst>
                              <p:par>
                                <p:cTn id="66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7" dur="500" tmFilter="0, 0; .2, .5; .8, .5; 1, 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8" dur="250" autoRev="1" fill="hold"/>
                                        <p:tgtEl>
                                          <p:spTgt spid="3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9" fill="hold">
                      <p:stCondLst>
                        <p:cond delay="indefinite"/>
                      </p:stCondLst>
                      <p:childTnLst>
                        <p:par>
                          <p:cTn id="670" fill="hold">
                            <p:stCondLst>
                              <p:cond delay="0"/>
                            </p:stCondLst>
                            <p:childTnLst>
                              <p:par>
                                <p:cTn id="6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3" fill="hold">
                            <p:stCondLst>
                              <p:cond delay="0"/>
                            </p:stCondLst>
                            <p:childTnLst>
                              <p:par>
                                <p:cTn id="67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5" dur="500" tmFilter="0, 0; .2, .5; .8, .5; 1, 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6" dur="250" autoRev="1" fill="hold"/>
                                        <p:tgtEl>
                                          <p:spTgt spid="3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7" fill="hold">
                      <p:stCondLst>
                        <p:cond delay="indefinite"/>
                      </p:stCondLst>
                      <p:childTnLst>
                        <p:par>
                          <p:cTn id="678" fill="hold">
                            <p:stCondLst>
                              <p:cond delay="0"/>
                            </p:stCondLst>
                            <p:childTnLst>
                              <p:par>
                                <p:cTn id="6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1" fill="hold">
                            <p:stCondLst>
                              <p:cond delay="0"/>
                            </p:stCondLst>
                            <p:childTnLst>
                              <p:par>
                                <p:cTn id="68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3" dur="500" tmFilter="0, 0; .2, .5; .8, .5; 1, 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4" dur="250" autoRev="1" fill="hold"/>
                                        <p:tgtEl>
                                          <p:spTgt spid="3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5" fill="hold">
                      <p:stCondLst>
                        <p:cond delay="indefinite"/>
                      </p:stCondLst>
                      <p:childTnLst>
                        <p:par>
                          <p:cTn id="686" fill="hold">
                            <p:stCondLst>
                              <p:cond delay="0"/>
                            </p:stCondLst>
                            <p:childTnLst>
                              <p:par>
                                <p:cTn id="6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9" fill="hold">
                            <p:stCondLst>
                              <p:cond delay="0"/>
                            </p:stCondLst>
                            <p:childTnLst>
                              <p:par>
                                <p:cTn id="69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1" dur="500" tmFilter="0, 0; .2, .5; .8, .5; 1, 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2" dur="250" autoRev="1" fill="hold"/>
                                        <p:tgtEl>
                                          <p:spTgt spid="3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3" fill="hold">
                      <p:stCondLst>
                        <p:cond delay="indefinite"/>
                      </p:stCondLst>
                      <p:childTnLst>
                        <p:par>
                          <p:cTn id="694" fill="hold">
                            <p:stCondLst>
                              <p:cond delay="0"/>
                            </p:stCondLst>
                            <p:childTnLst>
                              <p:par>
                                <p:cTn id="6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7" fill="hold">
                            <p:stCondLst>
                              <p:cond delay="0"/>
                            </p:stCondLst>
                            <p:childTnLst>
                              <p:par>
                                <p:cTn id="69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9" dur="500" tmFilter="0, 0; .2, .5; .8, .5; 1, 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0" dur="250" autoRev="1" fill="hold"/>
                                        <p:tgtEl>
                                          <p:spTgt spid="3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1" fill="hold">
                      <p:stCondLst>
                        <p:cond delay="indefinite"/>
                      </p:stCondLst>
                      <p:childTnLst>
                        <p:par>
                          <p:cTn id="702" fill="hold">
                            <p:stCondLst>
                              <p:cond delay="0"/>
                            </p:stCondLst>
                            <p:childTnLst>
                              <p:par>
                                <p:cTn id="7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5" fill="hold">
                            <p:stCondLst>
                              <p:cond delay="0"/>
                            </p:stCondLst>
                            <p:childTnLst>
                              <p:par>
                                <p:cTn id="70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7" dur="500" tmFilter="0, 0; .2, .5; .8, .5; 1, 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8" dur="250" autoRev="1" fill="hold"/>
                                        <p:tgtEl>
                                          <p:spTgt spid="3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9" fill="hold">
                      <p:stCondLst>
                        <p:cond delay="indefinite"/>
                      </p:stCondLst>
                      <p:childTnLst>
                        <p:par>
                          <p:cTn id="710" fill="hold">
                            <p:stCondLst>
                              <p:cond delay="0"/>
                            </p:stCondLst>
                            <p:childTnLst>
                              <p:par>
                                <p:cTn id="7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3" fill="hold">
                            <p:stCondLst>
                              <p:cond delay="0"/>
                            </p:stCondLst>
                            <p:childTnLst>
                              <p:par>
                                <p:cTn id="71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5" dur="500" tmFilter="0, 0; .2, .5; .8, .5; 1, 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6" dur="250" autoRev="1" fill="hold"/>
                                        <p:tgtEl>
                                          <p:spTgt spid="3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7" fill="hold">
                      <p:stCondLst>
                        <p:cond delay="indefinite"/>
                      </p:stCondLst>
                      <p:childTnLst>
                        <p:par>
                          <p:cTn id="718" fill="hold">
                            <p:stCondLst>
                              <p:cond delay="0"/>
                            </p:stCondLst>
                            <p:childTnLst>
                              <p:par>
                                <p:cTn id="7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1" fill="hold">
                            <p:stCondLst>
                              <p:cond delay="0"/>
                            </p:stCondLst>
                            <p:childTnLst>
                              <p:par>
                                <p:cTn id="72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3" dur="500" tmFilter="0, 0; .2, .5; .8, .5; 1, 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4" dur="250" autoRev="1" fill="hold"/>
                                        <p:tgtEl>
                                          <p:spTgt spid="3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5" fill="hold">
                      <p:stCondLst>
                        <p:cond delay="indefinite"/>
                      </p:stCondLst>
                      <p:childTnLst>
                        <p:par>
                          <p:cTn id="726" fill="hold">
                            <p:stCondLst>
                              <p:cond delay="0"/>
                            </p:stCondLst>
                            <p:childTnLst>
                              <p:par>
                                <p:cTn id="7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9" fill="hold">
                            <p:stCondLst>
                              <p:cond delay="0"/>
                            </p:stCondLst>
                            <p:childTnLst>
                              <p:par>
                                <p:cTn id="73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1" dur="500" tmFilter="0, 0; .2, .5; .8, .5; 1, 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2" dur="250" autoRev="1" fill="hold"/>
                                        <p:tgtEl>
                                          <p:spTgt spid="3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3" fill="hold">
                      <p:stCondLst>
                        <p:cond delay="indefinite"/>
                      </p:stCondLst>
                      <p:childTnLst>
                        <p:par>
                          <p:cTn id="734" fill="hold">
                            <p:stCondLst>
                              <p:cond delay="0"/>
                            </p:stCondLst>
                            <p:childTnLst>
                              <p:par>
                                <p:cTn id="7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7" fill="hold">
                            <p:stCondLst>
                              <p:cond delay="0"/>
                            </p:stCondLst>
                            <p:childTnLst>
                              <p:par>
                                <p:cTn id="73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9" dur="500" tmFilter="0, 0; .2, .5; .8, .5; 1, 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0" dur="250" autoRev="1" fill="hold"/>
                                        <p:tgtEl>
                                          <p:spTgt spid="3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1" fill="hold">
                      <p:stCondLst>
                        <p:cond delay="indefinite"/>
                      </p:stCondLst>
                      <p:childTnLst>
                        <p:par>
                          <p:cTn id="742" fill="hold">
                            <p:stCondLst>
                              <p:cond delay="0"/>
                            </p:stCondLst>
                            <p:childTnLst>
                              <p:par>
                                <p:cTn id="7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5" fill="hold">
                            <p:stCondLst>
                              <p:cond delay="0"/>
                            </p:stCondLst>
                            <p:childTnLst>
                              <p:par>
                                <p:cTn id="74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7" dur="500" tmFilter="0, 0; .2, .5; .8, .5; 1, 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8" dur="250" autoRev="1" fill="hold"/>
                                        <p:tgtEl>
                                          <p:spTgt spid="3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9" fill="hold">
                      <p:stCondLst>
                        <p:cond delay="indefinite"/>
                      </p:stCondLst>
                      <p:childTnLst>
                        <p:par>
                          <p:cTn id="750" fill="hold">
                            <p:stCondLst>
                              <p:cond delay="0"/>
                            </p:stCondLst>
                            <p:childTnLst>
                              <p:par>
                                <p:cTn id="7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3" fill="hold">
                            <p:stCondLst>
                              <p:cond delay="0"/>
                            </p:stCondLst>
                            <p:childTnLst>
                              <p:par>
                                <p:cTn id="75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5" dur="500" tmFilter="0, 0; .2, .5; .8, .5; 1, 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6" dur="250" autoRev="1" fill="hold"/>
                                        <p:tgtEl>
                                          <p:spTgt spid="3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7" fill="hold">
                      <p:stCondLst>
                        <p:cond delay="indefinite"/>
                      </p:stCondLst>
                      <p:childTnLst>
                        <p:par>
                          <p:cTn id="758" fill="hold">
                            <p:stCondLst>
                              <p:cond delay="0"/>
                            </p:stCondLst>
                            <p:childTnLst>
                              <p:par>
                                <p:cTn id="7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1" fill="hold">
                            <p:stCondLst>
                              <p:cond delay="0"/>
                            </p:stCondLst>
                            <p:childTnLst>
                              <p:par>
                                <p:cTn id="76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3" dur="500" tmFilter="0, 0; .2, .5; .8, .5; 1, 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4" dur="250" autoRev="1" fill="hold"/>
                                        <p:tgtEl>
                                          <p:spTgt spid="3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5" fill="hold">
                      <p:stCondLst>
                        <p:cond delay="indefinite"/>
                      </p:stCondLst>
                      <p:childTnLst>
                        <p:par>
                          <p:cTn id="766" fill="hold">
                            <p:stCondLst>
                              <p:cond delay="0"/>
                            </p:stCondLst>
                            <p:childTnLst>
                              <p:par>
                                <p:cTn id="7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9" fill="hold">
                            <p:stCondLst>
                              <p:cond delay="0"/>
                            </p:stCondLst>
                            <p:childTnLst>
                              <p:par>
                                <p:cTn id="77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1" dur="500" tmFilter="0, 0; .2, .5; .8, .5; 1, 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2" dur="250" autoRev="1" fill="hold"/>
                                        <p:tgtEl>
                                          <p:spTgt spid="3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3" fill="hold">
                      <p:stCondLst>
                        <p:cond delay="indefinite"/>
                      </p:stCondLst>
                      <p:childTnLst>
                        <p:par>
                          <p:cTn id="774" fill="hold">
                            <p:stCondLst>
                              <p:cond delay="0"/>
                            </p:stCondLst>
                            <p:childTnLst>
                              <p:par>
                                <p:cTn id="7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7" fill="hold">
                            <p:stCondLst>
                              <p:cond delay="0"/>
                            </p:stCondLst>
                            <p:childTnLst>
                              <p:par>
                                <p:cTn id="77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9" dur="500" tmFilter="0, 0; .2, .5; .8, .5; 1, 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0" dur="250" autoRev="1" fill="hold"/>
                                        <p:tgtEl>
                                          <p:spTgt spid="3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1" fill="hold">
                      <p:stCondLst>
                        <p:cond delay="indefinite"/>
                      </p:stCondLst>
                      <p:childTnLst>
                        <p:par>
                          <p:cTn id="782" fill="hold">
                            <p:stCondLst>
                              <p:cond delay="0"/>
                            </p:stCondLst>
                            <p:childTnLst>
                              <p:par>
                                <p:cTn id="7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5" fill="hold">
                            <p:stCondLst>
                              <p:cond delay="0"/>
                            </p:stCondLst>
                            <p:childTnLst>
                              <p:par>
                                <p:cTn id="78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7" dur="500" tmFilter="0, 0; .2, .5; .8, .5; 1, 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8" dur="250" autoRev="1" fill="hold"/>
                                        <p:tgtEl>
                                          <p:spTgt spid="3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9" fill="hold">
                      <p:stCondLst>
                        <p:cond delay="indefinite"/>
                      </p:stCondLst>
                      <p:childTnLst>
                        <p:par>
                          <p:cTn id="790" fill="hold">
                            <p:stCondLst>
                              <p:cond delay="0"/>
                            </p:stCondLst>
                            <p:childTnLst>
                              <p:par>
                                <p:cTn id="7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3" fill="hold">
                            <p:stCondLst>
                              <p:cond delay="0"/>
                            </p:stCondLst>
                            <p:childTnLst>
                              <p:par>
                                <p:cTn id="79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5" dur="500" tmFilter="0, 0; .2, .5; .8, .5; 1, 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6" dur="250" autoRev="1" fill="hold"/>
                                        <p:tgtEl>
                                          <p:spTgt spid="3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7" fill="hold">
                      <p:stCondLst>
                        <p:cond delay="indefinite"/>
                      </p:stCondLst>
                      <p:childTnLst>
                        <p:par>
                          <p:cTn id="798" fill="hold">
                            <p:stCondLst>
                              <p:cond delay="0"/>
                            </p:stCondLst>
                            <p:childTnLst>
                              <p:par>
                                <p:cTn id="7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1" fill="hold">
                            <p:stCondLst>
                              <p:cond delay="0"/>
                            </p:stCondLst>
                            <p:childTnLst>
                              <p:par>
                                <p:cTn id="80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3" dur="500" tmFilter="0, 0; .2, .5; .8, .5; 1, 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4" dur="250" autoRev="1" fill="hold"/>
                                        <p:tgtEl>
                                          <p:spTgt spid="3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5" fill="hold">
                      <p:stCondLst>
                        <p:cond delay="indefinite"/>
                      </p:stCondLst>
                      <p:childTnLst>
                        <p:par>
                          <p:cTn id="806" fill="hold">
                            <p:stCondLst>
                              <p:cond delay="0"/>
                            </p:stCondLst>
                            <p:childTnLst>
                              <p:par>
                                <p:cTn id="8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9" fill="hold">
                            <p:stCondLst>
                              <p:cond delay="0"/>
                            </p:stCondLst>
                            <p:childTnLst>
                              <p:par>
                                <p:cTn id="81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1" dur="500" tmFilter="0, 0; .2, .5; .8, .5; 1, 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2" dur="250" autoRev="1" fill="hold"/>
                                        <p:tgtEl>
                                          <p:spTgt spid="3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3" fill="hold">
                      <p:stCondLst>
                        <p:cond delay="indefinite"/>
                      </p:stCondLst>
                      <p:childTnLst>
                        <p:par>
                          <p:cTn id="814" fill="hold">
                            <p:stCondLst>
                              <p:cond delay="0"/>
                            </p:stCondLst>
                            <p:childTnLst>
                              <p:par>
                                <p:cTn id="8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7" fill="hold">
                            <p:stCondLst>
                              <p:cond delay="0"/>
                            </p:stCondLst>
                            <p:childTnLst>
                              <p:par>
                                <p:cTn id="81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9" dur="500" tmFilter="0, 0; .2, .5; .8, .5; 1, 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0" dur="250" autoRev="1" fill="hold"/>
                                        <p:tgtEl>
                                          <p:spTgt spid="3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4" grpId="0"/>
      <p:bldP spid="123" grpId="0" animBg="1"/>
      <p:bldP spid="123" grpId="1" animBg="1"/>
      <p:bldP spid="126" grpId="0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270" grpId="0" animBg="1"/>
      <p:bldP spid="270" grpId="1" animBg="1"/>
      <p:bldP spid="271" grpId="0" animBg="1"/>
      <p:bldP spid="271" grpId="1" animBg="1"/>
      <p:bldP spid="272" grpId="0" animBg="1"/>
      <p:bldP spid="272" grpId="1" animBg="1"/>
      <p:bldP spid="273" grpId="0" animBg="1"/>
      <p:bldP spid="273" grpId="1" animBg="1"/>
      <p:bldP spid="274" grpId="0" animBg="1"/>
      <p:bldP spid="274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  <p:bldP spid="282" grpId="0" animBg="1"/>
      <p:bldP spid="282" grpId="1" animBg="1"/>
      <p:bldP spid="283" grpId="0" animBg="1"/>
      <p:bldP spid="283" grpId="1" animBg="1"/>
      <p:bldP spid="284" grpId="0" animBg="1"/>
      <p:bldP spid="284" grpId="1" animBg="1"/>
      <p:bldP spid="285" grpId="0" animBg="1"/>
      <p:bldP spid="285" grpId="1" animBg="1"/>
      <p:bldP spid="286" grpId="0" animBg="1"/>
      <p:bldP spid="286" grpId="1" animBg="1"/>
      <p:bldP spid="287" grpId="0" animBg="1"/>
      <p:bldP spid="287" grpId="1" animBg="1"/>
      <p:bldP spid="288" grpId="0" animBg="1"/>
      <p:bldP spid="288" grpId="1" animBg="1"/>
      <p:bldP spid="289" grpId="0" animBg="1"/>
      <p:bldP spid="289" grpId="1" animBg="1"/>
      <p:bldP spid="290" grpId="0" animBg="1"/>
      <p:bldP spid="290" grpId="1" animBg="1"/>
      <p:bldP spid="291" grpId="0" animBg="1"/>
      <p:bldP spid="291" grpId="1" animBg="1"/>
      <p:bldP spid="292" grpId="0" animBg="1"/>
      <p:bldP spid="292" grpId="1" animBg="1"/>
      <p:bldP spid="293" grpId="0" animBg="1"/>
      <p:bldP spid="293" grpId="1" animBg="1"/>
      <p:bldP spid="294" grpId="0" animBg="1"/>
      <p:bldP spid="294" grpId="1" animBg="1"/>
      <p:bldP spid="295" grpId="0" animBg="1"/>
      <p:bldP spid="295" grpId="1" animBg="1"/>
      <p:bldP spid="296" grpId="0" animBg="1"/>
      <p:bldP spid="296" grpId="1" animBg="1"/>
      <p:bldP spid="297" grpId="0" animBg="1"/>
      <p:bldP spid="297" grpId="1" animBg="1"/>
      <p:bldP spid="298" grpId="0" animBg="1"/>
      <p:bldP spid="298" grpId="1" animBg="1"/>
      <p:bldP spid="299" grpId="0" animBg="1"/>
      <p:bldP spid="299" grpId="1" animBg="1"/>
      <p:bldP spid="300" grpId="0" animBg="1"/>
      <p:bldP spid="300" grpId="1" animBg="1"/>
      <p:bldP spid="301" grpId="0" animBg="1"/>
      <p:bldP spid="301" grpId="1" animBg="1"/>
      <p:bldP spid="302" grpId="0" animBg="1"/>
      <p:bldP spid="302" grpId="1" animBg="1"/>
      <p:bldP spid="303" grpId="0" animBg="1"/>
      <p:bldP spid="303" grpId="1" animBg="1"/>
      <p:bldP spid="304" grpId="0" animBg="1"/>
      <p:bldP spid="304" grpId="1" animBg="1"/>
      <p:bldP spid="305" grpId="0" animBg="1"/>
      <p:bldP spid="305" grpId="1" animBg="1"/>
      <p:bldP spid="306" grpId="0" animBg="1"/>
      <p:bldP spid="306" grpId="1" animBg="1"/>
      <p:bldP spid="307" grpId="0" animBg="1"/>
      <p:bldP spid="307" grpId="1" animBg="1"/>
      <p:bldP spid="308" grpId="0" animBg="1"/>
      <p:bldP spid="308" grpId="1" animBg="1"/>
      <p:bldP spid="309" grpId="0" animBg="1"/>
      <p:bldP spid="309" grpId="1" animBg="1"/>
      <p:bldP spid="310" grpId="0" animBg="1"/>
      <p:bldP spid="310" grpId="1" animBg="1"/>
      <p:bldP spid="311" grpId="0" animBg="1"/>
      <p:bldP spid="311" grpId="1" animBg="1"/>
      <p:bldP spid="312" grpId="0" animBg="1"/>
      <p:bldP spid="312" grpId="1" animBg="1"/>
      <p:bldP spid="313" grpId="0" animBg="1"/>
      <p:bldP spid="313" grpId="1" animBg="1"/>
      <p:bldP spid="314" grpId="0" animBg="1"/>
      <p:bldP spid="314" grpId="1" animBg="1"/>
      <p:bldP spid="315" grpId="0" animBg="1"/>
      <p:bldP spid="315" grpId="1" animBg="1"/>
      <p:bldP spid="316" grpId="0" animBg="1"/>
      <p:bldP spid="316" grpId="1" animBg="1"/>
      <p:bldP spid="317" grpId="0" animBg="1"/>
      <p:bldP spid="317" grpId="1" animBg="1"/>
      <p:bldP spid="318" grpId="0" animBg="1"/>
      <p:bldP spid="318" grpId="1" animBg="1"/>
      <p:bldP spid="319" grpId="0" animBg="1"/>
      <p:bldP spid="319" grpId="1" animBg="1"/>
      <p:bldP spid="320" grpId="0" animBg="1"/>
      <p:bldP spid="320" grpId="1" animBg="1"/>
      <p:bldP spid="321" grpId="0" animBg="1"/>
      <p:bldP spid="321" grpId="1" animBg="1"/>
      <p:bldP spid="322" grpId="0" animBg="1"/>
      <p:bldP spid="322" grpId="1" animBg="1"/>
      <p:bldP spid="323" grpId="0" animBg="1"/>
      <p:bldP spid="323" grpId="1" animBg="1"/>
      <p:bldP spid="324" grpId="0" animBg="1"/>
      <p:bldP spid="324" grpId="1" animBg="1"/>
      <p:bldP spid="325" grpId="0" animBg="1"/>
      <p:bldP spid="325" grpId="1" animBg="1"/>
      <p:bldP spid="326" grpId="0" animBg="1"/>
      <p:bldP spid="326" grpId="1" animBg="1"/>
      <p:bldP spid="327" grpId="0" animBg="1"/>
      <p:bldP spid="327" grpId="1" animBg="1"/>
      <p:bldP spid="328" grpId="0" animBg="1"/>
      <p:bldP spid="328" grpId="1" animBg="1"/>
      <p:bldP spid="329" grpId="0" animBg="1"/>
      <p:bldP spid="329" grpId="1" animBg="1"/>
      <p:bldP spid="330" grpId="0" animBg="1"/>
      <p:bldP spid="330" grpId="1" animBg="1"/>
      <p:bldP spid="331" grpId="0" animBg="1"/>
      <p:bldP spid="331" grpId="1" animBg="1"/>
      <p:bldP spid="332" grpId="0" animBg="1"/>
      <p:bldP spid="332" grpId="1" animBg="1"/>
      <p:bldP spid="333" grpId="0" animBg="1"/>
      <p:bldP spid="333" grpId="1" animBg="1"/>
      <p:bldP spid="334" grpId="0" animBg="1"/>
      <p:bldP spid="334" grpId="1" animBg="1"/>
      <p:bldP spid="335" grpId="0" animBg="1"/>
      <p:bldP spid="335" grpId="1" animBg="1"/>
      <p:bldP spid="336" grpId="0" animBg="1"/>
      <p:bldP spid="336" grpId="1" animBg="1"/>
      <p:bldP spid="337" grpId="0" animBg="1"/>
      <p:bldP spid="337" grpId="1" animBg="1"/>
      <p:bldP spid="338" grpId="0" animBg="1"/>
      <p:bldP spid="338" grpId="1" animBg="1"/>
      <p:bldP spid="339" grpId="0" animBg="1"/>
      <p:bldP spid="339" grpId="1" animBg="1"/>
      <p:bldP spid="340" grpId="0" animBg="1"/>
      <p:bldP spid="340" grpId="1" animBg="1"/>
      <p:bldP spid="341" grpId="0" animBg="1"/>
      <p:bldP spid="341" grpId="1" animBg="1"/>
      <p:bldP spid="342" grpId="0" animBg="1"/>
      <p:bldP spid="342" grpId="1" animBg="1"/>
      <p:bldP spid="343" grpId="0" animBg="1"/>
      <p:bldP spid="343" grpId="1" animBg="1"/>
      <p:bldP spid="344" grpId="0" animBg="1"/>
      <p:bldP spid="344" grpId="1" animBg="1"/>
      <p:bldP spid="345" grpId="0" animBg="1"/>
      <p:bldP spid="345" grpId="1" animBg="1"/>
      <p:bldP spid="346" grpId="0" animBg="1"/>
      <p:bldP spid="346" grpId="1" animBg="1"/>
      <p:bldP spid="347" grpId="0" animBg="1"/>
      <p:bldP spid="347" grpId="1" animBg="1"/>
      <p:bldP spid="348" grpId="0" animBg="1"/>
      <p:bldP spid="348" grpId="1" animBg="1"/>
      <p:bldP spid="349" grpId="0" animBg="1"/>
      <p:bldP spid="349" grpId="1" animBg="1"/>
      <p:bldP spid="350" grpId="0" animBg="1"/>
      <p:bldP spid="350" grpId="1" animBg="1"/>
      <p:bldP spid="351" grpId="0" animBg="1"/>
      <p:bldP spid="351" grpId="1" animBg="1"/>
      <p:bldP spid="352" grpId="0" animBg="1"/>
      <p:bldP spid="352" grpId="1" animBg="1"/>
      <p:bldP spid="353" grpId="0" animBg="1"/>
      <p:bldP spid="353" grpId="1" animBg="1"/>
      <p:bldP spid="354" grpId="0" animBg="1"/>
      <p:bldP spid="354" grpId="1" animBg="1"/>
      <p:bldP spid="355" grpId="0" animBg="1"/>
      <p:bldP spid="355" grpId="1" animBg="1"/>
      <p:bldP spid="356" grpId="0" animBg="1"/>
      <p:bldP spid="356" grpId="1" animBg="1"/>
      <p:bldP spid="357" grpId="0" animBg="1"/>
      <p:bldP spid="357" grpId="1" animBg="1"/>
      <p:bldP spid="358" grpId="0" animBg="1"/>
      <p:bldP spid="358" grpId="1" animBg="1"/>
      <p:bldP spid="359" grpId="0" animBg="1"/>
      <p:bldP spid="35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xmlns="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779558" y="758365"/>
            <a:ext cx="16981955" cy="8880938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41000"/>
            </a:schemeClr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205719" tIns="102860" rIns="205719" bIns="1028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057195">
              <a:defRPr/>
            </a:pPr>
            <a:r>
              <a:rPr lang="ar-SA" sz="108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2057195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5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5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5">
              <a:defRPr/>
            </a:pPr>
            <a:endParaRPr lang="en-US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1030" name="Picture 6" descr="Saltar GIFs - Get the best gif on GIFER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CFDFD"/>
              </a:clrFrom>
              <a:clrTo>
                <a:srgbClr val="FC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4649" y="7507061"/>
            <a:ext cx="3552560" cy="246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4572000" y="4243255"/>
            <a:ext cx="9144000" cy="1272874"/>
          </a:xfrm>
          <a:prstGeom prst="rect">
            <a:avLst/>
          </a:prstGeom>
        </p:spPr>
        <p:txBody>
          <a:bodyPr lIns="163284" tIns="81642" rIns="163284" bIns="81642">
            <a:spAutoFit/>
          </a:bodyPr>
          <a:lstStyle/>
          <a:p>
            <a:r>
              <a:rPr lang="ar-SA" dirty="0" smtClean="0"/>
              <a:t/>
            </a:r>
            <a:br>
              <a:rPr lang="ar-SA" dirty="0" smtClean="0"/>
            </a:br>
            <a:endParaRPr lang="ar-SA" dirty="0"/>
          </a:p>
          <a:p>
            <a:r>
              <a:rPr lang="ar-SA" dirty="0">
                <a:hlinkClick r:id="rId5" tooltip="Alegre GIFs | Tenor"/>
              </a:rPr>
              <a:t/>
            </a:r>
            <a:br>
              <a:rPr lang="ar-SA" dirty="0">
                <a:hlinkClick r:id="rId5" tooltip="Alegre GIFs | Tenor"/>
              </a:rPr>
            </a:br>
            <a:endParaRPr lang="ar-SA" dirty="0"/>
          </a:p>
        </p:txBody>
      </p:sp>
      <p:sp>
        <p:nvSpPr>
          <p:cNvPr id="5" name="مستطيل 4"/>
          <p:cNvSpPr/>
          <p:nvPr/>
        </p:nvSpPr>
        <p:spPr>
          <a:xfrm>
            <a:off x="4572000" y="4243255"/>
            <a:ext cx="9144000" cy="1272874"/>
          </a:xfrm>
          <a:prstGeom prst="rect">
            <a:avLst/>
          </a:prstGeom>
        </p:spPr>
        <p:txBody>
          <a:bodyPr lIns="163284" tIns="81642" rIns="163284" bIns="81642">
            <a:spAutoFit/>
          </a:bodyPr>
          <a:lstStyle/>
          <a:p>
            <a:r>
              <a:rPr lang="ar-SA" dirty="0" smtClean="0"/>
              <a:t/>
            </a:r>
            <a:br>
              <a:rPr lang="ar-SA" dirty="0" smtClean="0"/>
            </a:br>
            <a:endParaRPr lang="ar-SA" dirty="0"/>
          </a:p>
          <a:p>
            <a:r>
              <a:rPr lang="ar-SA" dirty="0">
                <a:hlinkClick r:id="rId5" tooltip="Alegre GIFs | Tenor"/>
              </a:rPr>
              <a:t/>
            </a:r>
            <a:br>
              <a:rPr lang="ar-SA" dirty="0">
                <a:hlinkClick r:id="rId5" tooltip="Alegre GIFs | Tenor"/>
              </a:rPr>
            </a:br>
            <a:endParaRPr lang="ar-SA" dirty="0"/>
          </a:p>
        </p:txBody>
      </p:sp>
      <p:pic>
        <p:nvPicPr>
          <p:cNvPr id="1036" name="Picture 12" descr="YOU&amp;#39;VE BEEN DISTRACTED!!! | Fand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131" y="7375759"/>
            <a:ext cx="2338869" cy="211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i.pinimg.com/originals/1b/19/9f/1b199f4e1cb679231181f6c7d1075839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628" y="1442944"/>
            <a:ext cx="3828876" cy="232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18 Bolang ideas | gambar bergerak, gambar, gerak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161" y="1703490"/>
            <a:ext cx="3276078" cy="199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GIFs - Find &amp;amp; Share on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240" y="5034808"/>
            <a:ext cx="3115598" cy="233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可爱 @v@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410" y="0"/>
            <a:ext cx="352425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LINE Creators&amp;#39; Stickers - Jun-kun &amp;amp; Jane-chan Animated! Example with GIF  Animation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03490"/>
            <a:ext cx="3318043" cy="201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Arrow: Pentagon 60">
            <a:extLst>
              <a:ext uri="{FF2B5EF4-FFF2-40B4-BE49-F238E27FC236}">
                <a16:creationId xmlns="" xmlns:a16="http://schemas.microsoft.com/office/drawing/2014/main" id="{203E1544-D326-4613-BE82-E22C30881CC0}"/>
              </a:ext>
            </a:extLst>
          </p:cNvPr>
          <p:cNvSpPr/>
          <p:nvPr/>
        </p:nvSpPr>
        <p:spPr>
          <a:xfrm>
            <a:off x="894162" y="3613956"/>
            <a:ext cx="8686800" cy="1095204"/>
          </a:xfrm>
          <a:custGeom>
            <a:avLst/>
            <a:gdLst>
              <a:gd name="connsiteX0" fmla="*/ 0 w 1924931"/>
              <a:gd name="connsiteY0" fmla="*/ 0 h 531361"/>
              <a:gd name="connsiteX1" fmla="*/ 569676 w 1924931"/>
              <a:gd name="connsiteY1" fmla="*/ 0 h 531361"/>
              <a:gd name="connsiteX2" fmla="*/ 1106167 w 1924931"/>
              <a:gd name="connsiteY2" fmla="*/ 0 h 531361"/>
              <a:gd name="connsiteX3" fmla="*/ 1659251 w 1924931"/>
              <a:gd name="connsiteY3" fmla="*/ 0 h 531361"/>
              <a:gd name="connsiteX4" fmla="*/ 1924931 w 1924931"/>
              <a:gd name="connsiteY4" fmla="*/ 265681 h 531361"/>
              <a:gd name="connsiteX5" fmla="*/ 1659251 w 1924931"/>
              <a:gd name="connsiteY5" fmla="*/ 531361 h 531361"/>
              <a:gd name="connsiteX6" fmla="*/ 1089575 w 1924931"/>
              <a:gd name="connsiteY6" fmla="*/ 531361 h 531361"/>
              <a:gd name="connsiteX7" fmla="*/ 586269 w 1924931"/>
              <a:gd name="connsiteY7" fmla="*/ 531361 h 531361"/>
              <a:gd name="connsiteX8" fmla="*/ 0 w 1924931"/>
              <a:gd name="connsiteY8" fmla="*/ 531361 h 531361"/>
              <a:gd name="connsiteX9" fmla="*/ 0 w 1924931"/>
              <a:gd name="connsiteY9" fmla="*/ 0 h 53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4931" h="531361" fill="none" extrusionOk="0">
                <a:moveTo>
                  <a:pt x="0" y="0"/>
                </a:moveTo>
                <a:cubicBezTo>
                  <a:pt x="127101" y="-36989"/>
                  <a:pt x="341281" y="24143"/>
                  <a:pt x="569676" y="0"/>
                </a:cubicBezTo>
                <a:cubicBezTo>
                  <a:pt x="798071" y="-24143"/>
                  <a:pt x="909731" y="18816"/>
                  <a:pt x="1106167" y="0"/>
                </a:cubicBezTo>
                <a:cubicBezTo>
                  <a:pt x="1302603" y="-18816"/>
                  <a:pt x="1420232" y="41826"/>
                  <a:pt x="1659251" y="0"/>
                </a:cubicBezTo>
                <a:cubicBezTo>
                  <a:pt x="1759993" y="77520"/>
                  <a:pt x="1795311" y="178440"/>
                  <a:pt x="1924931" y="265681"/>
                </a:cubicBezTo>
                <a:cubicBezTo>
                  <a:pt x="1853332" y="376693"/>
                  <a:pt x="1767676" y="401812"/>
                  <a:pt x="1659251" y="531361"/>
                </a:cubicBezTo>
                <a:cubicBezTo>
                  <a:pt x="1435265" y="564287"/>
                  <a:pt x="1291132" y="476702"/>
                  <a:pt x="1089575" y="531361"/>
                </a:cubicBezTo>
                <a:cubicBezTo>
                  <a:pt x="888018" y="586020"/>
                  <a:pt x="804914" y="498899"/>
                  <a:pt x="586269" y="531361"/>
                </a:cubicBezTo>
                <a:cubicBezTo>
                  <a:pt x="367624" y="563823"/>
                  <a:pt x="126044" y="517637"/>
                  <a:pt x="0" y="531361"/>
                </a:cubicBezTo>
                <a:cubicBezTo>
                  <a:pt x="-28973" y="324540"/>
                  <a:pt x="7127" y="117919"/>
                  <a:pt x="0" y="0"/>
                </a:cubicBezTo>
                <a:close/>
              </a:path>
              <a:path w="1924931" h="531361" stroke="0" extrusionOk="0">
                <a:moveTo>
                  <a:pt x="0" y="0"/>
                </a:moveTo>
                <a:cubicBezTo>
                  <a:pt x="111021" y="-22804"/>
                  <a:pt x="295178" y="33210"/>
                  <a:pt x="519899" y="0"/>
                </a:cubicBezTo>
                <a:cubicBezTo>
                  <a:pt x="744620" y="-33210"/>
                  <a:pt x="829686" y="34801"/>
                  <a:pt x="1023205" y="0"/>
                </a:cubicBezTo>
                <a:cubicBezTo>
                  <a:pt x="1216724" y="-34801"/>
                  <a:pt x="1439096" y="72013"/>
                  <a:pt x="1659251" y="0"/>
                </a:cubicBezTo>
                <a:cubicBezTo>
                  <a:pt x="1738491" y="43948"/>
                  <a:pt x="1782892" y="180993"/>
                  <a:pt x="1924931" y="265681"/>
                </a:cubicBezTo>
                <a:cubicBezTo>
                  <a:pt x="1823167" y="377562"/>
                  <a:pt x="1743757" y="443758"/>
                  <a:pt x="1659251" y="531361"/>
                </a:cubicBezTo>
                <a:cubicBezTo>
                  <a:pt x="1471431" y="582985"/>
                  <a:pt x="1317189" y="470090"/>
                  <a:pt x="1106167" y="531361"/>
                </a:cubicBezTo>
                <a:cubicBezTo>
                  <a:pt x="895145" y="592632"/>
                  <a:pt x="747483" y="505036"/>
                  <a:pt x="586269" y="531361"/>
                </a:cubicBezTo>
                <a:cubicBezTo>
                  <a:pt x="425055" y="557686"/>
                  <a:pt x="248064" y="487539"/>
                  <a:pt x="0" y="531361"/>
                </a:cubicBezTo>
                <a:cubicBezTo>
                  <a:pt x="-5650" y="325162"/>
                  <a:pt x="55277" y="217744"/>
                  <a:pt x="0" y="0"/>
                </a:cubicBezTo>
                <a:close/>
              </a:path>
            </a:pathLst>
          </a:custGeom>
          <a:solidFill>
            <a:srgbClr val="9900FF">
              <a:alpha val="9000"/>
            </a:srgbClr>
          </a:solidFill>
          <a:ln w="12700">
            <a:solidFill>
              <a:srgbClr val="9900FF"/>
            </a:solidFill>
            <a:extLst>
              <a:ext uri="{C807C97D-BFC1-408E-A445-0C87EB9F89A2}">
                <ask:lineSketchStyleProps xmlns="" xmlns:ask="http://schemas.microsoft.com/office/drawing/2018/sketchyshapes" sd="319424967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200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صفق بيديك</a:t>
            </a:r>
          </a:p>
        </p:txBody>
      </p:sp>
      <p:sp>
        <p:nvSpPr>
          <p:cNvPr id="34" name="Arrow: Pentagon 60">
            <a:extLst>
              <a:ext uri="{FF2B5EF4-FFF2-40B4-BE49-F238E27FC236}">
                <a16:creationId xmlns="" xmlns:a16="http://schemas.microsoft.com/office/drawing/2014/main" id="{203E1544-D326-4613-BE82-E22C30881CC0}"/>
              </a:ext>
            </a:extLst>
          </p:cNvPr>
          <p:cNvSpPr/>
          <p:nvPr/>
        </p:nvSpPr>
        <p:spPr>
          <a:xfrm>
            <a:off x="779558" y="7477296"/>
            <a:ext cx="8686800" cy="1095204"/>
          </a:xfrm>
          <a:custGeom>
            <a:avLst/>
            <a:gdLst>
              <a:gd name="connsiteX0" fmla="*/ 0 w 1924931"/>
              <a:gd name="connsiteY0" fmla="*/ 0 h 531361"/>
              <a:gd name="connsiteX1" fmla="*/ 569676 w 1924931"/>
              <a:gd name="connsiteY1" fmla="*/ 0 h 531361"/>
              <a:gd name="connsiteX2" fmla="*/ 1106167 w 1924931"/>
              <a:gd name="connsiteY2" fmla="*/ 0 h 531361"/>
              <a:gd name="connsiteX3" fmla="*/ 1659251 w 1924931"/>
              <a:gd name="connsiteY3" fmla="*/ 0 h 531361"/>
              <a:gd name="connsiteX4" fmla="*/ 1924931 w 1924931"/>
              <a:gd name="connsiteY4" fmla="*/ 265681 h 531361"/>
              <a:gd name="connsiteX5" fmla="*/ 1659251 w 1924931"/>
              <a:gd name="connsiteY5" fmla="*/ 531361 h 531361"/>
              <a:gd name="connsiteX6" fmla="*/ 1089575 w 1924931"/>
              <a:gd name="connsiteY6" fmla="*/ 531361 h 531361"/>
              <a:gd name="connsiteX7" fmla="*/ 586269 w 1924931"/>
              <a:gd name="connsiteY7" fmla="*/ 531361 h 531361"/>
              <a:gd name="connsiteX8" fmla="*/ 0 w 1924931"/>
              <a:gd name="connsiteY8" fmla="*/ 531361 h 531361"/>
              <a:gd name="connsiteX9" fmla="*/ 0 w 1924931"/>
              <a:gd name="connsiteY9" fmla="*/ 0 h 53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4931" h="531361" fill="none" extrusionOk="0">
                <a:moveTo>
                  <a:pt x="0" y="0"/>
                </a:moveTo>
                <a:cubicBezTo>
                  <a:pt x="127101" y="-36989"/>
                  <a:pt x="341281" y="24143"/>
                  <a:pt x="569676" y="0"/>
                </a:cubicBezTo>
                <a:cubicBezTo>
                  <a:pt x="798071" y="-24143"/>
                  <a:pt x="909731" y="18816"/>
                  <a:pt x="1106167" y="0"/>
                </a:cubicBezTo>
                <a:cubicBezTo>
                  <a:pt x="1302603" y="-18816"/>
                  <a:pt x="1420232" y="41826"/>
                  <a:pt x="1659251" y="0"/>
                </a:cubicBezTo>
                <a:cubicBezTo>
                  <a:pt x="1759993" y="77520"/>
                  <a:pt x="1795311" y="178440"/>
                  <a:pt x="1924931" y="265681"/>
                </a:cubicBezTo>
                <a:cubicBezTo>
                  <a:pt x="1853332" y="376693"/>
                  <a:pt x="1767676" y="401812"/>
                  <a:pt x="1659251" y="531361"/>
                </a:cubicBezTo>
                <a:cubicBezTo>
                  <a:pt x="1435265" y="564287"/>
                  <a:pt x="1291132" y="476702"/>
                  <a:pt x="1089575" y="531361"/>
                </a:cubicBezTo>
                <a:cubicBezTo>
                  <a:pt x="888018" y="586020"/>
                  <a:pt x="804914" y="498899"/>
                  <a:pt x="586269" y="531361"/>
                </a:cubicBezTo>
                <a:cubicBezTo>
                  <a:pt x="367624" y="563823"/>
                  <a:pt x="126044" y="517637"/>
                  <a:pt x="0" y="531361"/>
                </a:cubicBezTo>
                <a:cubicBezTo>
                  <a:pt x="-28973" y="324540"/>
                  <a:pt x="7127" y="117919"/>
                  <a:pt x="0" y="0"/>
                </a:cubicBezTo>
                <a:close/>
              </a:path>
              <a:path w="1924931" h="531361" stroke="0" extrusionOk="0">
                <a:moveTo>
                  <a:pt x="0" y="0"/>
                </a:moveTo>
                <a:cubicBezTo>
                  <a:pt x="111021" y="-22804"/>
                  <a:pt x="295178" y="33210"/>
                  <a:pt x="519899" y="0"/>
                </a:cubicBezTo>
                <a:cubicBezTo>
                  <a:pt x="744620" y="-33210"/>
                  <a:pt x="829686" y="34801"/>
                  <a:pt x="1023205" y="0"/>
                </a:cubicBezTo>
                <a:cubicBezTo>
                  <a:pt x="1216724" y="-34801"/>
                  <a:pt x="1439096" y="72013"/>
                  <a:pt x="1659251" y="0"/>
                </a:cubicBezTo>
                <a:cubicBezTo>
                  <a:pt x="1738491" y="43948"/>
                  <a:pt x="1782892" y="180993"/>
                  <a:pt x="1924931" y="265681"/>
                </a:cubicBezTo>
                <a:cubicBezTo>
                  <a:pt x="1823167" y="377562"/>
                  <a:pt x="1743757" y="443758"/>
                  <a:pt x="1659251" y="531361"/>
                </a:cubicBezTo>
                <a:cubicBezTo>
                  <a:pt x="1471431" y="582985"/>
                  <a:pt x="1317189" y="470090"/>
                  <a:pt x="1106167" y="531361"/>
                </a:cubicBezTo>
                <a:cubicBezTo>
                  <a:pt x="895145" y="592632"/>
                  <a:pt x="747483" y="505036"/>
                  <a:pt x="586269" y="531361"/>
                </a:cubicBezTo>
                <a:cubicBezTo>
                  <a:pt x="425055" y="557686"/>
                  <a:pt x="248064" y="487539"/>
                  <a:pt x="0" y="531361"/>
                </a:cubicBezTo>
                <a:cubicBezTo>
                  <a:pt x="-5650" y="325162"/>
                  <a:pt x="55277" y="217744"/>
                  <a:pt x="0" y="0"/>
                </a:cubicBezTo>
                <a:close/>
              </a:path>
            </a:pathLst>
          </a:custGeom>
          <a:solidFill>
            <a:srgbClr val="9900FF">
              <a:alpha val="9000"/>
            </a:srgbClr>
          </a:solidFill>
          <a:ln w="12700">
            <a:solidFill>
              <a:srgbClr val="9900FF"/>
            </a:solidFill>
            <a:extLst>
              <a:ext uri="{C807C97D-BFC1-408E-A445-0C87EB9F89A2}">
                <ask:lineSketchStyleProps xmlns="" xmlns:ask="http://schemas.microsoft.com/office/drawing/2018/sketchyshapes" sd="319424967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200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أضرب برجليك</a:t>
            </a:r>
          </a:p>
        </p:txBody>
      </p:sp>
      <p:pic>
        <p:nvPicPr>
          <p:cNvPr id="8" name="y2mate_com_If_You_re_Happy_arabic_no_music_learn_arabic_اذا-كنت-سعيدا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66210" y="628159"/>
            <a:ext cx="870951" cy="870951"/>
          </a:xfrm>
          <a:prstGeom prst="rect">
            <a:avLst/>
          </a:prstGeom>
        </p:spPr>
      </p:pic>
      <p:pic>
        <p:nvPicPr>
          <p:cNvPr id="1034" name="Picture 10" descr="Alegre GIFs | Tenor"/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AFCF9"/>
              </a:clrFrom>
              <a:clrTo>
                <a:srgbClr val="FAFC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8642" y="7955573"/>
            <a:ext cx="2835070" cy="212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الأُسَر ذوات الأطفال فريدوا الجنس..هل هو رضا بالقضاءِ أم تقاعسٌ عن  الأسباب(١) - رقيم"/>
          <p:cNvPicPr>
            <a:picLocks noChangeAspect="1" noChangeArrowheads="1" noCrop="1"/>
          </p:cNvPicPr>
          <p:nvPr/>
        </p:nvPicPr>
        <p:blipFill>
          <a:blip r:embed="rId14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62" y="4588915"/>
            <a:ext cx="5788226" cy="310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Arrow: Pentagon 60">
            <a:extLst>
              <a:ext uri="{FF2B5EF4-FFF2-40B4-BE49-F238E27FC236}">
                <a16:creationId xmlns="" xmlns:a16="http://schemas.microsoft.com/office/drawing/2014/main" id="{203E1544-D326-4613-BE82-E22C30881CC0}"/>
              </a:ext>
            </a:extLst>
          </p:cNvPr>
          <p:cNvSpPr/>
          <p:nvPr/>
        </p:nvSpPr>
        <p:spPr>
          <a:xfrm flipH="1">
            <a:off x="10789744" y="3133896"/>
            <a:ext cx="6990162" cy="1095204"/>
          </a:xfrm>
          <a:custGeom>
            <a:avLst/>
            <a:gdLst>
              <a:gd name="connsiteX0" fmla="*/ 0 w 1924931"/>
              <a:gd name="connsiteY0" fmla="*/ 0 h 531361"/>
              <a:gd name="connsiteX1" fmla="*/ 569676 w 1924931"/>
              <a:gd name="connsiteY1" fmla="*/ 0 h 531361"/>
              <a:gd name="connsiteX2" fmla="*/ 1106167 w 1924931"/>
              <a:gd name="connsiteY2" fmla="*/ 0 h 531361"/>
              <a:gd name="connsiteX3" fmla="*/ 1659251 w 1924931"/>
              <a:gd name="connsiteY3" fmla="*/ 0 h 531361"/>
              <a:gd name="connsiteX4" fmla="*/ 1924931 w 1924931"/>
              <a:gd name="connsiteY4" fmla="*/ 265681 h 531361"/>
              <a:gd name="connsiteX5" fmla="*/ 1659251 w 1924931"/>
              <a:gd name="connsiteY5" fmla="*/ 531361 h 531361"/>
              <a:gd name="connsiteX6" fmla="*/ 1089575 w 1924931"/>
              <a:gd name="connsiteY6" fmla="*/ 531361 h 531361"/>
              <a:gd name="connsiteX7" fmla="*/ 586269 w 1924931"/>
              <a:gd name="connsiteY7" fmla="*/ 531361 h 531361"/>
              <a:gd name="connsiteX8" fmla="*/ 0 w 1924931"/>
              <a:gd name="connsiteY8" fmla="*/ 531361 h 531361"/>
              <a:gd name="connsiteX9" fmla="*/ 0 w 1924931"/>
              <a:gd name="connsiteY9" fmla="*/ 0 h 53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4931" h="531361" fill="none" extrusionOk="0">
                <a:moveTo>
                  <a:pt x="0" y="0"/>
                </a:moveTo>
                <a:cubicBezTo>
                  <a:pt x="127101" y="-36989"/>
                  <a:pt x="341281" y="24143"/>
                  <a:pt x="569676" y="0"/>
                </a:cubicBezTo>
                <a:cubicBezTo>
                  <a:pt x="798071" y="-24143"/>
                  <a:pt x="909731" y="18816"/>
                  <a:pt x="1106167" y="0"/>
                </a:cubicBezTo>
                <a:cubicBezTo>
                  <a:pt x="1302603" y="-18816"/>
                  <a:pt x="1420232" y="41826"/>
                  <a:pt x="1659251" y="0"/>
                </a:cubicBezTo>
                <a:cubicBezTo>
                  <a:pt x="1759993" y="77520"/>
                  <a:pt x="1795311" y="178440"/>
                  <a:pt x="1924931" y="265681"/>
                </a:cubicBezTo>
                <a:cubicBezTo>
                  <a:pt x="1853332" y="376693"/>
                  <a:pt x="1767676" y="401812"/>
                  <a:pt x="1659251" y="531361"/>
                </a:cubicBezTo>
                <a:cubicBezTo>
                  <a:pt x="1435265" y="564287"/>
                  <a:pt x="1291132" y="476702"/>
                  <a:pt x="1089575" y="531361"/>
                </a:cubicBezTo>
                <a:cubicBezTo>
                  <a:pt x="888018" y="586020"/>
                  <a:pt x="804914" y="498899"/>
                  <a:pt x="586269" y="531361"/>
                </a:cubicBezTo>
                <a:cubicBezTo>
                  <a:pt x="367624" y="563823"/>
                  <a:pt x="126044" y="517637"/>
                  <a:pt x="0" y="531361"/>
                </a:cubicBezTo>
                <a:cubicBezTo>
                  <a:pt x="-28973" y="324540"/>
                  <a:pt x="7127" y="117919"/>
                  <a:pt x="0" y="0"/>
                </a:cubicBezTo>
                <a:close/>
              </a:path>
              <a:path w="1924931" h="531361" stroke="0" extrusionOk="0">
                <a:moveTo>
                  <a:pt x="0" y="0"/>
                </a:moveTo>
                <a:cubicBezTo>
                  <a:pt x="111021" y="-22804"/>
                  <a:pt x="295178" y="33210"/>
                  <a:pt x="519899" y="0"/>
                </a:cubicBezTo>
                <a:cubicBezTo>
                  <a:pt x="744620" y="-33210"/>
                  <a:pt x="829686" y="34801"/>
                  <a:pt x="1023205" y="0"/>
                </a:cubicBezTo>
                <a:cubicBezTo>
                  <a:pt x="1216724" y="-34801"/>
                  <a:pt x="1439096" y="72013"/>
                  <a:pt x="1659251" y="0"/>
                </a:cubicBezTo>
                <a:cubicBezTo>
                  <a:pt x="1738491" y="43948"/>
                  <a:pt x="1782892" y="180993"/>
                  <a:pt x="1924931" y="265681"/>
                </a:cubicBezTo>
                <a:cubicBezTo>
                  <a:pt x="1823167" y="377562"/>
                  <a:pt x="1743757" y="443758"/>
                  <a:pt x="1659251" y="531361"/>
                </a:cubicBezTo>
                <a:cubicBezTo>
                  <a:pt x="1471431" y="582985"/>
                  <a:pt x="1317189" y="470090"/>
                  <a:pt x="1106167" y="531361"/>
                </a:cubicBezTo>
                <a:cubicBezTo>
                  <a:pt x="895145" y="592632"/>
                  <a:pt x="747483" y="505036"/>
                  <a:pt x="586269" y="531361"/>
                </a:cubicBezTo>
                <a:cubicBezTo>
                  <a:pt x="425055" y="557686"/>
                  <a:pt x="248064" y="487539"/>
                  <a:pt x="0" y="531361"/>
                </a:cubicBezTo>
                <a:cubicBezTo>
                  <a:pt x="-5650" y="325162"/>
                  <a:pt x="55277" y="217744"/>
                  <a:pt x="0" y="0"/>
                </a:cubicBezTo>
                <a:close/>
              </a:path>
            </a:pathLst>
          </a:custGeom>
          <a:solidFill>
            <a:srgbClr val="9900FF">
              <a:alpha val="9000"/>
            </a:srgbClr>
          </a:solidFill>
          <a:ln w="12700">
            <a:solidFill>
              <a:srgbClr val="9900FF"/>
            </a:solidFill>
            <a:extLst>
              <a:ext uri="{C807C97D-BFC1-408E-A445-0C87EB9F89A2}">
                <ask:lineSketchStyleProps xmlns="" xmlns:ask="http://schemas.microsoft.com/office/drawing/2018/sketchyshapes" sd="319424967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200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دور حول نفسك</a:t>
            </a:r>
          </a:p>
        </p:txBody>
      </p:sp>
      <p:sp>
        <p:nvSpPr>
          <p:cNvPr id="37" name="Arrow: Pentagon 60">
            <a:extLst>
              <a:ext uri="{FF2B5EF4-FFF2-40B4-BE49-F238E27FC236}">
                <a16:creationId xmlns="" xmlns:a16="http://schemas.microsoft.com/office/drawing/2014/main" id="{203E1544-D326-4613-BE82-E22C30881CC0}"/>
              </a:ext>
            </a:extLst>
          </p:cNvPr>
          <p:cNvSpPr/>
          <p:nvPr/>
        </p:nvSpPr>
        <p:spPr>
          <a:xfrm flipH="1">
            <a:off x="10780928" y="6437361"/>
            <a:ext cx="6990162" cy="1095204"/>
          </a:xfrm>
          <a:custGeom>
            <a:avLst/>
            <a:gdLst>
              <a:gd name="connsiteX0" fmla="*/ 0 w 1924931"/>
              <a:gd name="connsiteY0" fmla="*/ 0 h 531361"/>
              <a:gd name="connsiteX1" fmla="*/ 569676 w 1924931"/>
              <a:gd name="connsiteY1" fmla="*/ 0 h 531361"/>
              <a:gd name="connsiteX2" fmla="*/ 1106167 w 1924931"/>
              <a:gd name="connsiteY2" fmla="*/ 0 h 531361"/>
              <a:gd name="connsiteX3" fmla="*/ 1659251 w 1924931"/>
              <a:gd name="connsiteY3" fmla="*/ 0 h 531361"/>
              <a:gd name="connsiteX4" fmla="*/ 1924931 w 1924931"/>
              <a:gd name="connsiteY4" fmla="*/ 265681 h 531361"/>
              <a:gd name="connsiteX5" fmla="*/ 1659251 w 1924931"/>
              <a:gd name="connsiteY5" fmla="*/ 531361 h 531361"/>
              <a:gd name="connsiteX6" fmla="*/ 1089575 w 1924931"/>
              <a:gd name="connsiteY6" fmla="*/ 531361 h 531361"/>
              <a:gd name="connsiteX7" fmla="*/ 586269 w 1924931"/>
              <a:gd name="connsiteY7" fmla="*/ 531361 h 531361"/>
              <a:gd name="connsiteX8" fmla="*/ 0 w 1924931"/>
              <a:gd name="connsiteY8" fmla="*/ 531361 h 531361"/>
              <a:gd name="connsiteX9" fmla="*/ 0 w 1924931"/>
              <a:gd name="connsiteY9" fmla="*/ 0 h 53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4931" h="531361" fill="none" extrusionOk="0">
                <a:moveTo>
                  <a:pt x="0" y="0"/>
                </a:moveTo>
                <a:cubicBezTo>
                  <a:pt x="127101" y="-36989"/>
                  <a:pt x="341281" y="24143"/>
                  <a:pt x="569676" y="0"/>
                </a:cubicBezTo>
                <a:cubicBezTo>
                  <a:pt x="798071" y="-24143"/>
                  <a:pt x="909731" y="18816"/>
                  <a:pt x="1106167" y="0"/>
                </a:cubicBezTo>
                <a:cubicBezTo>
                  <a:pt x="1302603" y="-18816"/>
                  <a:pt x="1420232" y="41826"/>
                  <a:pt x="1659251" y="0"/>
                </a:cubicBezTo>
                <a:cubicBezTo>
                  <a:pt x="1759993" y="77520"/>
                  <a:pt x="1795311" y="178440"/>
                  <a:pt x="1924931" y="265681"/>
                </a:cubicBezTo>
                <a:cubicBezTo>
                  <a:pt x="1853332" y="376693"/>
                  <a:pt x="1767676" y="401812"/>
                  <a:pt x="1659251" y="531361"/>
                </a:cubicBezTo>
                <a:cubicBezTo>
                  <a:pt x="1435265" y="564287"/>
                  <a:pt x="1291132" y="476702"/>
                  <a:pt x="1089575" y="531361"/>
                </a:cubicBezTo>
                <a:cubicBezTo>
                  <a:pt x="888018" y="586020"/>
                  <a:pt x="804914" y="498899"/>
                  <a:pt x="586269" y="531361"/>
                </a:cubicBezTo>
                <a:cubicBezTo>
                  <a:pt x="367624" y="563823"/>
                  <a:pt x="126044" y="517637"/>
                  <a:pt x="0" y="531361"/>
                </a:cubicBezTo>
                <a:cubicBezTo>
                  <a:pt x="-28973" y="324540"/>
                  <a:pt x="7127" y="117919"/>
                  <a:pt x="0" y="0"/>
                </a:cubicBezTo>
                <a:close/>
              </a:path>
              <a:path w="1924931" h="531361" stroke="0" extrusionOk="0">
                <a:moveTo>
                  <a:pt x="0" y="0"/>
                </a:moveTo>
                <a:cubicBezTo>
                  <a:pt x="111021" y="-22804"/>
                  <a:pt x="295178" y="33210"/>
                  <a:pt x="519899" y="0"/>
                </a:cubicBezTo>
                <a:cubicBezTo>
                  <a:pt x="744620" y="-33210"/>
                  <a:pt x="829686" y="34801"/>
                  <a:pt x="1023205" y="0"/>
                </a:cubicBezTo>
                <a:cubicBezTo>
                  <a:pt x="1216724" y="-34801"/>
                  <a:pt x="1439096" y="72013"/>
                  <a:pt x="1659251" y="0"/>
                </a:cubicBezTo>
                <a:cubicBezTo>
                  <a:pt x="1738491" y="43948"/>
                  <a:pt x="1782892" y="180993"/>
                  <a:pt x="1924931" y="265681"/>
                </a:cubicBezTo>
                <a:cubicBezTo>
                  <a:pt x="1823167" y="377562"/>
                  <a:pt x="1743757" y="443758"/>
                  <a:pt x="1659251" y="531361"/>
                </a:cubicBezTo>
                <a:cubicBezTo>
                  <a:pt x="1471431" y="582985"/>
                  <a:pt x="1317189" y="470090"/>
                  <a:pt x="1106167" y="531361"/>
                </a:cubicBezTo>
                <a:cubicBezTo>
                  <a:pt x="895145" y="592632"/>
                  <a:pt x="747483" y="505036"/>
                  <a:pt x="586269" y="531361"/>
                </a:cubicBezTo>
                <a:cubicBezTo>
                  <a:pt x="425055" y="557686"/>
                  <a:pt x="248064" y="487539"/>
                  <a:pt x="0" y="531361"/>
                </a:cubicBezTo>
                <a:cubicBezTo>
                  <a:pt x="-5650" y="325162"/>
                  <a:pt x="55277" y="217744"/>
                  <a:pt x="0" y="0"/>
                </a:cubicBezTo>
                <a:close/>
              </a:path>
            </a:pathLst>
          </a:custGeom>
          <a:solidFill>
            <a:srgbClr val="9900FF">
              <a:alpha val="9000"/>
            </a:srgbClr>
          </a:solidFill>
          <a:ln w="12700">
            <a:solidFill>
              <a:srgbClr val="9900FF"/>
            </a:solidFill>
            <a:extLst>
              <a:ext uri="{C807C97D-BFC1-408E-A445-0C87EB9F89A2}">
                <ask:lineSketchStyleProps xmlns="" xmlns:ask="http://schemas.microsoft.com/office/drawing/2018/sketchyshapes" sd="319424967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200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أفعل كل شيء</a:t>
            </a:r>
          </a:p>
        </p:txBody>
      </p:sp>
      <p:pic>
        <p:nvPicPr>
          <p:cNvPr id="1066" name="Picture 42" descr="210 Whiteboard animation ideas | whiteboard animation, animation, cute  cartoon pictures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374" y="1390172"/>
            <a:ext cx="2793252" cy="169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LINE Creators&amp;#39; Stickers - Jun-kun &amp;amp; Jane-chan Animated! Example with GIF  Animation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713" y="1553733"/>
            <a:ext cx="2714287" cy="165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LINE Creators&amp;#39; Stickers - Boys be Move! Example with GIF Animation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8589" y="3133896"/>
            <a:ext cx="3176285" cy="230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مدونة خديجة — ،"/>
          <p:cNvPicPr>
            <a:picLocks noChangeAspect="1" noChangeArrowheads="1" noCrop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125" y="5034808"/>
            <a:ext cx="3073607" cy="230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Aida &amp;amp; Kiki: Move Move Shake Shake | Good night gif, Cartoon, Night 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73" y="7768398"/>
            <a:ext cx="2556223" cy="250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Pin on gif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423" y="7435252"/>
            <a:ext cx="4748321" cy="288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5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7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32771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33271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33771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34271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34771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35271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36271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37271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38271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39271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39771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39771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39771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39771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40271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40771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1271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41771"/>
                            </p:stCondLst>
                            <p:childTnLst>
                              <p:par>
                                <p:cTn id="8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189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3" grpId="0" animBg="1"/>
      <p:bldP spid="34" grpId="0" animBg="1"/>
      <p:bldP spid="36" grpId="0" animBg="1"/>
      <p:bldP spid="3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الارقام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1790700"/>
            <a:ext cx="12746181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85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080" y="1221895"/>
            <a:ext cx="17354680" cy="172891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285" y="530810"/>
            <a:ext cx="3350298" cy="11202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68631" y="453260"/>
            <a:ext cx="3753575" cy="1747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25" descr="A picture containing tea, cup, mug&#10;&#10;Description automatically generated">
            <a:extLst>
              <a:ext uri="{FF2B5EF4-FFF2-40B4-BE49-F238E27FC236}">
                <a16:creationId xmlns:a16="http://schemas.microsoft.com/office/drawing/2014/main" xmlns="" id="{37C818B5-6F21-4BB4-BD2A-FE4284BCEC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>
            <a:off x="4035063" y="3979253"/>
            <a:ext cx="743219" cy="593808"/>
          </a:xfrm>
          <a:prstGeom prst="rect">
            <a:avLst/>
          </a:prstGeom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xmlns="" id="{CEB4B9F3-926A-4D2C-A3C0-0AD65DFBF886}"/>
              </a:ext>
            </a:extLst>
          </p:cNvPr>
          <p:cNvSpPr/>
          <p:nvPr/>
        </p:nvSpPr>
        <p:spPr>
          <a:xfrm>
            <a:off x="3216843" y="-86023"/>
            <a:ext cx="10358573" cy="1708120"/>
          </a:xfrm>
          <a:prstGeom prst="rect">
            <a:avLst/>
          </a:prstGeom>
          <a:noFill/>
        </p:spPr>
        <p:txBody>
          <a:bodyPr wrap="square" lIns="182840" tIns="91420" rIns="182840" bIns="914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99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وقت </a:t>
            </a:r>
            <a:r>
              <a:rPr lang="ar-SA" sz="99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الرياضيات</a:t>
            </a:r>
            <a:r>
              <a:rPr lang="ar-SA" sz="99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 ..</a:t>
            </a:r>
          </a:p>
        </p:txBody>
      </p:sp>
      <p:pic>
        <p:nvPicPr>
          <p:cNvPr id="18" name="Picture 4" descr="Time for Math clipart - Clipart World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414" y="5889864"/>
            <a:ext cx="4090140" cy="339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oogle Shape;522;p18"/>
          <p:cNvGrpSpPr/>
          <p:nvPr/>
        </p:nvGrpSpPr>
        <p:grpSpPr>
          <a:xfrm rot="3435448">
            <a:off x="12131639" y="960529"/>
            <a:ext cx="1304561" cy="813902"/>
            <a:chOff x="-3490850" y="-1711875"/>
            <a:chExt cx="404050" cy="216350"/>
          </a:xfrm>
          <a:solidFill>
            <a:srgbClr val="FF9999"/>
          </a:solidFill>
        </p:grpSpPr>
        <p:sp>
          <p:nvSpPr>
            <p:cNvPr id="20" name="Google Shape;523;p18"/>
            <p:cNvSpPr/>
            <p:nvPr/>
          </p:nvSpPr>
          <p:spPr>
            <a:xfrm>
              <a:off x="-3372275" y="-1706400"/>
              <a:ext cx="52250" cy="15925"/>
            </a:xfrm>
            <a:custGeom>
              <a:avLst/>
              <a:gdLst/>
              <a:ahLst/>
              <a:cxnLst/>
              <a:rect l="l" t="t" r="r" b="b"/>
              <a:pathLst>
                <a:path w="2090" h="637" extrusionOk="0">
                  <a:moveTo>
                    <a:pt x="1612" y="498"/>
                  </a:moveTo>
                  <a:cubicBezTo>
                    <a:pt x="1472" y="279"/>
                    <a:pt x="1234" y="279"/>
                    <a:pt x="1015" y="319"/>
                  </a:cubicBezTo>
                  <a:cubicBezTo>
                    <a:pt x="716" y="0"/>
                    <a:pt x="339" y="120"/>
                    <a:pt x="0" y="120"/>
                  </a:cubicBezTo>
                  <a:cubicBezTo>
                    <a:pt x="339" y="179"/>
                    <a:pt x="697" y="219"/>
                    <a:pt x="1015" y="319"/>
                  </a:cubicBezTo>
                  <a:cubicBezTo>
                    <a:pt x="1214" y="359"/>
                    <a:pt x="1413" y="418"/>
                    <a:pt x="1612" y="498"/>
                  </a:cubicBezTo>
                  <a:cubicBezTo>
                    <a:pt x="1771" y="577"/>
                    <a:pt x="1890" y="637"/>
                    <a:pt x="2089" y="637"/>
                  </a:cubicBezTo>
                  <a:cubicBezTo>
                    <a:pt x="1910" y="478"/>
                    <a:pt x="1771" y="438"/>
                    <a:pt x="1612" y="498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1" name="Google Shape;524;p18"/>
            <p:cNvSpPr/>
            <p:nvPr/>
          </p:nvSpPr>
          <p:spPr>
            <a:xfrm>
              <a:off x="-3380225" y="-1686000"/>
              <a:ext cx="291950" cy="183525"/>
            </a:xfrm>
            <a:custGeom>
              <a:avLst/>
              <a:gdLst/>
              <a:ahLst/>
              <a:cxnLst/>
              <a:rect l="l" t="t" r="r" b="b"/>
              <a:pathLst>
                <a:path w="11678" h="7341" extrusionOk="0">
                  <a:moveTo>
                    <a:pt x="219" y="2367"/>
                  </a:moveTo>
                  <a:cubicBezTo>
                    <a:pt x="60" y="2387"/>
                    <a:pt x="20" y="2487"/>
                    <a:pt x="0" y="2686"/>
                  </a:cubicBezTo>
                  <a:cubicBezTo>
                    <a:pt x="119" y="2566"/>
                    <a:pt x="219" y="2487"/>
                    <a:pt x="219" y="2367"/>
                  </a:cubicBezTo>
                  <a:cubicBezTo>
                    <a:pt x="418" y="2188"/>
                    <a:pt x="657" y="2029"/>
                    <a:pt x="816" y="1770"/>
                  </a:cubicBezTo>
                  <a:cubicBezTo>
                    <a:pt x="1034" y="1671"/>
                    <a:pt x="1253" y="1671"/>
                    <a:pt x="1452" y="1532"/>
                  </a:cubicBezTo>
                  <a:cubicBezTo>
                    <a:pt x="2029" y="1114"/>
                    <a:pt x="2686" y="955"/>
                    <a:pt x="3342" y="875"/>
                  </a:cubicBezTo>
                  <a:cubicBezTo>
                    <a:pt x="3581" y="855"/>
                    <a:pt x="3581" y="975"/>
                    <a:pt x="3581" y="1114"/>
                  </a:cubicBezTo>
                  <a:cubicBezTo>
                    <a:pt x="3422" y="1074"/>
                    <a:pt x="3282" y="1074"/>
                    <a:pt x="3203" y="1253"/>
                  </a:cubicBezTo>
                  <a:cubicBezTo>
                    <a:pt x="3322" y="1194"/>
                    <a:pt x="3442" y="1174"/>
                    <a:pt x="3581" y="1114"/>
                  </a:cubicBezTo>
                  <a:cubicBezTo>
                    <a:pt x="3819" y="975"/>
                    <a:pt x="4018" y="1074"/>
                    <a:pt x="4178" y="1293"/>
                  </a:cubicBezTo>
                  <a:cubicBezTo>
                    <a:pt x="4277" y="1452"/>
                    <a:pt x="4317" y="1651"/>
                    <a:pt x="4496" y="1751"/>
                  </a:cubicBezTo>
                  <a:cubicBezTo>
                    <a:pt x="4436" y="1910"/>
                    <a:pt x="4516" y="2069"/>
                    <a:pt x="4575" y="2208"/>
                  </a:cubicBezTo>
                  <a:cubicBezTo>
                    <a:pt x="4695" y="2646"/>
                    <a:pt x="4794" y="3083"/>
                    <a:pt x="4914" y="3541"/>
                  </a:cubicBezTo>
                  <a:cubicBezTo>
                    <a:pt x="5112" y="4257"/>
                    <a:pt x="4973" y="4953"/>
                    <a:pt x="4814" y="5630"/>
                  </a:cubicBezTo>
                  <a:cubicBezTo>
                    <a:pt x="4675" y="6226"/>
                    <a:pt x="4237" y="6624"/>
                    <a:pt x="3700" y="6883"/>
                  </a:cubicBezTo>
                  <a:cubicBezTo>
                    <a:pt x="3501" y="6982"/>
                    <a:pt x="3243" y="6962"/>
                    <a:pt x="3103" y="7161"/>
                  </a:cubicBezTo>
                  <a:cubicBezTo>
                    <a:pt x="2646" y="7122"/>
                    <a:pt x="2208" y="7142"/>
                    <a:pt x="1751" y="7161"/>
                  </a:cubicBezTo>
                  <a:cubicBezTo>
                    <a:pt x="2208" y="7241"/>
                    <a:pt x="2646" y="7201"/>
                    <a:pt x="3103" y="7161"/>
                  </a:cubicBezTo>
                  <a:cubicBezTo>
                    <a:pt x="3143" y="7142"/>
                    <a:pt x="3223" y="7122"/>
                    <a:pt x="3223" y="7122"/>
                  </a:cubicBezTo>
                  <a:cubicBezTo>
                    <a:pt x="3382" y="7340"/>
                    <a:pt x="3521" y="7221"/>
                    <a:pt x="3680" y="7142"/>
                  </a:cubicBezTo>
                  <a:cubicBezTo>
                    <a:pt x="4675" y="6565"/>
                    <a:pt x="5132" y="5650"/>
                    <a:pt x="5331" y="4555"/>
                  </a:cubicBezTo>
                  <a:cubicBezTo>
                    <a:pt x="5371" y="4436"/>
                    <a:pt x="5311" y="4376"/>
                    <a:pt x="5192" y="4376"/>
                  </a:cubicBezTo>
                  <a:cubicBezTo>
                    <a:pt x="5192" y="4257"/>
                    <a:pt x="5192" y="4158"/>
                    <a:pt x="5172" y="4038"/>
                  </a:cubicBezTo>
                  <a:cubicBezTo>
                    <a:pt x="5093" y="3243"/>
                    <a:pt x="4933" y="2447"/>
                    <a:pt x="4496" y="1751"/>
                  </a:cubicBezTo>
                  <a:cubicBezTo>
                    <a:pt x="4496" y="1572"/>
                    <a:pt x="4396" y="1393"/>
                    <a:pt x="4337" y="1253"/>
                  </a:cubicBezTo>
                  <a:cubicBezTo>
                    <a:pt x="4277" y="1034"/>
                    <a:pt x="4317" y="935"/>
                    <a:pt x="4536" y="935"/>
                  </a:cubicBezTo>
                  <a:cubicBezTo>
                    <a:pt x="4894" y="955"/>
                    <a:pt x="5232" y="855"/>
                    <a:pt x="5590" y="995"/>
                  </a:cubicBezTo>
                  <a:cubicBezTo>
                    <a:pt x="5331" y="935"/>
                    <a:pt x="5172" y="676"/>
                    <a:pt x="4894" y="676"/>
                  </a:cubicBezTo>
                  <a:cubicBezTo>
                    <a:pt x="4814" y="676"/>
                    <a:pt x="4774" y="637"/>
                    <a:pt x="4774" y="557"/>
                  </a:cubicBezTo>
                  <a:cubicBezTo>
                    <a:pt x="4774" y="477"/>
                    <a:pt x="4834" y="458"/>
                    <a:pt x="4894" y="438"/>
                  </a:cubicBezTo>
                  <a:cubicBezTo>
                    <a:pt x="5292" y="398"/>
                    <a:pt x="5689" y="398"/>
                    <a:pt x="6187" y="497"/>
                  </a:cubicBezTo>
                  <a:cubicBezTo>
                    <a:pt x="6028" y="557"/>
                    <a:pt x="5968" y="557"/>
                    <a:pt x="5928" y="577"/>
                  </a:cubicBezTo>
                  <a:cubicBezTo>
                    <a:pt x="5888" y="696"/>
                    <a:pt x="6008" y="597"/>
                    <a:pt x="6008" y="637"/>
                  </a:cubicBezTo>
                  <a:lnTo>
                    <a:pt x="6067" y="637"/>
                  </a:lnTo>
                  <a:cubicBezTo>
                    <a:pt x="6903" y="597"/>
                    <a:pt x="7718" y="756"/>
                    <a:pt x="8554" y="935"/>
                  </a:cubicBezTo>
                  <a:cubicBezTo>
                    <a:pt x="8813" y="1154"/>
                    <a:pt x="9071" y="1353"/>
                    <a:pt x="9389" y="1532"/>
                  </a:cubicBezTo>
                  <a:lnTo>
                    <a:pt x="9608" y="1751"/>
                  </a:lnTo>
                  <a:cubicBezTo>
                    <a:pt x="9668" y="1989"/>
                    <a:pt x="9887" y="2148"/>
                    <a:pt x="10006" y="2347"/>
                  </a:cubicBezTo>
                  <a:lnTo>
                    <a:pt x="10006" y="2427"/>
                  </a:lnTo>
                  <a:cubicBezTo>
                    <a:pt x="10106" y="2566"/>
                    <a:pt x="10304" y="2745"/>
                    <a:pt x="10145" y="2944"/>
                  </a:cubicBezTo>
                  <a:cubicBezTo>
                    <a:pt x="10006" y="3123"/>
                    <a:pt x="9787" y="3083"/>
                    <a:pt x="9588" y="3044"/>
                  </a:cubicBezTo>
                  <a:cubicBezTo>
                    <a:pt x="9310" y="2964"/>
                    <a:pt x="9051" y="2984"/>
                    <a:pt x="8793" y="2825"/>
                  </a:cubicBezTo>
                  <a:cubicBezTo>
                    <a:pt x="8474" y="2586"/>
                    <a:pt x="8116" y="2586"/>
                    <a:pt x="7699" y="2725"/>
                  </a:cubicBezTo>
                  <a:cubicBezTo>
                    <a:pt x="7878" y="2765"/>
                    <a:pt x="7997" y="2845"/>
                    <a:pt x="8116" y="2865"/>
                  </a:cubicBezTo>
                  <a:cubicBezTo>
                    <a:pt x="8594" y="2944"/>
                    <a:pt x="9011" y="3123"/>
                    <a:pt x="9489" y="3183"/>
                  </a:cubicBezTo>
                  <a:cubicBezTo>
                    <a:pt x="9946" y="3262"/>
                    <a:pt x="10265" y="3541"/>
                    <a:pt x="10682" y="3640"/>
                  </a:cubicBezTo>
                  <a:cubicBezTo>
                    <a:pt x="10702" y="3640"/>
                    <a:pt x="10762" y="3740"/>
                    <a:pt x="10762" y="3740"/>
                  </a:cubicBezTo>
                  <a:cubicBezTo>
                    <a:pt x="10682" y="3859"/>
                    <a:pt x="10663" y="3919"/>
                    <a:pt x="10861" y="3919"/>
                  </a:cubicBezTo>
                  <a:cubicBezTo>
                    <a:pt x="11259" y="3919"/>
                    <a:pt x="11279" y="3939"/>
                    <a:pt x="11399" y="4436"/>
                  </a:cubicBezTo>
                  <a:cubicBezTo>
                    <a:pt x="10881" y="4337"/>
                    <a:pt x="10404" y="4138"/>
                    <a:pt x="9907" y="4078"/>
                  </a:cubicBezTo>
                  <a:cubicBezTo>
                    <a:pt x="9250" y="3780"/>
                    <a:pt x="8375" y="3581"/>
                    <a:pt x="7778" y="3581"/>
                  </a:cubicBezTo>
                  <a:cubicBezTo>
                    <a:pt x="8057" y="3740"/>
                    <a:pt x="8295" y="3780"/>
                    <a:pt x="8574" y="3839"/>
                  </a:cubicBezTo>
                  <a:cubicBezTo>
                    <a:pt x="9011" y="3919"/>
                    <a:pt x="9469" y="4118"/>
                    <a:pt x="9946" y="4058"/>
                  </a:cubicBezTo>
                  <a:cubicBezTo>
                    <a:pt x="9966" y="4078"/>
                    <a:pt x="9966" y="4138"/>
                    <a:pt x="9986" y="4138"/>
                  </a:cubicBezTo>
                  <a:cubicBezTo>
                    <a:pt x="10543" y="4337"/>
                    <a:pt x="11100" y="4476"/>
                    <a:pt x="11657" y="4754"/>
                  </a:cubicBezTo>
                  <a:cubicBezTo>
                    <a:pt x="11677" y="4516"/>
                    <a:pt x="11478" y="4357"/>
                    <a:pt x="11558" y="4178"/>
                  </a:cubicBezTo>
                  <a:cubicBezTo>
                    <a:pt x="11677" y="3879"/>
                    <a:pt x="11558" y="3621"/>
                    <a:pt x="11478" y="3342"/>
                  </a:cubicBezTo>
                  <a:cubicBezTo>
                    <a:pt x="11359" y="2984"/>
                    <a:pt x="11339" y="2626"/>
                    <a:pt x="11359" y="2248"/>
                  </a:cubicBezTo>
                  <a:cubicBezTo>
                    <a:pt x="11399" y="1790"/>
                    <a:pt x="11359" y="1353"/>
                    <a:pt x="11359" y="895"/>
                  </a:cubicBezTo>
                  <a:cubicBezTo>
                    <a:pt x="11279" y="1194"/>
                    <a:pt x="11299" y="1532"/>
                    <a:pt x="11140" y="1830"/>
                  </a:cubicBezTo>
                  <a:cubicBezTo>
                    <a:pt x="11080" y="1373"/>
                    <a:pt x="11041" y="955"/>
                    <a:pt x="11080" y="497"/>
                  </a:cubicBezTo>
                  <a:cubicBezTo>
                    <a:pt x="11100" y="259"/>
                    <a:pt x="10941" y="338"/>
                    <a:pt x="10802" y="298"/>
                  </a:cubicBezTo>
                  <a:cubicBezTo>
                    <a:pt x="10702" y="279"/>
                    <a:pt x="10682" y="279"/>
                    <a:pt x="10663" y="477"/>
                  </a:cubicBezTo>
                  <a:cubicBezTo>
                    <a:pt x="10643" y="656"/>
                    <a:pt x="10682" y="836"/>
                    <a:pt x="10742" y="995"/>
                  </a:cubicBezTo>
                  <a:cubicBezTo>
                    <a:pt x="10842" y="1333"/>
                    <a:pt x="10842" y="1731"/>
                    <a:pt x="10702" y="2089"/>
                  </a:cubicBezTo>
                  <a:cubicBezTo>
                    <a:pt x="10583" y="2029"/>
                    <a:pt x="10503" y="1930"/>
                    <a:pt x="10484" y="1790"/>
                  </a:cubicBezTo>
                  <a:cubicBezTo>
                    <a:pt x="10484" y="1751"/>
                    <a:pt x="10503" y="1651"/>
                    <a:pt x="10404" y="1671"/>
                  </a:cubicBezTo>
                  <a:cubicBezTo>
                    <a:pt x="10205" y="1731"/>
                    <a:pt x="10106" y="1572"/>
                    <a:pt x="10046" y="1452"/>
                  </a:cubicBezTo>
                  <a:cubicBezTo>
                    <a:pt x="9887" y="1233"/>
                    <a:pt x="9688" y="1134"/>
                    <a:pt x="9409" y="1233"/>
                  </a:cubicBezTo>
                  <a:lnTo>
                    <a:pt x="9449" y="1253"/>
                  </a:lnTo>
                  <a:cubicBezTo>
                    <a:pt x="9171" y="1074"/>
                    <a:pt x="8892" y="855"/>
                    <a:pt x="8554" y="875"/>
                  </a:cubicBezTo>
                  <a:cubicBezTo>
                    <a:pt x="8156" y="577"/>
                    <a:pt x="7758" y="338"/>
                    <a:pt x="7201" y="378"/>
                  </a:cubicBezTo>
                  <a:cubicBezTo>
                    <a:pt x="6585" y="438"/>
                    <a:pt x="5968" y="199"/>
                    <a:pt x="5331" y="298"/>
                  </a:cubicBezTo>
                  <a:cubicBezTo>
                    <a:pt x="5073" y="358"/>
                    <a:pt x="4794" y="338"/>
                    <a:pt x="4516" y="259"/>
                  </a:cubicBezTo>
                  <a:cubicBezTo>
                    <a:pt x="4317" y="199"/>
                    <a:pt x="4098" y="259"/>
                    <a:pt x="3919" y="338"/>
                  </a:cubicBezTo>
                  <a:cubicBezTo>
                    <a:pt x="3720" y="398"/>
                    <a:pt x="3581" y="378"/>
                    <a:pt x="3442" y="239"/>
                  </a:cubicBezTo>
                  <a:cubicBezTo>
                    <a:pt x="3322" y="80"/>
                    <a:pt x="3203" y="0"/>
                    <a:pt x="3004" y="0"/>
                  </a:cubicBezTo>
                  <a:cubicBezTo>
                    <a:pt x="2984" y="139"/>
                    <a:pt x="3044" y="259"/>
                    <a:pt x="2984" y="358"/>
                  </a:cubicBezTo>
                  <a:cubicBezTo>
                    <a:pt x="2904" y="358"/>
                    <a:pt x="2805" y="378"/>
                    <a:pt x="2725" y="378"/>
                  </a:cubicBezTo>
                  <a:cubicBezTo>
                    <a:pt x="2248" y="756"/>
                    <a:pt x="1731" y="995"/>
                    <a:pt x="1214" y="1333"/>
                  </a:cubicBezTo>
                  <a:cubicBezTo>
                    <a:pt x="1054" y="1432"/>
                    <a:pt x="895" y="1472"/>
                    <a:pt x="816" y="1651"/>
                  </a:cubicBezTo>
                  <a:cubicBezTo>
                    <a:pt x="537" y="1890"/>
                    <a:pt x="338" y="2089"/>
                    <a:pt x="219" y="2367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2" name="Google Shape;525;p18"/>
            <p:cNvSpPr/>
            <p:nvPr/>
          </p:nvSpPr>
          <p:spPr>
            <a:xfrm>
              <a:off x="-3487150" y="-1704400"/>
              <a:ext cx="70125" cy="76600"/>
            </a:xfrm>
            <a:custGeom>
              <a:avLst/>
              <a:gdLst/>
              <a:ahLst/>
              <a:cxnLst/>
              <a:rect l="l" t="t" r="r" b="b"/>
              <a:pathLst>
                <a:path w="2805" h="3064" extrusionOk="0">
                  <a:moveTo>
                    <a:pt x="2527" y="0"/>
                  </a:moveTo>
                  <a:lnTo>
                    <a:pt x="2089" y="139"/>
                  </a:lnTo>
                  <a:cubicBezTo>
                    <a:pt x="2009" y="199"/>
                    <a:pt x="1930" y="239"/>
                    <a:pt x="1850" y="279"/>
                  </a:cubicBezTo>
                  <a:cubicBezTo>
                    <a:pt x="1801" y="311"/>
                    <a:pt x="1726" y="343"/>
                    <a:pt x="1646" y="343"/>
                  </a:cubicBezTo>
                  <a:cubicBezTo>
                    <a:pt x="1628" y="343"/>
                    <a:pt x="1610" y="342"/>
                    <a:pt x="1592" y="338"/>
                  </a:cubicBezTo>
                  <a:cubicBezTo>
                    <a:pt x="1114" y="597"/>
                    <a:pt x="657" y="895"/>
                    <a:pt x="219" y="1233"/>
                  </a:cubicBezTo>
                  <a:cubicBezTo>
                    <a:pt x="139" y="1392"/>
                    <a:pt x="119" y="1591"/>
                    <a:pt x="139" y="1890"/>
                  </a:cubicBezTo>
                  <a:cubicBezTo>
                    <a:pt x="179" y="2188"/>
                    <a:pt x="119" y="2467"/>
                    <a:pt x="80" y="2765"/>
                  </a:cubicBezTo>
                  <a:cubicBezTo>
                    <a:pt x="40" y="2865"/>
                    <a:pt x="0" y="2984"/>
                    <a:pt x="100" y="3063"/>
                  </a:cubicBezTo>
                  <a:lnTo>
                    <a:pt x="139" y="3063"/>
                  </a:lnTo>
                  <a:cubicBezTo>
                    <a:pt x="179" y="3024"/>
                    <a:pt x="199" y="3004"/>
                    <a:pt x="199" y="2984"/>
                  </a:cubicBezTo>
                  <a:cubicBezTo>
                    <a:pt x="239" y="2268"/>
                    <a:pt x="597" y="1711"/>
                    <a:pt x="1134" y="1273"/>
                  </a:cubicBezTo>
                  <a:cubicBezTo>
                    <a:pt x="1233" y="1194"/>
                    <a:pt x="1333" y="1094"/>
                    <a:pt x="1373" y="975"/>
                  </a:cubicBezTo>
                  <a:cubicBezTo>
                    <a:pt x="1512" y="537"/>
                    <a:pt x="1830" y="378"/>
                    <a:pt x="2228" y="338"/>
                  </a:cubicBezTo>
                  <a:cubicBezTo>
                    <a:pt x="2487" y="318"/>
                    <a:pt x="2666" y="279"/>
                    <a:pt x="2805" y="99"/>
                  </a:cubicBezTo>
                  <a:cubicBezTo>
                    <a:pt x="2772" y="86"/>
                    <a:pt x="2730" y="84"/>
                    <a:pt x="2689" y="84"/>
                  </a:cubicBezTo>
                  <a:cubicBezTo>
                    <a:pt x="2668" y="84"/>
                    <a:pt x="2648" y="85"/>
                    <a:pt x="2628" y="85"/>
                  </a:cubicBezTo>
                  <a:cubicBezTo>
                    <a:pt x="2571" y="85"/>
                    <a:pt x="2527" y="80"/>
                    <a:pt x="2527" y="40"/>
                  </a:cubicBezTo>
                  <a:lnTo>
                    <a:pt x="2527" y="0"/>
                  </a:ln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3" name="Google Shape;526;p18"/>
            <p:cNvSpPr/>
            <p:nvPr/>
          </p:nvSpPr>
          <p:spPr>
            <a:xfrm>
              <a:off x="-3416550" y="-1707800"/>
              <a:ext cx="19925" cy="5300"/>
            </a:xfrm>
            <a:custGeom>
              <a:avLst/>
              <a:gdLst/>
              <a:ahLst/>
              <a:cxnLst/>
              <a:rect l="l" t="t" r="r" b="b"/>
              <a:pathLst>
                <a:path w="797" h="212" extrusionOk="0">
                  <a:moveTo>
                    <a:pt x="488" y="1"/>
                  </a:moveTo>
                  <a:cubicBezTo>
                    <a:pt x="317" y="1"/>
                    <a:pt x="167" y="119"/>
                    <a:pt x="1" y="196"/>
                  </a:cubicBezTo>
                  <a:cubicBezTo>
                    <a:pt x="73" y="207"/>
                    <a:pt x="144" y="212"/>
                    <a:pt x="215" y="212"/>
                  </a:cubicBezTo>
                  <a:cubicBezTo>
                    <a:pt x="397" y="212"/>
                    <a:pt x="582" y="179"/>
                    <a:pt x="797" y="136"/>
                  </a:cubicBezTo>
                  <a:cubicBezTo>
                    <a:pt x="683" y="37"/>
                    <a:pt x="583" y="1"/>
                    <a:pt x="48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4" name="Google Shape;527;p18"/>
            <p:cNvSpPr/>
            <p:nvPr/>
          </p:nvSpPr>
          <p:spPr>
            <a:xfrm>
              <a:off x="-3390175" y="-1597500"/>
              <a:ext cx="44775" cy="92525"/>
            </a:xfrm>
            <a:custGeom>
              <a:avLst/>
              <a:gdLst/>
              <a:ahLst/>
              <a:cxnLst/>
              <a:rect l="l" t="t" r="r" b="b"/>
              <a:pathLst>
                <a:path w="1791" h="3701" extrusionOk="0">
                  <a:moveTo>
                    <a:pt x="895" y="2806"/>
                  </a:moveTo>
                  <a:cubicBezTo>
                    <a:pt x="935" y="2726"/>
                    <a:pt x="1015" y="2627"/>
                    <a:pt x="1015" y="2627"/>
                  </a:cubicBezTo>
                  <a:cubicBezTo>
                    <a:pt x="657" y="2388"/>
                    <a:pt x="716" y="1990"/>
                    <a:pt x="637" y="1632"/>
                  </a:cubicBezTo>
                  <a:cubicBezTo>
                    <a:pt x="557" y="1214"/>
                    <a:pt x="537" y="797"/>
                    <a:pt x="796" y="419"/>
                  </a:cubicBezTo>
                  <a:cubicBezTo>
                    <a:pt x="915" y="220"/>
                    <a:pt x="756" y="140"/>
                    <a:pt x="637" y="1"/>
                  </a:cubicBezTo>
                  <a:cubicBezTo>
                    <a:pt x="657" y="538"/>
                    <a:pt x="358" y="976"/>
                    <a:pt x="338" y="1473"/>
                  </a:cubicBezTo>
                  <a:cubicBezTo>
                    <a:pt x="139" y="1632"/>
                    <a:pt x="0" y="1811"/>
                    <a:pt x="219" y="2090"/>
                  </a:cubicBezTo>
                  <a:cubicBezTo>
                    <a:pt x="259" y="2129"/>
                    <a:pt x="259" y="2229"/>
                    <a:pt x="259" y="2308"/>
                  </a:cubicBezTo>
                  <a:cubicBezTo>
                    <a:pt x="259" y="2726"/>
                    <a:pt x="498" y="3005"/>
                    <a:pt x="816" y="3224"/>
                  </a:cubicBezTo>
                  <a:cubicBezTo>
                    <a:pt x="935" y="3323"/>
                    <a:pt x="1114" y="3383"/>
                    <a:pt x="1214" y="3502"/>
                  </a:cubicBezTo>
                  <a:cubicBezTo>
                    <a:pt x="1413" y="3701"/>
                    <a:pt x="1592" y="3661"/>
                    <a:pt x="1791" y="3522"/>
                  </a:cubicBezTo>
                  <a:cubicBezTo>
                    <a:pt x="1234" y="3522"/>
                    <a:pt x="1094" y="3124"/>
                    <a:pt x="895" y="2806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5" name="Google Shape;528;p18"/>
            <p:cNvSpPr/>
            <p:nvPr/>
          </p:nvSpPr>
          <p:spPr>
            <a:xfrm>
              <a:off x="-3245475" y="-1612400"/>
              <a:ext cx="525" cy="18425"/>
            </a:xfrm>
            <a:custGeom>
              <a:avLst/>
              <a:gdLst/>
              <a:ahLst/>
              <a:cxnLst/>
              <a:rect l="l" t="t" r="r" b="b"/>
              <a:pathLst>
                <a:path w="21" h="737" extrusionOk="0">
                  <a:moveTo>
                    <a:pt x="1" y="736"/>
                  </a:moveTo>
                  <a:cubicBezTo>
                    <a:pt x="21" y="736"/>
                    <a:pt x="21" y="736"/>
                    <a:pt x="1" y="736"/>
                  </a:cubicBezTo>
                  <a:cubicBezTo>
                    <a:pt x="21" y="497"/>
                    <a:pt x="21" y="239"/>
                    <a:pt x="21" y="0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6" name="Google Shape;529;p18"/>
            <p:cNvSpPr/>
            <p:nvPr/>
          </p:nvSpPr>
          <p:spPr>
            <a:xfrm>
              <a:off x="-3392175" y="-1586550"/>
              <a:ext cx="3000" cy="4500"/>
            </a:xfrm>
            <a:custGeom>
              <a:avLst/>
              <a:gdLst/>
              <a:ahLst/>
              <a:cxnLst/>
              <a:rect l="l" t="t" r="r" b="b"/>
              <a:pathLst>
                <a:path w="120" h="180" extrusionOk="0">
                  <a:moveTo>
                    <a:pt x="40" y="100"/>
                  </a:moveTo>
                  <a:cubicBezTo>
                    <a:pt x="40" y="180"/>
                    <a:pt x="1" y="120"/>
                    <a:pt x="40" y="160"/>
                  </a:cubicBezTo>
                  <a:cubicBezTo>
                    <a:pt x="40" y="160"/>
                    <a:pt x="80" y="100"/>
                    <a:pt x="80" y="80"/>
                  </a:cubicBezTo>
                  <a:cubicBezTo>
                    <a:pt x="80" y="1"/>
                    <a:pt x="120" y="60"/>
                    <a:pt x="80" y="20"/>
                  </a:cubicBezTo>
                  <a:cubicBezTo>
                    <a:pt x="40" y="40"/>
                    <a:pt x="40" y="80"/>
                    <a:pt x="40" y="10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7" name="Google Shape;530;p18"/>
            <p:cNvSpPr/>
            <p:nvPr/>
          </p:nvSpPr>
          <p:spPr>
            <a:xfrm>
              <a:off x="-3322550" y="-1498025"/>
              <a:ext cx="5000" cy="2500"/>
            </a:xfrm>
            <a:custGeom>
              <a:avLst/>
              <a:gdLst/>
              <a:ahLst/>
              <a:cxnLst/>
              <a:rect l="l" t="t" r="r" b="b"/>
              <a:pathLst>
                <a:path w="200" h="100" extrusionOk="0">
                  <a:moveTo>
                    <a:pt x="120" y="60"/>
                  </a:moveTo>
                  <a:cubicBezTo>
                    <a:pt x="140" y="60"/>
                    <a:pt x="180" y="40"/>
                    <a:pt x="200" y="40"/>
                  </a:cubicBezTo>
                  <a:cubicBezTo>
                    <a:pt x="180" y="0"/>
                    <a:pt x="120" y="20"/>
                    <a:pt x="100" y="20"/>
                  </a:cubicBezTo>
                  <a:cubicBezTo>
                    <a:pt x="80" y="20"/>
                    <a:pt x="40" y="40"/>
                    <a:pt x="1" y="40"/>
                  </a:cubicBezTo>
                  <a:cubicBezTo>
                    <a:pt x="40" y="100"/>
                    <a:pt x="100" y="60"/>
                    <a:pt x="120" y="6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8" name="Google Shape;531;p18"/>
            <p:cNvSpPr/>
            <p:nvPr/>
          </p:nvSpPr>
          <p:spPr>
            <a:xfrm>
              <a:off x="-3187275" y="-1675575"/>
              <a:ext cx="100475" cy="112925"/>
            </a:xfrm>
            <a:custGeom>
              <a:avLst/>
              <a:gdLst/>
              <a:ahLst/>
              <a:cxnLst/>
              <a:rect l="l" t="t" r="r" b="b"/>
              <a:pathLst>
                <a:path w="4019" h="4517" extrusionOk="0">
                  <a:moveTo>
                    <a:pt x="2228" y="3761"/>
                  </a:moveTo>
                  <a:cubicBezTo>
                    <a:pt x="2726" y="3820"/>
                    <a:pt x="3183" y="4039"/>
                    <a:pt x="3720" y="4119"/>
                  </a:cubicBezTo>
                  <a:cubicBezTo>
                    <a:pt x="3581" y="3621"/>
                    <a:pt x="3561" y="3581"/>
                    <a:pt x="3163" y="3581"/>
                  </a:cubicBezTo>
                  <a:cubicBezTo>
                    <a:pt x="2964" y="3581"/>
                    <a:pt x="2984" y="3542"/>
                    <a:pt x="3064" y="3422"/>
                  </a:cubicBezTo>
                  <a:cubicBezTo>
                    <a:pt x="3064" y="3383"/>
                    <a:pt x="3024" y="3323"/>
                    <a:pt x="2984" y="3323"/>
                  </a:cubicBezTo>
                  <a:cubicBezTo>
                    <a:pt x="2567" y="3223"/>
                    <a:pt x="2248" y="2925"/>
                    <a:pt x="1791" y="2865"/>
                  </a:cubicBezTo>
                  <a:cubicBezTo>
                    <a:pt x="1353" y="2786"/>
                    <a:pt x="896" y="2627"/>
                    <a:pt x="438" y="2547"/>
                  </a:cubicBezTo>
                  <a:cubicBezTo>
                    <a:pt x="299" y="2527"/>
                    <a:pt x="179" y="2467"/>
                    <a:pt x="0" y="2388"/>
                  </a:cubicBezTo>
                  <a:cubicBezTo>
                    <a:pt x="438" y="2249"/>
                    <a:pt x="756" y="2269"/>
                    <a:pt x="1095" y="2487"/>
                  </a:cubicBezTo>
                  <a:cubicBezTo>
                    <a:pt x="1333" y="2647"/>
                    <a:pt x="1632" y="2647"/>
                    <a:pt x="1890" y="2726"/>
                  </a:cubicBezTo>
                  <a:cubicBezTo>
                    <a:pt x="2089" y="2766"/>
                    <a:pt x="2288" y="2786"/>
                    <a:pt x="2447" y="2627"/>
                  </a:cubicBezTo>
                  <a:cubicBezTo>
                    <a:pt x="2606" y="2428"/>
                    <a:pt x="2388" y="2269"/>
                    <a:pt x="2328" y="2090"/>
                  </a:cubicBezTo>
                  <a:cubicBezTo>
                    <a:pt x="2567" y="2189"/>
                    <a:pt x="2666" y="2149"/>
                    <a:pt x="2626" y="1950"/>
                  </a:cubicBezTo>
                  <a:cubicBezTo>
                    <a:pt x="2606" y="1751"/>
                    <a:pt x="2467" y="1572"/>
                    <a:pt x="2308" y="1453"/>
                  </a:cubicBezTo>
                  <a:cubicBezTo>
                    <a:pt x="2109" y="1294"/>
                    <a:pt x="1870" y="1174"/>
                    <a:pt x="1731" y="976"/>
                  </a:cubicBezTo>
                  <a:cubicBezTo>
                    <a:pt x="2010" y="896"/>
                    <a:pt x="2169" y="976"/>
                    <a:pt x="2348" y="1194"/>
                  </a:cubicBezTo>
                  <a:cubicBezTo>
                    <a:pt x="2427" y="1334"/>
                    <a:pt x="2527" y="1473"/>
                    <a:pt x="2726" y="1433"/>
                  </a:cubicBezTo>
                  <a:cubicBezTo>
                    <a:pt x="2845" y="1393"/>
                    <a:pt x="2805" y="1493"/>
                    <a:pt x="2805" y="1552"/>
                  </a:cubicBezTo>
                  <a:cubicBezTo>
                    <a:pt x="2825" y="1672"/>
                    <a:pt x="2865" y="1751"/>
                    <a:pt x="3024" y="1851"/>
                  </a:cubicBezTo>
                  <a:cubicBezTo>
                    <a:pt x="3163" y="1473"/>
                    <a:pt x="3143" y="1095"/>
                    <a:pt x="3044" y="757"/>
                  </a:cubicBezTo>
                  <a:cubicBezTo>
                    <a:pt x="3004" y="578"/>
                    <a:pt x="2945" y="399"/>
                    <a:pt x="2964" y="239"/>
                  </a:cubicBezTo>
                  <a:cubicBezTo>
                    <a:pt x="3004" y="41"/>
                    <a:pt x="3004" y="41"/>
                    <a:pt x="3124" y="60"/>
                  </a:cubicBezTo>
                  <a:cubicBezTo>
                    <a:pt x="3223" y="80"/>
                    <a:pt x="3422" y="1"/>
                    <a:pt x="3402" y="259"/>
                  </a:cubicBezTo>
                  <a:cubicBezTo>
                    <a:pt x="3342" y="677"/>
                    <a:pt x="3402" y="1135"/>
                    <a:pt x="3442" y="1572"/>
                  </a:cubicBezTo>
                  <a:cubicBezTo>
                    <a:pt x="3621" y="1274"/>
                    <a:pt x="3561" y="956"/>
                    <a:pt x="3661" y="657"/>
                  </a:cubicBezTo>
                  <a:cubicBezTo>
                    <a:pt x="3661" y="1095"/>
                    <a:pt x="3700" y="1552"/>
                    <a:pt x="3661" y="1990"/>
                  </a:cubicBezTo>
                  <a:cubicBezTo>
                    <a:pt x="3641" y="2368"/>
                    <a:pt x="3661" y="2746"/>
                    <a:pt x="3800" y="3084"/>
                  </a:cubicBezTo>
                  <a:cubicBezTo>
                    <a:pt x="3899" y="3363"/>
                    <a:pt x="4019" y="3621"/>
                    <a:pt x="3860" y="3940"/>
                  </a:cubicBezTo>
                  <a:cubicBezTo>
                    <a:pt x="3800" y="4119"/>
                    <a:pt x="3999" y="4258"/>
                    <a:pt x="3959" y="4516"/>
                  </a:cubicBezTo>
                  <a:cubicBezTo>
                    <a:pt x="3422" y="4238"/>
                    <a:pt x="2845" y="4119"/>
                    <a:pt x="2308" y="3880"/>
                  </a:cubicBezTo>
                  <a:cubicBezTo>
                    <a:pt x="2268" y="3840"/>
                    <a:pt x="2248" y="3780"/>
                    <a:pt x="2228" y="3761"/>
                  </a:cubicBezTo>
                  <a:close/>
                  <a:moveTo>
                    <a:pt x="2766" y="1990"/>
                  </a:moveTo>
                  <a:cubicBezTo>
                    <a:pt x="2666" y="2229"/>
                    <a:pt x="2666" y="2388"/>
                    <a:pt x="2746" y="2567"/>
                  </a:cubicBezTo>
                  <a:cubicBezTo>
                    <a:pt x="2785" y="2666"/>
                    <a:pt x="2865" y="2726"/>
                    <a:pt x="2984" y="2686"/>
                  </a:cubicBezTo>
                  <a:cubicBezTo>
                    <a:pt x="3084" y="2666"/>
                    <a:pt x="3084" y="2567"/>
                    <a:pt x="3064" y="2487"/>
                  </a:cubicBezTo>
                  <a:cubicBezTo>
                    <a:pt x="3044" y="2288"/>
                    <a:pt x="2984" y="2129"/>
                    <a:pt x="2766" y="1990"/>
                  </a:cubicBezTo>
                  <a:close/>
                  <a:moveTo>
                    <a:pt x="3323" y="2746"/>
                  </a:moveTo>
                  <a:cubicBezTo>
                    <a:pt x="3283" y="2965"/>
                    <a:pt x="3263" y="3084"/>
                    <a:pt x="3342" y="3283"/>
                  </a:cubicBezTo>
                  <a:cubicBezTo>
                    <a:pt x="3382" y="3064"/>
                    <a:pt x="3382" y="2945"/>
                    <a:pt x="3323" y="2746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9" name="Google Shape;532;p18"/>
            <p:cNvSpPr/>
            <p:nvPr/>
          </p:nvSpPr>
          <p:spPr>
            <a:xfrm>
              <a:off x="-3359850" y="-1682025"/>
              <a:ext cx="193475" cy="42300"/>
            </a:xfrm>
            <a:custGeom>
              <a:avLst/>
              <a:gdLst/>
              <a:ahLst/>
              <a:cxnLst/>
              <a:rect l="l" t="t" r="r" b="b"/>
              <a:pathLst>
                <a:path w="7739" h="1692" extrusionOk="0">
                  <a:moveTo>
                    <a:pt x="1" y="1631"/>
                  </a:moveTo>
                  <a:cubicBezTo>
                    <a:pt x="60" y="1432"/>
                    <a:pt x="239" y="1393"/>
                    <a:pt x="399" y="1313"/>
                  </a:cubicBezTo>
                  <a:cubicBezTo>
                    <a:pt x="896" y="1015"/>
                    <a:pt x="1453" y="736"/>
                    <a:pt x="1910" y="358"/>
                  </a:cubicBezTo>
                  <a:cubicBezTo>
                    <a:pt x="1890" y="497"/>
                    <a:pt x="1890" y="617"/>
                    <a:pt x="2070" y="597"/>
                  </a:cubicBezTo>
                  <a:cubicBezTo>
                    <a:pt x="2249" y="557"/>
                    <a:pt x="2408" y="517"/>
                    <a:pt x="2547" y="418"/>
                  </a:cubicBezTo>
                  <a:cubicBezTo>
                    <a:pt x="2507" y="318"/>
                    <a:pt x="2467" y="299"/>
                    <a:pt x="2388" y="259"/>
                  </a:cubicBezTo>
                  <a:cubicBezTo>
                    <a:pt x="2308" y="239"/>
                    <a:pt x="2229" y="259"/>
                    <a:pt x="2169" y="338"/>
                  </a:cubicBezTo>
                  <a:cubicBezTo>
                    <a:pt x="2229" y="239"/>
                    <a:pt x="2169" y="120"/>
                    <a:pt x="2189" y="0"/>
                  </a:cubicBezTo>
                  <a:cubicBezTo>
                    <a:pt x="2368" y="20"/>
                    <a:pt x="2507" y="60"/>
                    <a:pt x="2627" y="219"/>
                  </a:cubicBezTo>
                  <a:cubicBezTo>
                    <a:pt x="2766" y="358"/>
                    <a:pt x="2905" y="398"/>
                    <a:pt x="3104" y="318"/>
                  </a:cubicBezTo>
                  <a:cubicBezTo>
                    <a:pt x="3283" y="239"/>
                    <a:pt x="3542" y="199"/>
                    <a:pt x="3701" y="239"/>
                  </a:cubicBezTo>
                  <a:cubicBezTo>
                    <a:pt x="3979" y="318"/>
                    <a:pt x="4258" y="338"/>
                    <a:pt x="4516" y="299"/>
                  </a:cubicBezTo>
                  <a:cubicBezTo>
                    <a:pt x="5153" y="199"/>
                    <a:pt x="5770" y="438"/>
                    <a:pt x="6386" y="358"/>
                  </a:cubicBezTo>
                  <a:cubicBezTo>
                    <a:pt x="6943" y="318"/>
                    <a:pt x="7341" y="557"/>
                    <a:pt x="7739" y="856"/>
                  </a:cubicBezTo>
                  <a:lnTo>
                    <a:pt x="7739" y="856"/>
                  </a:lnTo>
                  <a:cubicBezTo>
                    <a:pt x="6903" y="657"/>
                    <a:pt x="6088" y="537"/>
                    <a:pt x="5252" y="557"/>
                  </a:cubicBezTo>
                  <a:lnTo>
                    <a:pt x="5193" y="557"/>
                  </a:lnTo>
                  <a:cubicBezTo>
                    <a:pt x="5173" y="517"/>
                    <a:pt x="5053" y="617"/>
                    <a:pt x="5113" y="517"/>
                  </a:cubicBezTo>
                  <a:cubicBezTo>
                    <a:pt x="5153" y="497"/>
                    <a:pt x="5193" y="497"/>
                    <a:pt x="5372" y="438"/>
                  </a:cubicBezTo>
                  <a:cubicBezTo>
                    <a:pt x="4874" y="338"/>
                    <a:pt x="4477" y="338"/>
                    <a:pt x="4079" y="358"/>
                  </a:cubicBezTo>
                  <a:cubicBezTo>
                    <a:pt x="3999" y="358"/>
                    <a:pt x="3959" y="398"/>
                    <a:pt x="3959" y="497"/>
                  </a:cubicBezTo>
                  <a:cubicBezTo>
                    <a:pt x="3959" y="557"/>
                    <a:pt x="3999" y="617"/>
                    <a:pt x="4079" y="617"/>
                  </a:cubicBezTo>
                  <a:cubicBezTo>
                    <a:pt x="4357" y="617"/>
                    <a:pt x="4516" y="856"/>
                    <a:pt x="4775" y="935"/>
                  </a:cubicBezTo>
                  <a:cubicBezTo>
                    <a:pt x="4417" y="796"/>
                    <a:pt x="4079" y="895"/>
                    <a:pt x="3721" y="856"/>
                  </a:cubicBezTo>
                  <a:cubicBezTo>
                    <a:pt x="3502" y="836"/>
                    <a:pt x="3462" y="955"/>
                    <a:pt x="3522" y="1194"/>
                  </a:cubicBezTo>
                  <a:cubicBezTo>
                    <a:pt x="3581" y="1353"/>
                    <a:pt x="3681" y="1512"/>
                    <a:pt x="3681" y="1691"/>
                  </a:cubicBezTo>
                  <a:lnTo>
                    <a:pt x="3681" y="1691"/>
                  </a:lnTo>
                  <a:cubicBezTo>
                    <a:pt x="3502" y="1592"/>
                    <a:pt x="3422" y="1413"/>
                    <a:pt x="3363" y="1234"/>
                  </a:cubicBezTo>
                  <a:cubicBezTo>
                    <a:pt x="3203" y="995"/>
                    <a:pt x="3004" y="915"/>
                    <a:pt x="2766" y="1054"/>
                  </a:cubicBezTo>
                  <a:lnTo>
                    <a:pt x="2766" y="1054"/>
                  </a:lnTo>
                  <a:cubicBezTo>
                    <a:pt x="2766" y="915"/>
                    <a:pt x="2726" y="796"/>
                    <a:pt x="2527" y="816"/>
                  </a:cubicBezTo>
                  <a:cubicBezTo>
                    <a:pt x="1871" y="895"/>
                    <a:pt x="1194" y="1035"/>
                    <a:pt x="637" y="1452"/>
                  </a:cubicBezTo>
                  <a:cubicBezTo>
                    <a:pt x="418" y="1512"/>
                    <a:pt x="200" y="1532"/>
                    <a:pt x="1" y="1631"/>
                  </a:cubicBezTo>
                  <a:close/>
                  <a:moveTo>
                    <a:pt x="3303" y="458"/>
                  </a:moveTo>
                  <a:cubicBezTo>
                    <a:pt x="3522" y="597"/>
                    <a:pt x="3522" y="597"/>
                    <a:pt x="3721" y="458"/>
                  </a:cubicBezTo>
                  <a:cubicBezTo>
                    <a:pt x="3601" y="318"/>
                    <a:pt x="3462" y="378"/>
                    <a:pt x="3303" y="458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0" name="Google Shape;533;p18"/>
            <p:cNvSpPr/>
            <p:nvPr/>
          </p:nvSpPr>
          <p:spPr>
            <a:xfrm>
              <a:off x="-3486650" y="-1704400"/>
              <a:ext cx="70125" cy="76100"/>
            </a:xfrm>
            <a:custGeom>
              <a:avLst/>
              <a:gdLst/>
              <a:ahLst/>
              <a:cxnLst/>
              <a:rect l="l" t="t" r="r" b="b"/>
              <a:pathLst>
                <a:path w="2805" h="3044" extrusionOk="0">
                  <a:moveTo>
                    <a:pt x="1190" y="649"/>
                  </a:moveTo>
                  <a:cubicBezTo>
                    <a:pt x="1204" y="649"/>
                    <a:pt x="1219" y="667"/>
                    <a:pt x="1233" y="696"/>
                  </a:cubicBezTo>
                  <a:cubicBezTo>
                    <a:pt x="1273" y="776"/>
                    <a:pt x="1194" y="796"/>
                    <a:pt x="1134" y="836"/>
                  </a:cubicBezTo>
                  <a:cubicBezTo>
                    <a:pt x="1128" y="841"/>
                    <a:pt x="1121" y="844"/>
                    <a:pt x="1113" y="844"/>
                  </a:cubicBezTo>
                  <a:cubicBezTo>
                    <a:pt x="1094" y="844"/>
                    <a:pt x="1074" y="830"/>
                    <a:pt x="1074" y="816"/>
                  </a:cubicBezTo>
                  <a:cubicBezTo>
                    <a:pt x="1074" y="736"/>
                    <a:pt x="1094" y="696"/>
                    <a:pt x="1174" y="656"/>
                  </a:cubicBezTo>
                  <a:cubicBezTo>
                    <a:pt x="1179" y="651"/>
                    <a:pt x="1184" y="649"/>
                    <a:pt x="1190" y="649"/>
                  </a:cubicBezTo>
                  <a:close/>
                  <a:moveTo>
                    <a:pt x="2507" y="0"/>
                  </a:moveTo>
                  <a:lnTo>
                    <a:pt x="2069" y="139"/>
                  </a:lnTo>
                  <a:cubicBezTo>
                    <a:pt x="1989" y="199"/>
                    <a:pt x="1910" y="239"/>
                    <a:pt x="1830" y="279"/>
                  </a:cubicBezTo>
                  <a:cubicBezTo>
                    <a:pt x="1781" y="311"/>
                    <a:pt x="1706" y="343"/>
                    <a:pt x="1626" y="343"/>
                  </a:cubicBezTo>
                  <a:cubicBezTo>
                    <a:pt x="1608" y="343"/>
                    <a:pt x="1590" y="342"/>
                    <a:pt x="1572" y="338"/>
                  </a:cubicBezTo>
                  <a:cubicBezTo>
                    <a:pt x="1293" y="497"/>
                    <a:pt x="1034" y="637"/>
                    <a:pt x="776" y="816"/>
                  </a:cubicBezTo>
                  <a:cubicBezTo>
                    <a:pt x="696" y="1194"/>
                    <a:pt x="497" y="1472"/>
                    <a:pt x="239" y="1790"/>
                  </a:cubicBezTo>
                  <a:cubicBezTo>
                    <a:pt x="179" y="1293"/>
                    <a:pt x="477" y="1054"/>
                    <a:pt x="736" y="836"/>
                  </a:cubicBezTo>
                  <a:lnTo>
                    <a:pt x="736" y="836"/>
                  </a:lnTo>
                  <a:cubicBezTo>
                    <a:pt x="577" y="955"/>
                    <a:pt x="398" y="1094"/>
                    <a:pt x="219" y="1233"/>
                  </a:cubicBezTo>
                  <a:cubicBezTo>
                    <a:pt x="139" y="1392"/>
                    <a:pt x="119" y="1591"/>
                    <a:pt x="139" y="1890"/>
                  </a:cubicBezTo>
                  <a:cubicBezTo>
                    <a:pt x="179" y="2188"/>
                    <a:pt x="119" y="2467"/>
                    <a:pt x="80" y="2765"/>
                  </a:cubicBezTo>
                  <a:cubicBezTo>
                    <a:pt x="40" y="2845"/>
                    <a:pt x="0" y="2984"/>
                    <a:pt x="99" y="3044"/>
                  </a:cubicBezTo>
                  <a:lnTo>
                    <a:pt x="159" y="3044"/>
                  </a:lnTo>
                  <a:cubicBezTo>
                    <a:pt x="179" y="3024"/>
                    <a:pt x="199" y="3004"/>
                    <a:pt x="199" y="2984"/>
                  </a:cubicBezTo>
                  <a:cubicBezTo>
                    <a:pt x="259" y="2268"/>
                    <a:pt x="597" y="1711"/>
                    <a:pt x="1154" y="1273"/>
                  </a:cubicBezTo>
                  <a:cubicBezTo>
                    <a:pt x="1233" y="1194"/>
                    <a:pt x="1333" y="1094"/>
                    <a:pt x="1373" y="975"/>
                  </a:cubicBezTo>
                  <a:cubicBezTo>
                    <a:pt x="1512" y="537"/>
                    <a:pt x="1830" y="378"/>
                    <a:pt x="2228" y="338"/>
                  </a:cubicBezTo>
                  <a:cubicBezTo>
                    <a:pt x="2487" y="318"/>
                    <a:pt x="2666" y="279"/>
                    <a:pt x="2805" y="99"/>
                  </a:cubicBezTo>
                  <a:cubicBezTo>
                    <a:pt x="2765" y="86"/>
                    <a:pt x="2719" y="84"/>
                    <a:pt x="2674" y="84"/>
                  </a:cubicBezTo>
                  <a:cubicBezTo>
                    <a:pt x="2652" y="84"/>
                    <a:pt x="2631" y="85"/>
                    <a:pt x="2611" y="85"/>
                  </a:cubicBezTo>
                  <a:cubicBezTo>
                    <a:pt x="2551" y="85"/>
                    <a:pt x="2507" y="80"/>
                    <a:pt x="2507" y="40"/>
                  </a:cubicBezTo>
                  <a:lnTo>
                    <a:pt x="2507" y="0"/>
                  </a:ln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1" name="Google Shape;534;p18"/>
            <p:cNvSpPr/>
            <p:nvPr/>
          </p:nvSpPr>
          <p:spPr>
            <a:xfrm>
              <a:off x="-3302650" y="-1642250"/>
              <a:ext cx="56725" cy="139775"/>
            </a:xfrm>
            <a:custGeom>
              <a:avLst/>
              <a:gdLst/>
              <a:ahLst/>
              <a:cxnLst/>
              <a:rect l="l" t="t" r="r" b="b"/>
              <a:pathLst>
                <a:path w="2269" h="5591" extrusionOk="0">
                  <a:moveTo>
                    <a:pt x="0" y="5411"/>
                  </a:moveTo>
                  <a:cubicBezTo>
                    <a:pt x="140" y="5212"/>
                    <a:pt x="398" y="5212"/>
                    <a:pt x="597" y="5133"/>
                  </a:cubicBezTo>
                  <a:cubicBezTo>
                    <a:pt x="1134" y="4874"/>
                    <a:pt x="1592" y="4476"/>
                    <a:pt x="1711" y="3880"/>
                  </a:cubicBezTo>
                  <a:cubicBezTo>
                    <a:pt x="1870" y="3203"/>
                    <a:pt x="2029" y="2487"/>
                    <a:pt x="1811" y="1791"/>
                  </a:cubicBezTo>
                  <a:cubicBezTo>
                    <a:pt x="1691" y="1353"/>
                    <a:pt x="1592" y="916"/>
                    <a:pt x="1472" y="458"/>
                  </a:cubicBezTo>
                  <a:cubicBezTo>
                    <a:pt x="1413" y="319"/>
                    <a:pt x="1333" y="160"/>
                    <a:pt x="1393" y="1"/>
                  </a:cubicBezTo>
                  <a:lnTo>
                    <a:pt x="1393" y="1"/>
                  </a:lnTo>
                  <a:cubicBezTo>
                    <a:pt x="1830" y="697"/>
                    <a:pt x="1990" y="1493"/>
                    <a:pt x="2069" y="2288"/>
                  </a:cubicBezTo>
                  <a:cubicBezTo>
                    <a:pt x="2069" y="2388"/>
                    <a:pt x="2089" y="2507"/>
                    <a:pt x="2089" y="2626"/>
                  </a:cubicBezTo>
                  <a:cubicBezTo>
                    <a:pt x="2208" y="2626"/>
                    <a:pt x="2268" y="2686"/>
                    <a:pt x="2248" y="2805"/>
                  </a:cubicBezTo>
                  <a:cubicBezTo>
                    <a:pt x="2049" y="3900"/>
                    <a:pt x="1572" y="4815"/>
                    <a:pt x="577" y="5392"/>
                  </a:cubicBezTo>
                  <a:cubicBezTo>
                    <a:pt x="418" y="5471"/>
                    <a:pt x="279" y="5590"/>
                    <a:pt x="120" y="5372"/>
                  </a:cubicBezTo>
                  <a:cubicBezTo>
                    <a:pt x="120" y="5372"/>
                    <a:pt x="40" y="5392"/>
                    <a:pt x="0" y="541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2" name="Google Shape;535;p18"/>
            <p:cNvSpPr/>
            <p:nvPr/>
          </p:nvSpPr>
          <p:spPr>
            <a:xfrm>
              <a:off x="-3391175" y="-1562175"/>
              <a:ext cx="44275" cy="56725"/>
            </a:xfrm>
            <a:custGeom>
              <a:avLst/>
              <a:gdLst/>
              <a:ahLst/>
              <a:cxnLst/>
              <a:rect l="l" t="t" r="r" b="b"/>
              <a:pathLst>
                <a:path w="1771" h="2269" extrusionOk="0">
                  <a:moveTo>
                    <a:pt x="935" y="1393"/>
                  </a:moveTo>
                  <a:cubicBezTo>
                    <a:pt x="1134" y="1711"/>
                    <a:pt x="1274" y="2089"/>
                    <a:pt x="1771" y="2089"/>
                  </a:cubicBezTo>
                  <a:cubicBezTo>
                    <a:pt x="1552" y="2208"/>
                    <a:pt x="1373" y="2268"/>
                    <a:pt x="1194" y="2069"/>
                  </a:cubicBezTo>
                  <a:cubicBezTo>
                    <a:pt x="1095" y="1930"/>
                    <a:pt x="935" y="1890"/>
                    <a:pt x="796" y="1791"/>
                  </a:cubicBezTo>
                  <a:cubicBezTo>
                    <a:pt x="478" y="1572"/>
                    <a:pt x="259" y="1293"/>
                    <a:pt x="259" y="876"/>
                  </a:cubicBezTo>
                  <a:cubicBezTo>
                    <a:pt x="259" y="796"/>
                    <a:pt x="259" y="697"/>
                    <a:pt x="199" y="637"/>
                  </a:cubicBezTo>
                  <a:cubicBezTo>
                    <a:pt x="0" y="378"/>
                    <a:pt x="140" y="199"/>
                    <a:pt x="339" y="20"/>
                  </a:cubicBezTo>
                  <a:lnTo>
                    <a:pt x="339" y="0"/>
                  </a:lnTo>
                  <a:cubicBezTo>
                    <a:pt x="358" y="299"/>
                    <a:pt x="279" y="597"/>
                    <a:pt x="478" y="876"/>
                  </a:cubicBezTo>
                  <a:cubicBezTo>
                    <a:pt x="438" y="876"/>
                    <a:pt x="378" y="895"/>
                    <a:pt x="378" y="935"/>
                  </a:cubicBezTo>
                  <a:cubicBezTo>
                    <a:pt x="398" y="1273"/>
                    <a:pt x="557" y="1532"/>
                    <a:pt x="896" y="1671"/>
                  </a:cubicBezTo>
                  <a:cubicBezTo>
                    <a:pt x="935" y="1572"/>
                    <a:pt x="935" y="1492"/>
                    <a:pt x="935" y="1393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3" name="Google Shape;536;p18"/>
            <p:cNvSpPr/>
            <p:nvPr/>
          </p:nvSpPr>
          <p:spPr>
            <a:xfrm>
              <a:off x="-3382225" y="-1597500"/>
              <a:ext cx="16925" cy="70150"/>
            </a:xfrm>
            <a:custGeom>
              <a:avLst/>
              <a:gdLst/>
              <a:ahLst/>
              <a:cxnLst/>
              <a:rect l="l" t="t" r="r" b="b"/>
              <a:pathLst>
                <a:path w="677" h="2806" extrusionOk="0">
                  <a:moveTo>
                    <a:pt x="0" y="1473"/>
                  </a:moveTo>
                  <a:cubicBezTo>
                    <a:pt x="20" y="976"/>
                    <a:pt x="319" y="518"/>
                    <a:pt x="299" y="1"/>
                  </a:cubicBezTo>
                  <a:cubicBezTo>
                    <a:pt x="418" y="140"/>
                    <a:pt x="577" y="220"/>
                    <a:pt x="458" y="419"/>
                  </a:cubicBezTo>
                  <a:cubicBezTo>
                    <a:pt x="219" y="797"/>
                    <a:pt x="259" y="1214"/>
                    <a:pt x="299" y="1632"/>
                  </a:cubicBezTo>
                  <a:cubicBezTo>
                    <a:pt x="359" y="1990"/>
                    <a:pt x="299" y="2388"/>
                    <a:pt x="677" y="2627"/>
                  </a:cubicBezTo>
                  <a:cubicBezTo>
                    <a:pt x="677" y="2627"/>
                    <a:pt x="597" y="2746"/>
                    <a:pt x="538" y="2806"/>
                  </a:cubicBezTo>
                  <a:lnTo>
                    <a:pt x="577" y="2806"/>
                  </a:lnTo>
                  <a:cubicBezTo>
                    <a:pt x="398" y="2647"/>
                    <a:pt x="359" y="2388"/>
                    <a:pt x="100" y="2308"/>
                  </a:cubicBezTo>
                  <a:cubicBezTo>
                    <a:pt x="299" y="2249"/>
                    <a:pt x="299" y="2129"/>
                    <a:pt x="279" y="1990"/>
                  </a:cubicBezTo>
                  <a:cubicBezTo>
                    <a:pt x="219" y="1752"/>
                    <a:pt x="199" y="1533"/>
                    <a:pt x="160" y="1254"/>
                  </a:cubicBezTo>
                  <a:cubicBezTo>
                    <a:pt x="100" y="1334"/>
                    <a:pt x="40" y="1393"/>
                    <a:pt x="0" y="1473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4" name="Google Shape;537;p18"/>
            <p:cNvSpPr/>
            <p:nvPr/>
          </p:nvSpPr>
          <p:spPr>
            <a:xfrm>
              <a:off x="-3185300" y="-1593500"/>
              <a:ext cx="54250" cy="13450"/>
            </a:xfrm>
            <a:custGeom>
              <a:avLst/>
              <a:gdLst/>
              <a:ahLst/>
              <a:cxnLst/>
              <a:rect l="l" t="t" r="r" b="b"/>
              <a:pathLst>
                <a:path w="2170" h="538" extrusionOk="0">
                  <a:moveTo>
                    <a:pt x="2169" y="478"/>
                  </a:moveTo>
                  <a:cubicBezTo>
                    <a:pt x="1692" y="537"/>
                    <a:pt x="1274" y="318"/>
                    <a:pt x="797" y="259"/>
                  </a:cubicBezTo>
                  <a:cubicBezTo>
                    <a:pt x="518" y="239"/>
                    <a:pt x="279" y="159"/>
                    <a:pt x="1" y="20"/>
                  </a:cubicBezTo>
                  <a:cubicBezTo>
                    <a:pt x="598" y="0"/>
                    <a:pt x="1473" y="199"/>
                    <a:pt x="2169" y="478"/>
                  </a:cubicBezTo>
                  <a:cubicBezTo>
                    <a:pt x="2149" y="478"/>
                    <a:pt x="2169" y="478"/>
                    <a:pt x="2169" y="478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5" name="Google Shape;538;p18"/>
            <p:cNvSpPr/>
            <p:nvPr/>
          </p:nvSpPr>
          <p:spPr>
            <a:xfrm>
              <a:off x="-3146000" y="-1651700"/>
              <a:ext cx="24900" cy="30375"/>
            </a:xfrm>
            <a:custGeom>
              <a:avLst/>
              <a:gdLst/>
              <a:ahLst/>
              <a:cxnLst/>
              <a:rect l="l" t="t" r="r" b="b"/>
              <a:pathLst>
                <a:path w="996" h="1215" extrusionOk="0">
                  <a:moveTo>
                    <a:pt x="80" y="1"/>
                  </a:moveTo>
                  <a:cubicBezTo>
                    <a:pt x="219" y="200"/>
                    <a:pt x="438" y="319"/>
                    <a:pt x="637" y="478"/>
                  </a:cubicBezTo>
                  <a:cubicBezTo>
                    <a:pt x="816" y="597"/>
                    <a:pt x="935" y="737"/>
                    <a:pt x="975" y="975"/>
                  </a:cubicBezTo>
                  <a:cubicBezTo>
                    <a:pt x="995" y="1174"/>
                    <a:pt x="916" y="1214"/>
                    <a:pt x="677" y="1115"/>
                  </a:cubicBezTo>
                  <a:lnTo>
                    <a:pt x="677" y="1035"/>
                  </a:lnTo>
                  <a:cubicBezTo>
                    <a:pt x="637" y="776"/>
                    <a:pt x="398" y="637"/>
                    <a:pt x="279" y="438"/>
                  </a:cubicBezTo>
                  <a:lnTo>
                    <a:pt x="40" y="219"/>
                  </a:lnTo>
                  <a:cubicBezTo>
                    <a:pt x="1" y="160"/>
                    <a:pt x="40" y="80"/>
                    <a:pt x="8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6" name="Google Shape;539;p18"/>
            <p:cNvSpPr/>
            <p:nvPr/>
          </p:nvSpPr>
          <p:spPr>
            <a:xfrm>
              <a:off x="-3166400" y="-1661150"/>
              <a:ext cx="22425" cy="14950"/>
            </a:xfrm>
            <a:custGeom>
              <a:avLst/>
              <a:gdLst/>
              <a:ahLst/>
              <a:cxnLst/>
              <a:rect l="l" t="t" r="r" b="b"/>
              <a:pathLst>
                <a:path w="897" h="598" extrusionOk="0">
                  <a:moveTo>
                    <a:pt x="896" y="399"/>
                  </a:moveTo>
                  <a:cubicBezTo>
                    <a:pt x="836" y="458"/>
                    <a:pt x="817" y="538"/>
                    <a:pt x="836" y="597"/>
                  </a:cubicBezTo>
                  <a:cubicBezTo>
                    <a:pt x="538" y="458"/>
                    <a:pt x="260" y="239"/>
                    <a:pt x="1" y="1"/>
                  </a:cubicBezTo>
                  <a:lnTo>
                    <a:pt x="1" y="1"/>
                  </a:lnTo>
                  <a:cubicBezTo>
                    <a:pt x="359" y="1"/>
                    <a:pt x="618" y="200"/>
                    <a:pt x="896" y="399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7" name="Google Shape;540;p18"/>
            <p:cNvSpPr/>
            <p:nvPr/>
          </p:nvSpPr>
          <p:spPr>
            <a:xfrm>
              <a:off x="-3312600" y="-1675575"/>
              <a:ext cx="15950" cy="8975"/>
            </a:xfrm>
            <a:custGeom>
              <a:avLst/>
              <a:gdLst/>
              <a:ahLst/>
              <a:cxnLst/>
              <a:rect l="l" t="t" r="r" b="b"/>
              <a:pathLst>
                <a:path w="638" h="359" extrusionOk="0">
                  <a:moveTo>
                    <a:pt x="279" y="80"/>
                  </a:moveTo>
                  <a:cubicBezTo>
                    <a:pt x="319" y="1"/>
                    <a:pt x="398" y="1"/>
                    <a:pt x="498" y="1"/>
                  </a:cubicBezTo>
                  <a:cubicBezTo>
                    <a:pt x="577" y="1"/>
                    <a:pt x="617" y="60"/>
                    <a:pt x="637" y="160"/>
                  </a:cubicBezTo>
                  <a:cubicBezTo>
                    <a:pt x="518" y="259"/>
                    <a:pt x="339" y="319"/>
                    <a:pt x="180" y="339"/>
                  </a:cubicBezTo>
                  <a:cubicBezTo>
                    <a:pt x="0" y="359"/>
                    <a:pt x="0" y="239"/>
                    <a:pt x="20" y="120"/>
                  </a:cubicBezTo>
                  <a:cubicBezTo>
                    <a:pt x="100" y="80"/>
                    <a:pt x="180" y="80"/>
                    <a:pt x="279" y="8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8" name="Google Shape;541;p18"/>
            <p:cNvSpPr/>
            <p:nvPr/>
          </p:nvSpPr>
          <p:spPr>
            <a:xfrm>
              <a:off x="-3416550" y="-1711875"/>
              <a:ext cx="20425" cy="9975"/>
            </a:xfrm>
            <a:custGeom>
              <a:avLst/>
              <a:gdLst/>
              <a:ahLst/>
              <a:cxnLst/>
              <a:rect l="l" t="t" r="r" b="b"/>
              <a:pathLst>
                <a:path w="817" h="399" extrusionOk="0">
                  <a:moveTo>
                    <a:pt x="1" y="359"/>
                  </a:moveTo>
                  <a:cubicBezTo>
                    <a:pt x="260" y="239"/>
                    <a:pt x="458" y="1"/>
                    <a:pt x="817" y="299"/>
                  </a:cubicBezTo>
                  <a:cubicBezTo>
                    <a:pt x="498" y="359"/>
                    <a:pt x="260" y="398"/>
                    <a:pt x="1" y="359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9" name="Google Shape;542;p18"/>
            <p:cNvSpPr/>
            <p:nvPr/>
          </p:nvSpPr>
          <p:spPr>
            <a:xfrm>
              <a:off x="-3336475" y="-1507975"/>
              <a:ext cx="33850" cy="3000"/>
            </a:xfrm>
            <a:custGeom>
              <a:avLst/>
              <a:gdLst/>
              <a:ahLst/>
              <a:cxnLst/>
              <a:rect l="l" t="t" r="r" b="b"/>
              <a:pathLst>
                <a:path w="1354" h="120" extrusionOk="0">
                  <a:moveTo>
                    <a:pt x="1353" y="40"/>
                  </a:moveTo>
                  <a:cubicBezTo>
                    <a:pt x="896" y="80"/>
                    <a:pt x="458" y="120"/>
                    <a:pt x="1" y="40"/>
                  </a:cubicBezTo>
                  <a:cubicBezTo>
                    <a:pt x="458" y="21"/>
                    <a:pt x="896" y="1"/>
                    <a:pt x="1353" y="4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0" name="Google Shape;543;p18"/>
            <p:cNvSpPr/>
            <p:nvPr/>
          </p:nvSpPr>
          <p:spPr>
            <a:xfrm>
              <a:off x="-3372275" y="-1706900"/>
              <a:ext cx="25375" cy="7975"/>
            </a:xfrm>
            <a:custGeom>
              <a:avLst/>
              <a:gdLst/>
              <a:ahLst/>
              <a:cxnLst/>
              <a:rect l="l" t="t" r="r" b="b"/>
              <a:pathLst>
                <a:path w="1015" h="319" extrusionOk="0">
                  <a:moveTo>
                    <a:pt x="1015" y="319"/>
                  </a:moveTo>
                  <a:cubicBezTo>
                    <a:pt x="697" y="219"/>
                    <a:pt x="339" y="160"/>
                    <a:pt x="0" y="120"/>
                  </a:cubicBezTo>
                  <a:cubicBezTo>
                    <a:pt x="339" y="120"/>
                    <a:pt x="716" y="1"/>
                    <a:pt x="1015" y="319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1" name="Google Shape;544;p18"/>
            <p:cNvSpPr/>
            <p:nvPr/>
          </p:nvSpPr>
          <p:spPr>
            <a:xfrm>
              <a:off x="-3245475" y="-1612400"/>
              <a:ext cx="525" cy="18425"/>
            </a:xfrm>
            <a:custGeom>
              <a:avLst/>
              <a:gdLst/>
              <a:ahLst/>
              <a:cxnLst/>
              <a:rect l="l" t="t" r="r" b="b"/>
              <a:pathLst>
                <a:path w="21" h="737" extrusionOk="0">
                  <a:moveTo>
                    <a:pt x="1" y="736"/>
                  </a:moveTo>
                  <a:lnTo>
                    <a:pt x="1" y="0"/>
                  </a:lnTo>
                  <a:lnTo>
                    <a:pt x="21" y="0"/>
                  </a:lnTo>
                  <a:cubicBezTo>
                    <a:pt x="21" y="239"/>
                    <a:pt x="21" y="497"/>
                    <a:pt x="1" y="736"/>
                  </a:cubicBezTo>
                  <a:cubicBezTo>
                    <a:pt x="21" y="736"/>
                    <a:pt x="21" y="736"/>
                    <a:pt x="1" y="736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2" name="Google Shape;545;p18"/>
            <p:cNvSpPr/>
            <p:nvPr/>
          </p:nvSpPr>
          <p:spPr>
            <a:xfrm>
              <a:off x="-3375275" y="-1641750"/>
              <a:ext cx="15450" cy="14450"/>
            </a:xfrm>
            <a:custGeom>
              <a:avLst/>
              <a:gdLst/>
              <a:ahLst/>
              <a:cxnLst/>
              <a:rect l="l" t="t" r="r" b="b"/>
              <a:pathLst>
                <a:path w="618" h="578" extrusionOk="0">
                  <a:moveTo>
                    <a:pt x="598" y="0"/>
                  </a:moveTo>
                  <a:cubicBezTo>
                    <a:pt x="439" y="259"/>
                    <a:pt x="220" y="398"/>
                    <a:pt x="1" y="577"/>
                  </a:cubicBezTo>
                  <a:lnTo>
                    <a:pt x="1" y="577"/>
                  </a:lnTo>
                  <a:cubicBezTo>
                    <a:pt x="140" y="319"/>
                    <a:pt x="339" y="120"/>
                    <a:pt x="598" y="0"/>
                  </a:cubicBezTo>
                  <a:cubicBezTo>
                    <a:pt x="618" y="20"/>
                    <a:pt x="598" y="0"/>
                    <a:pt x="59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3" name="Google Shape;546;p18"/>
            <p:cNvSpPr/>
            <p:nvPr/>
          </p:nvSpPr>
          <p:spPr>
            <a:xfrm>
              <a:off x="-3139025" y="-1640750"/>
              <a:ext cx="9950" cy="14950"/>
            </a:xfrm>
            <a:custGeom>
              <a:avLst/>
              <a:gdLst/>
              <a:ahLst/>
              <a:cxnLst/>
              <a:rect l="l" t="t" r="r" b="b"/>
              <a:pathLst>
                <a:path w="398" h="598" extrusionOk="0">
                  <a:moveTo>
                    <a:pt x="0" y="0"/>
                  </a:moveTo>
                  <a:cubicBezTo>
                    <a:pt x="119" y="219"/>
                    <a:pt x="358" y="338"/>
                    <a:pt x="398" y="597"/>
                  </a:cubicBezTo>
                  <a:cubicBezTo>
                    <a:pt x="239" y="398"/>
                    <a:pt x="20" y="259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4" name="Google Shape;547;p18"/>
            <p:cNvSpPr/>
            <p:nvPr/>
          </p:nvSpPr>
          <p:spPr>
            <a:xfrm>
              <a:off x="-3347425" y="-1700425"/>
              <a:ext cx="15450" cy="5975"/>
            </a:xfrm>
            <a:custGeom>
              <a:avLst/>
              <a:gdLst/>
              <a:ahLst/>
              <a:cxnLst/>
              <a:rect l="l" t="t" r="r" b="b"/>
              <a:pathLst>
                <a:path w="618" h="239" extrusionOk="0">
                  <a:moveTo>
                    <a:pt x="618" y="239"/>
                  </a:moveTo>
                  <a:cubicBezTo>
                    <a:pt x="419" y="179"/>
                    <a:pt x="220" y="120"/>
                    <a:pt x="21" y="60"/>
                  </a:cubicBezTo>
                  <a:lnTo>
                    <a:pt x="1" y="60"/>
                  </a:lnTo>
                  <a:cubicBezTo>
                    <a:pt x="240" y="0"/>
                    <a:pt x="478" y="0"/>
                    <a:pt x="618" y="239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5" name="Google Shape;548;p18"/>
            <p:cNvSpPr/>
            <p:nvPr/>
          </p:nvSpPr>
          <p:spPr>
            <a:xfrm>
              <a:off x="-3381225" y="-1627325"/>
              <a:ext cx="6475" cy="8475"/>
            </a:xfrm>
            <a:custGeom>
              <a:avLst/>
              <a:gdLst/>
              <a:ahLst/>
              <a:cxnLst/>
              <a:rect l="l" t="t" r="r" b="b"/>
              <a:pathLst>
                <a:path w="259" h="339" extrusionOk="0">
                  <a:moveTo>
                    <a:pt x="239" y="0"/>
                  </a:moveTo>
                  <a:cubicBezTo>
                    <a:pt x="259" y="140"/>
                    <a:pt x="159" y="219"/>
                    <a:pt x="0" y="339"/>
                  </a:cubicBezTo>
                  <a:cubicBezTo>
                    <a:pt x="60" y="140"/>
                    <a:pt x="100" y="40"/>
                    <a:pt x="239" y="0"/>
                  </a:cubicBezTo>
                  <a:cubicBezTo>
                    <a:pt x="259" y="20"/>
                    <a:pt x="239" y="0"/>
                    <a:pt x="2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6" name="Google Shape;549;p18"/>
            <p:cNvSpPr/>
            <p:nvPr/>
          </p:nvSpPr>
          <p:spPr>
            <a:xfrm>
              <a:off x="-3332000" y="-1695450"/>
              <a:ext cx="11975" cy="4975"/>
            </a:xfrm>
            <a:custGeom>
              <a:avLst/>
              <a:gdLst/>
              <a:ahLst/>
              <a:cxnLst/>
              <a:rect l="l" t="t" r="r" b="b"/>
              <a:pathLst>
                <a:path w="479" h="199" extrusionOk="0">
                  <a:moveTo>
                    <a:pt x="1" y="60"/>
                  </a:moveTo>
                  <a:cubicBezTo>
                    <a:pt x="160" y="0"/>
                    <a:pt x="299" y="60"/>
                    <a:pt x="478" y="199"/>
                  </a:cubicBezTo>
                  <a:cubicBezTo>
                    <a:pt x="259" y="179"/>
                    <a:pt x="120" y="100"/>
                    <a:pt x="1" y="60"/>
                  </a:cubicBezTo>
                  <a:cubicBezTo>
                    <a:pt x="1" y="40"/>
                    <a:pt x="1" y="60"/>
                    <a:pt x="1" y="6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7" name="Google Shape;550;p18"/>
            <p:cNvSpPr/>
            <p:nvPr/>
          </p:nvSpPr>
          <p:spPr>
            <a:xfrm>
              <a:off x="-3300175" y="-1658650"/>
              <a:ext cx="9475" cy="4500"/>
            </a:xfrm>
            <a:custGeom>
              <a:avLst/>
              <a:gdLst/>
              <a:ahLst/>
              <a:cxnLst/>
              <a:rect l="l" t="t" r="r" b="b"/>
              <a:pathLst>
                <a:path w="379" h="180" extrusionOk="0">
                  <a:moveTo>
                    <a:pt x="379" y="60"/>
                  </a:moveTo>
                  <a:cubicBezTo>
                    <a:pt x="240" y="100"/>
                    <a:pt x="120" y="139"/>
                    <a:pt x="1" y="179"/>
                  </a:cubicBezTo>
                  <a:cubicBezTo>
                    <a:pt x="80" y="0"/>
                    <a:pt x="220" y="0"/>
                    <a:pt x="379" y="6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8" name="Google Shape;551;p18"/>
            <p:cNvSpPr/>
            <p:nvPr/>
          </p:nvSpPr>
          <p:spPr>
            <a:xfrm>
              <a:off x="-3392675" y="-1586550"/>
              <a:ext cx="4000" cy="4500"/>
            </a:xfrm>
            <a:custGeom>
              <a:avLst/>
              <a:gdLst/>
              <a:ahLst/>
              <a:cxnLst/>
              <a:rect l="l" t="t" r="r" b="b"/>
              <a:pathLst>
                <a:path w="160" h="180" extrusionOk="0">
                  <a:moveTo>
                    <a:pt x="60" y="100"/>
                  </a:moveTo>
                  <a:cubicBezTo>
                    <a:pt x="60" y="80"/>
                    <a:pt x="100" y="20"/>
                    <a:pt x="100" y="20"/>
                  </a:cubicBezTo>
                  <a:cubicBezTo>
                    <a:pt x="160" y="20"/>
                    <a:pt x="100" y="1"/>
                    <a:pt x="100" y="80"/>
                  </a:cubicBezTo>
                  <a:cubicBezTo>
                    <a:pt x="100" y="100"/>
                    <a:pt x="60" y="160"/>
                    <a:pt x="60" y="160"/>
                  </a:cubicBezTo>
                  <a:cubicBezTo>
                    <a:pt x="1" y="120"/>
                    <a:pt x="60" y="180"/>
                    <a:pt x="60" y="10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9" name="Google Shape;552;p18"/>
            <p:cNvSpPr/>
            <p:nvPr/>
          </p:nvSpPr>
          <p:spPr>
            <a:xfrm>
              <a:off x="-3322050" y="-1499025"/>
              <a:ext cx="5000" cy="3500"/>
            </a:xfrm>
            <a:custGeom>
              <a:avLst/>
              <a:gdLst/>
              <a:ahLst/>
              <a:cxnLst/>
              <a:rect l="l" t="t" r="r" b="b"/>
              <a:pathLst>
                <a:path w="200" h="140" extrusionOk="0">
                  <a:moveTo>
                    <a:pt x="100" y="100"/>
                  </a:moveTo>
                  <a:cubicBezTo>
                    <a:pt x="60" y="100"/>
                    <a:pt x="1" y="140"/>
                    <a:pt x="1" y="60"/>
                  </a:cubicBezTo>
                  <a:cubicBezTo>
                    <a:pt x="40" y="60"/>
                    <a:pt x="60" y="40"/>
                    <a:pt x="100" y="40"/>
                  </a:cubicBezTo>
                  <a:cubicBezTo>
                    <a:pt x="160" y="40"/>
                    <a:pt x="199" y="1"/>
                    <a:pt x="199" y="60"/>
                  </a:cubicBezTo>
                  <a:cubicBezTo>
                    <a:pt x="160" y="100"/>
                    <a:pt x="120" y="100"/>
                    <a:pt x="100" y="10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50" name="Google Shape;553;p18"/>
            <p:cNvSpPr/>
            <p:nvPr/>
          </p:nvSpPr>
          <p:spPr>
            <a:xfrm>
              <a:off x="-3120625" y="-1625825"/>
              <a:ext cx="10950" cy="18425"/>
            </a:xfrm>
            <a:custGeom>
              <a:avLst/>
              <a:gdLst/>
              <a:ahLst/>
              <a:cxnLst/>
              <a:rect l="l" t="t" r="r" b="b"/>
              <a:pathLst>
                <a:path w="438" h="737" extrusionOk="0">
                  <a:moveTo>
                    <a:pt x="100" y="0"/>
                  </a:moveTo>
                  <a:cubicBezTo>
                    <a:pt x="318" y="139"/>
                    <a:pt x="378" y="298"/>
                    <a:pt x="398" y="497"/>
                  </a:cubicBezTo>
                  <a:cubicBezTo>
                    <a:pt x="398" y="577"/>
                    <a:pt x="438" y="676"/>
                    <a:pt x="338" y="696"/>
                  </a:cubicBezTo>
                  <a:cubicBezTo>
                    <a:pt x="239" y="736"/>
                    <a:pt x="139" y="676"/>
                    <a:pt x="80" y="577"/>
                  </a:cubicBezTo>
                  <a:cubicBezTo>
                    <a:pt x="0" y="398"/>
                    <a:pt x="0" y="239"/>
                    <a:pt x="10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51" name="Google Shape;554;p18"/>
            <p:cNvSpPr/>
            <p:nvPr/>
          </p:nvSpPr>
          <p:spPr>
            <a:xfrm>
              <a:off x="-3105725" y="-1606950"/>
              <a:ext cx="3025" cy="13475"/>
            </a:xfrm>
            <a:custGeom>
              <a:avLst/>
              <a:gdLst/>
              <a:ahLst/>
              <a:cxnLst/>
              <a:rect l="l" t="t" r="r" b="b"/>
              <a:pathLst>
                <a:path w="121" h="539" extrusionOk="0">
                  <a:moveTo>
                    <a:pt x="61" y="1"/>
                  </a:moveTo>
                  <a:cubicBezTo>
                    <a:pt x="120" y="220"/>
                    <a:pt x="120" y="339"/>
                    <a:pt x="80" y="538"/>
                  </a:cubicBezTo>
                  <a:cubicBezTo>
                    <a:pt x="1" y="319"/>
                    <a:pt x="21" y="200"/>
                    <a:pt x="6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52" name="Google Shape;555;p18"/>
            <p:cNvSpPr/>
            <p:nvPr/>
          </p:nvSpPr>
          <p:spPr>
            <a:xfrm>
              <a:off x="-3277300" y="-1674075"/>
              <a:ext cx="10475" cy="6975"/>
            </a:xfrm>
            <a:custGeom>
              <a:avLst/>
              <a:gdLst/>
              <a:ahLst/>
              <a:cxnLst/>
              <a:rect l="l" t="t" r="r" b="b"/>
              <a:pathLst>
                <a:path w="419" h="279" extrusionOk="0">
                  <a:moveTo>
                    <a:pt x="1" y="140"/>
                  </a:moveTo>
                  <a:cubicBezTo>
                    <a:pt x="160" y="60"/>
                    <a:pt x="279" y="0"/>
                    <a:pt x="419" y="140"/>
                  </a:cubicBezTo>
                  <a:cubicBezTo>
                    <a:pt x="220" y="279"/>
                    <a:pt x="220" y="279"/>
                    <a:pt x="1" y="14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53" name="Google Shape;556;p18"/>
            <p:cNvSpPr/>
            <p:nvPr/>
          </p:nvSpPr>
          <p:spPr>
            <a:xfrm>
              <a:off x="-3482675" y="-1683525"/>
              <a:ext cx="14450" cy="24400"/>
            </a:xfrm>
            <a:custGeom>
              <a:avLst/>
              <a:gdLst/>
              <a:ahLst/>
              <a:cxnLst/>
              <a:rect l="l" t="t" r="r" b="b"/>
              <a:pathLst>
                <a:path w="578" h="976" extrusionOk="0">
                  <a:moveTo>
                    <a:pt x="577" y="1"/>
                  </a:moveTo>
                  <a:lnTo>
                    <a:pt x="557" y="20"/>
                  </a:lnTo>
                  <a:cubicBezTo>
                    <a:pt x="279" y="279"/>
                    <a:pt x="0" y="478"/>
                    <a:pt x="60" y="975"/>
                  </a:cubicBezTo>
                  <a:cubicBezTo>
                    <a:pt x="338" y="657"/>
                    <a:pt x="537" y="359"/>
                    <a:pt x="57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54" name="Google Shape;557;p18"/>
            <p:cNvSpPr/>
            <p:nvPr/>
          </p:nvSpPr>
          <p:spPr>
            <a:xfrm>
              <a:off x="-3459800" y="-1688500"/>
              <a:ext cx="4000" cy="6000"/>
            </a:xfrm>
            <a:custGeom>
              <a:avLst/>
              <a:gdLst/>
              <a:ahLst/>
              <a:cxnLst/>
              <a:rect l="l" t="t" r="r" b="b"/>
              <a:pathLst>
                <a:path w="160" h="240" extrusionOk="0">
                  <a:moveTo>
                    <a:pt x="159" y="60"/>
                  </a:moveTo>
                  <a:cubicBezTo>
                    <a:pt x="159" y="140"/>
                    <a:pt x="120" y="160"/>
                    <a:pt x="60" y="200"/>
                  </a:cubicBezTo>
                  <a:cubicBezTo>
                    <a:pt x="40" y="239"/>
                    <a:pt x="0" y="200"/>
                    <a:pt x="0" y="180"/>
                  </a:cubicBezTo>
                  <a:cubicBezTo>
                    <a:pt x="0" y="100"/>
                    <a:pt x="20" y="60"/>
                    <a:pt x="100" y="20"/>
                  </a:cubicBezTo>
                  <a:cubicBezTo>
                    <a:pt x="139" y="1"/>
                    <a:pt x="159" y="1"/>
                    <a:pt x="159" y="6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55" name="Google Shape;558;p18"/>
            <p:cNvSpPr/>
            <p:nvPr/>
          </p:nvSpPr>
          <p:spPr>
            <a:xfrm>
              <a:off x="-3383725" y="-1566650"/>
              <a:ext cx="9475" cy="26375"/>
            </a:xfrm>
            <a:custGeom>
              <a:avLst/>
              <a:gdLst/>
              <a:ahLst/>
              <a:cxnLst/>
              <a:rect l="l" t="t" r="r" b="b"/>
              <a:pathLst>
                <a:path w="379" h="1055" extrusionOk="0">
                  <a:moveTo>
                    <a:pt x="60" y="199"/>
                  </a:moveTo>
                  <a:cubicBezTo>
                    <a:pt x="100" y="159"/>
                    <a:pt x="160" y="100"/>
                    <a:pt x="240" y="0"/>
                  </a:cubicBezTo>
                  <a:cubicBezTo>
                    <a:pt x="279" y="259"/>
                    <a:pt x="339" y="478"/>
                    <a:pt x="359" y="716"/>
                  </a:cubicBezTo>
                  <a:cubicBezTo>
                    <a:pt x="379" y="876"/>
                    <a:pt x="379" y="1015"/>
                    <a:pt x="180" y="1055"/>
                  </a:cubicBezTo>
                  <a:lnTo>
                    <a:pt x="200" y="1055"/>
                  </a:lnTo>
                  <a:cubicBezTo>
                    <a:pt x="1" y="816"/>
                    <a:pt x="60" y="498"/>
                    <a:pt x="60" y="199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56" name="Google Shape;559;p18"/>
            <p:cNvSpPr/>
            <p:nvPr/>
          </p:nvSpPr>
          <p:spPr>
            <a:xfrm>
              <a:off x="-3381225" y="-1539800"/>
              <a:ext cx="13950" cy="19925"/>
            </a:xfrm>
            <a:custGeom>
              <a:avLst/>
              <a:gdLst/>
              <a:ahLst/>
              <a:cxnLst/>
              <a:rect l="l" t="t" r="r" b="b"/>
              <a:pathLst>
                <a:path w="558" h="797" extrusionOk="0">
                  <a:moveTo>
                    <a:pt x="100" y="0"/>
                  </a:moveTo>
                  <a:lnTo>
                    <a:pt x="100" y="0"/>
                  </a:lnTo>
                  <a:cubicBezTo>
                    <a:pt x="338" y="80"/>
                    <a:pt x="378" y="339"/>
                    <a:pt x="557" y="498"/>
                  </a:cubicBezTo>
                  <a:cubicBezTo>
                    <a:pt x="557" y="597"/>
                    <a:pt x="537" y="677"/>
                    <a:pt x="537" y="796"/>
                  </a:cubicBezTo>
                  <a:cubicBezTo>
                    <a:pt x="179" y="637"/>
                    <a:pt x="40" y="398"/>
                    <a:pt x="0" y="80"/>
                  </a:cubicBezTo>
                  <a:cubicBezTo>
                    <a:pt x="0" y="20"/>
                    <a:pt x="60" y="0"/>
                    <a:pt x="10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57" name="Google Shape;560;p18"/>
            <p:cNvSpPr/>
            <p:nvPr/>
          </p:nvSpPr>
          <p:spPr>
            <a:xfrm>
              <a:off x="-3490850" y="-1705800"/>
              <a:ext cx="397875" cy="209200"/>
            </a:xfrm>
            <a:custGeom>
              <a:avLst/>
              <a:gdLst/>
              <a:ahLst/>
              <a:cxnLst/>
              <a:rect l="l" t="t" r="r" b="b"/>
              <a:pathLst>
                <a:path w="15915" h="8368" extrusionOk="0">
                  <a:moveTo>
                    <a:pt x="15903" y="4930"/>
                  </a:moveTo>
                  <a:cubicBezTo>
                    <a:pt x="15903" y="4947"/>
                    <a:pt x="15907" y="4953"/>
                    <a:pt x="15909" y="4953"/>
                  </a:cubicBezTo>
                  <a:cubicBezTo>
                    <a:pt x="15913" y="4953"/>
                    <a:pt x="15915" y="4941"/>
                    <a:pt x="15903" y="4930"/>
                  </a:cubicBezTo>
                  <a:close/>
                  <a:moveTo>
                    <a:pt x="7648" y="1448"/>
                  </a:moveTo>
                  <a:cubicBezTo>
                    <a:pt x="8603" y="2085"/>
                    <a:pt x="9299" y="3000"/>
                    <a:pt x="9498" y="4094"/>
                  </a:cubicBezTo>
                  <a:cubicBezTo>
                    <a:pt x="9756" y="5586"/>
                    <a:pt x="8861" y="7158"/>
                    <a:pt x="7528" y="7814"/>
                  </a:cubicBezTo>
                  <a:cubicBezTo>
                    <a:pt x="7227" y="7957"/>
                    <a:pt x="6917" y="8022"/>
                    <a:pt x="6613" y="8022"/>
                  </a:cubicBezTo>
                  <a:cubicBezTo>
                    <a:pt x="5349" y="8022"/>
                    <a:pt x="4186" y="6901"/>
                    <a:pt x="4186" y="5586"/>
                  </a:cubicBezTo>
                  <a:cubicBezTo>
                    <a:pt x="4186" y="4154"/>
                    <a:pt x="5380" y="2781"/>
                    <a:pt x="6514" y="2025"/>
                  </a:cubicBezTo>
                  <a:cubicBezTo>
                    <a:pt x="6852" y="1767"/>
                    <a:pt x="7250" y="1568"/>
                    <a:pt x="7648" y="1448"/>
                  </a:cubicBezTo>
                  <a:close/>
                  <a:moveTo>
                    <a:pt x="3992" y="1"/>
                  </a:moveTo>
                  <a:cubicBezTo>
                    <a:pt x="2096" y="1"/>
                    <a:pt x="323" y="822"/>
                    <a:pt x="9" y="2960"/>
                  </a:cubicBezTo>
                  <a:cubicBezTo>
                    <a:pt x="0" y="3012"/>
                    <a:pt x="29" y="3034"/>
                    <a:pt x="66" y="3034"/>
                  </a:cubicBezTo>
                  <a:cubicBezTo>
                    <a:pt x="114" y="3034"/>
                    <a:pt x="177" y="2997"/>
                    <a:pt x="188" y="2940"/>
                  </a:cubicBezTo>
                  <a:cubicBezTo>
                    <a:pt x="705" y="1042"/>
                    <a:pt x="2296" y="239"/>
                    <a:pt x="4028" y="239"/>
                  </a:cubicBezTo>
                  <a:cubicBezTo>
                    <a:pt x="5162" y="239"/>
                    <a:pt x="6357" y="584"/>
                    <a:pt x="7349" y="1190"/>
                  </a:cubicBezTo>
                  <a:cubicBezTo>
                    <a:pt x="5360" y="1986"/>
                    <a:pt x="3172" y="4512"/>
                    <a:pt x="4047" y="6740"/>
                  </a:cubicBezTo>
                  <a:cubicBezTo>
                    <a:pt x="4431" y="7753"/>
                    <a:pt x="5506" y="8367"/>
                    <a:pt x="6543" y="8367"/>
                  </a:cubicBezTo>
                  <a:cubicBezTo>
                    <a:pt x="6687" y="8367"/>
                    <a:pt x="6831" y="8356"/>
                    <a:pt x="6971" y="8331"/>
                  </a:cubicBezTo>
                  <a:cubicBezTo>
                    <a:pt x="8145" y="8132"/>
                    <a:pt x="9100" y="7078"/>
                    <a:pt x="9557" y="6064"/>
                  </a:cubicBezTo>
                  <a:cubicBezTo>
                    <a:pt x="10393" y="4273"/>
                    <a:pt x="9537" y="2403"/>
                    <a:pt x="8105" y="1289"/>
                  </a:cubicBezTo>
                  <a:cubicBezTo>
                    <a:pt x="8520" y="1186"/>
                    <a:pt x="8945" y="1134"/>
                    <a:pt x="9372" y="1134"/>
                  </a:cubicBezTo>
                  <a:cubicBezTo>
                    <a:pt x="10094" y="1134"/>
                    <a:pt x="10820" y="1281"/>
                    <a:pt x="11507" y="1568"/>
                  </a:cubicBezTo>
                  <a:cubicBezTo>
                    <a:pt x="12840" y="2105"/>
                    <a:pt x="13974" y="3159"/>
                    <a:pt x="14928" y="4233"/>
                  </a:cubicBezTo>
                  <a:cubicBezTo>
                    <a:pt x="14749" y="4154"/>
                    <a:pt x="14511" y="4074"/>
                    <a:pt x="14312" y="4015"/>
                  </a:cubicBezTo>
                  <a:cubicBezTo>
                    <a:pt x="13735" y="3798"/>
                    <a:pt x="13044" y="3631"/>
                    <a:pt x="12402" y="3631"/>
                  </a:cubicBezTo>
                  <a:cubicBezTo>
                    <a:pt x="12335" y="3631"/>
                    <a:pt x="12269" y="3633"/>
                    <a:pt x="12203" y="3637"/>
                  </a:cubicBezTo>
                  <a:cubicBezTo>
                    <a:pt x="12124" y="3637"/>
                    <a:pt x="12004" y="3816"/>
                    <a:pt x="12124" y="3836"/>
                  </a:cubicBezTo>
                  <a:cubicBezTo>
                    <a:pt x="12720" y="4015"/>
                    <a:pt x="13377" y="4054"/>
                    <a:pt x="13974" y="4214"/>
                  </a:cubicBezTo>
                  <a:cubicBezTo>
                    <a:pt x="14650" y="4373"/>
                    <a:pt x="15247" y="4751"/>
                    <a:pt x="15903" y="4930"/>
                  </a:cubicBezTo>
                  <a:cubicBezTo>
                    <a:pt x="15764" y="4731"/>
                    <a:pt x="15565" y="4572"/>
                    <a:pt x="15326" y="4452"/>
                  </a:cubicBezTo>
                  <a:cubicBezTo>
                    <a:pt x="15426" y="4373"/>
                    <a:pt x="15485" y="4233"/>
                    <a:pt x="15406" y="4134"/>
                  </a:cubicBezTo>
                  <a:cubicBezTo>
                    <a:pt x="13797" y="2300"/>
                    <a:pt x="11772" y="804"/>
                    <a:pt x="9446" y="804"/>
                  </a:cubicBezTo>
                  <a:cubicBezTo>
                    <a:pt x="8896" y="804"/>
                    <a:pt x="8329" y="888"/>
                    <a:pt x="7747" y="1071"/>
                  </a:cubicBezTo>
                  <a:cubicBezTo>
                    <a:pt x="6754" y="417"/>
                    <a:pt x="5342" y="1"/>
                    <a:pt x="399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</p:grpSp>
      <p:pic>
        <p:nvPicPr>
          <p:cNvPr id="59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5962781" y="6322410"/>
            <a:ext cx="3110736" cy="414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969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/>
          <p:nvPr/>
        </p:nvSpPr>
        <p:spPr>
          <a:xfrm>
            <a:off x="4929189" y="3676650"/>
            <a:ext cx="8434350" cy="3981477"/>
          </a:xfrm>
          <a:prstGeom prst="rect">
            <a:avLst/>
          </a:prstGeom>
          <a:noFill/>
          <a:ln w="38100" cap="flat" cmpd="sng">
            <a:solidFill>
              <a:srgbClr val="CC00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21" tIns="68543" rIns="137121" bIns="68543" anchor="t" anchorCtr="0">
            <a:noAutofit/>
          </a:bodyPr>
          <a:lstStyle/>
          <a:p>
            <a:endParaRPr sz="2300"/>
          </a:p>
        </p:txBody>
      </p:sp>
      <p:sp>
        <p:nvSpPr>
          <p:cNvPr id="86" name="Google Shape;86;p13"/>
          <p:cNvSpPr/>
          <p:nvPr/>
        </p:nvSpPr>
        <p:spPr>
          <a:xfrm>
            <a:off x="5503990" y="4090004"/>
            <a:ext cx="7003259" cy="2169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10800" b="1" dirty="0">
                <a:solidFill>
                  <a:srgbClr val="CC0099"/>
                </a:solidFill>
                <a:latin typeface="+mj-lt"/>
                <a:ea typeface="Montserrat Black"/>
                <a:cs typeface="Montserrat Black"/>
                <a:sym typeface="Montserrat Black"/>
              </a:rPr>
              <a:t>توكلنا على الله</a:t>
            </a:r>
            <a:endParaRPr sz="10800" dirty="0">
              <a:solidFill>
                <a:srgbClr val="CC0099"/>
              </a:solidFill>
              <a:latin typeface="+mj-lt"/>
            </a:endParaRPr>
          </a:p>
        </p:txBody>
      </p:sp>
      <p:pic>
        <p:nvPicPr>
          <p:cNvPr id="5" name="Google Shape;181;p29" descr="Google Shape;181;p29">
            <a:extLst>
              <a:ext uri="{FF2B5EF4-FFF2-40B4-BE49-F238E27FC236}">
                <a16:creationId xmlns:a16="http://schemas.microsoft.com/office/drawing/2014/main" xmlns="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970" r="8892" b="21025"/>
          <a:stretch>
            <a:fillRect/>
          </a:stretch>
        </p:blipFill>
        <p:spPr>
          <a:xfrm>
            <a:off x="12804038" y="4313786"/>
            <a:ext cx="4073702" cy="1620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Google Shape;182;p29" descr="Google Shape;182;p29">
            <a:extLst>
              <a:ext uri="{FF2B5EF4-FFF2-40B4-BE49-F238E27FC236}">
                <a16:creationId xmlns:a16="http://schemas.microsoft.com/office/drawing/2014/main" xmlns="" id="{0029B81D-6C69-4CD5-BC66-843C999C6A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734" r="8892" b="18300"/>
          <a:stretch>
            <a:fillRect/>
          </a:stretch>
        </p:blipFill>
        <p:spPr>
          <a:xfrm>
            <a:off x="12804038" y="3417563"/>
            <a:ext cx="4073702" cy="1692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Picture 10" descr="Shape, arrow&#10;&#10;Description automatically generated">
            <a:extLst>
              <a:ext uri="{FF2B5EF4-FFF2-40B4-BE49-F238E27FC236}">
                <a16:creationId xmlns:a16="http://schemas.microsoft.com/office/drawing/2014/main" xmlns="" id="{FFD95219-718F-4109-81F6-356E6C2FFC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126">
            <a:off x="11228154" y="1894518"/>
            <a:ext cx="2600595" cy="2600595"/>
          </a:xfrm>
          <a:prstGeom prst="rect">
            <a:avLst/>
          </a:prstGeom>
        </p:spPr>
      </p:pic>
      <p:pic>
        <p:nvPicPr>
          <p:cNvPr id="29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600" y="52247"/>
            <a:ext cx="2193972" cy="2193972"/>
          </a:xfrm>
          <a:prstGeom prst="rect">
            <a:avLst/>
          </a:prstGeom>
        </p:spPr>
      </p:pic>
      <p:pic>
        <p:nvPicPr>
          <p:cNvPr id="30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967" y="5274717"/>
            <a:ext cx="3027258" cy="3027258"/>
          </a:xfrm>
          <a:prstGeom prst="rect">
            <a:avLst/>
          </a:prstGeom>
        </p:spPr>
      </p:pic>
      <p:pic>
        <p:nvPicPr>
          <p:cNvPr id="41" name="Picture 12">
            <a:extLst>
              <a:ext uri="{FF2B5EF4-FFF2-40B4-BE49-F238E27FC236}">
                <a16:creationId xmlns:a16="http://schemas.microsoft.com/office/drawing/2014/main" xmlns="" id="{DD691AA4-52FE-4AB2-9F72-235F71DE720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 rot="20104625">
            <a:off x="4437005" y="3490698"/>
            <a:ext cx="1355609" cy="558152"/>
          </a:xfrm>
          <a:prstGeom prst="rect">
            <a:avLst/>
          </a:prstGeom>
        </p:spPr>
      </p:pic>
      <p:pic>
        <p:nvPicPr>
          <p:cNvPr id="46" name="صورة 45">
            <a:extLst>
              <a:ext uri="{FF2B5EF4-FFF2-40B4-BE49-F238E27FC236}">
                <a16:creationId xmlns:a16="http://schemas.microsoft.com/office/drawing/2014/main" xmlns="" id="{F1AD971E-67E8-46D5-8446-BCB442A220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793" y="6575100"/>
            <a:ext cx="1621884" cy="1551600"/>
          </a:xfrm>
          <a:prstGeom prst="rect">
            <a:avLst/>
          </a:prstGeom>
        </p:spPr>
      </p:pic>
      <p:sp>
        <p:nvSpPr>
          <p:cNvPr id="54" name="Google Shape;180;p29">
            <a:extLst>
              <a:ext uri="{FF2B5EF4-FFF2-40B4-BE49-F238E27FC236}">
                <a16:creationId xmlns:a16="http://schemas.microsoft.com/office/drawing/2014/main" xmlns="" id="{0D814740-2A31-4E3A-B77B-25FF74077357}"/>
              </a:ext>
            </a:extLst>
          </p:cNvPr>
          <p:cNvSpPr/>
          <p:nvPr/>
        </p:nvSpPr>
        <p:spPr>
          <a:xfrm rot="21016105">
            <a:off x="1924378" y="7030117"/>
            <a:ext cx="2780135" cy="3958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2919" extrusionOk="0">
                <a:moveTo>
                  <a:pt x="0" y="12919"/>
                </a:moveTo>
                <a:cubicBezTo>
                  <a:pt x="6191" y="-8681"/>
                  <a:pt x="14379" y="3330"/>
                  <a:pt x="21600" y="3330"/>
                </a:cubicBezTo>
              </a:path>
            </a:pathLst>
          </a:custGeom>
          <a:ln w="28575">
            <a:solidFill>
              <a:schemeClr val="accent4"/>
            </a:solidFill>
          </a:ln>
        </p:spPr>
        <p:txBody>
          <a:bodyPr lIns="91428" tIns="68573" rIns="91428" bIns="68573"/>
          <a:lstStyle/>
          <a:p>
            <a:pPr rtl="0">
              <a:defRPr>
                <a:solidFill>
                  <a:srgbClr val="000000"/>
                </a:solidFill>
              </a:defRPr>
            </a:pPr>
            <a:endParaRPr sz="3600"/>
          </a:p>
        </p:txBody>
      </p:sp>
      <p:pic>
        <p:nvPicPr>
          <p:cNvPr id="53" name="Picture 1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7112586" y="5273786"/>
            <a:ext cx="45720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1071689" y="2805777"/>
            <a:ext cx="3110736" cy="414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3C842A2B-2277-4536-B646-F9111565098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6289950">
            <a:off x="-294013" y="8089811"/>
            <a:ext cx="2377622" cy="2402951"/>
          </a:xfrm>
          <a:prstGeom prst="rect">
            <a:avLst/>
          </a:prstGeom>
        </p:spPr>
      </p:pic>
      <p:sp>
        <p:nvSpPr>
          <p:cNvPr id="56" name="Rectangle 1">
            <a:extLst>
              <a:ext uri="{FF2B5EF4-FFF2-40B4-BE49-F238E27FC236}">
                <a16:creationId xmlns:a16="http://schemas.microsoft.com/office/drawing/2014/main" xmlns="" id="{393E2D00-3651-4910-9BA4-866B9E5F69A9}"/>
              </a:ext>
            </a:extLst>
          </p:cNvPr>
          <p:cNvSpPr/>
          <p:nvPr/>
        </p:nvSpPr>
        <p:spPr>
          <a:xfrm>
            <a:off x="13961047" y="3571875"/>
            <a:ext cx="1812356" cy="1107996"/>
          </a:xfrm>
          <a:prstGeom prst="rect">
            <a:avLst/>
          </a:prstGeom>
          <a:noFill/>
        </p:spPr>
        <p:txBody>
          <a:bodyPr wrap="none" lIns="121905" tIns="60953" rIns="121905" bIns="60953">
            <a:spAutoFit/>
          </a:bodyPr>
          <a:lstStyle/>
          <a:p>
            <a:pPr algn="ctr"/>
            <a:r>
              <a:rPr lang="ar-SA" sz="3200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 </a:t>
            </a:r>
          </a:p>
          <a:p>
            <a:pPr algn="ctr"/>
            <a:r>
              <a:rPr lang="ar-SA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32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57" name="Rectangle 22">
            <a:extLst>
              <a:ext uri="{FF2B5EF4-FFF2-40B4-BE49-F238E27FC236}">
                <a16:creationId xmlns:a16="http://schemas.microsoft.com/office/drawing/2014/main" xmlns="" id="{589B359A-BB65-4B80-A53C-DE694F3CD31D}"/>
              </a:ext>
            </a:extLst>
          </p:cNvPr>
          <p:cNvSpPr/>
          <p:nvPr/>
        </p:nvSpPr>
        <p:spPr>
          <a:xfrm>
            <a:off x="13468263" y="4667304"/>
            <a:ext cx="2745273" cy="754038"/>
          </a:xfrm>
          <a:prstGeom prst="rect">
            <a:avLst/>
          </a:prstGeom>
          <a:noFill/>
        </p:spPr>
        <p:txBody>
          <a:bodyPr wrap="none" lIns="121905" tIns="60953" rIns="121905" bIns="60953">
            <a:spAutoFit/>
          </a:bodyPr>
          <a:lstStyle/>
          <a:p>
            <a:pPr algn="ctr"/>
            <a:r>
              <a:rPr lang="ar-SA" sz="41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 </a:t>
            </a:r>
            <a:r>
              <a:rPr lang="ar-SA" sz="41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60الى 61</a:t>
            </a:r>
            <a:endParaRPr lang="en-US" sz="41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AutoShape 2" descr="data:image/png;base64,iVBORw0KGgoAAAANSUhEUgAAAfQAAADICAMAAAApx+PaAAAC/VBMVEUAAAARERAHCQdZWVcAAAADAwMBAQEKRBB1iXoAAAAAAABvcW0taCMDAwM5akIuejdnlXYDAwNDh1QZXQkCAgLp5+Lu7Oj08u729PD29O/39fD49vH6+PP69/P69/P49vH49fD7+fX7+fT6+PP59vH49fD49e+4trJth16NmoJ4lXn8+vb18+2+u7YZUwjer6T74NqrqY6srKbV08/v7ejj8+Pp9edXekfLnI35xLoquEjn5eDDjnrjyLjNysfz9+9fynU7vlaq4rTGwr6mfGj62tOWlJFozX0gtUD5+fT5y8L608vE6cl40oqh3q0Usjfw9Pba5/XO4fXU5PX6+fbN69Dd8d3u9uv2+PHf3diSW0bv8fO91Oquy+iW26OK2JlVx2309vZ6su5VnetpqO07jukziehDwF1Lw2SA1JGz47u75sIzu0+0s67f6/Wzz+o4iN1Mkdrl7fX9/PgjgObq8fb3tqr79fDt6+dwz4TD2/T3+PZEk+orhOdfouz7+PH54aD32IL79+vV79cHrCr1k4Tyblr75uAbe+W+2PNyre766bv77cjzwTfupgDzuyDJ3vSTwPH79eXtOR7wVj70g3Ll49+Bte+vz/O41fOYw/GHufDzviv31XX19PKjyfL4vbLzdWHvTjX3rqH1xUP7893wXUcSduQAaOBNmOv20Wr1ylLvrAD76+b1i3r2ppjsJQjuQSb55a7tMRUIcOOrzfOcxfH78NOgx/L53ZDyuBXytAzxZlCEq4aRjlH78u3vRy72nI4ccwoMgAcKdwkbgyGny/KOvPDxsQNEcjUFWwINgBIGiQxstHX77+q00vMeZgubzZ7y+/9arGb8+fP2zV6JnsOjo57zfGloi6sTmy9Hp1Pa2NQTZQs1oUIYg/zR4eSTpJTo4sKJxZHJx8PHalU8dK7///+bm5X7LhSpxOF4u4iqqaYHjRymtb/FyteFrt/5+fiuSjnx7+tc0Y9yuj/TxXNFREO3jBi2lz+YeyfhpwnHqBLS0bUmLicoiEFAAAAA/3RSTlMAAU85BQIQ/sEeCVT+McX/6Bf//yYTLkdddX6Q89m+pur///////+B////////////////////////////////////////Yv/////////////////////////////////////////////////////////////////W///////////////////////////////////////D////////////////////////////////////////////////////////////////////////////////////////////rP////////+W/////////3D////////i////Rf///////3c5KPQFAACHS0lEQVR4AezUBQ6FQAxF0Sm/uDsz+98nTuS7W99BI+hNqgAAAADgCqRAGCJrxzahvCBEjuv5gW2juhhk22HkxQ5Lio7oQZJmVh6wmOhgc+4WmeUHbCuQgWwOS1nRgXic7mP0Skx0oHm6y45Ot7jqHtd74Qufix6E5X9Gr29JUTejdtU09YhuU9fTDbpOa22MnvaT+dxsdHf9va9XL5rm2nvb83Sfojts3/9UOqA+bSCWLBIjhmEouisvy1HAkoKecu9/tv5v1VPczzNbyQvIjbSVru/7Zg+yAJgCLHrQde0gCahq0sRqJsOAG3kn6DDjHFm7rjDBsECBEA2uRWE0mLmP41TgyOrqhoCNIkX9+VblLPA0kCvCLF5DXWjumwpf9B+GQcZxdFfA1x7gphna2zhklXhrMh9fLOt2Mt/RXr1D8N3dBRSyga5eLN8uZqzhNxw6703KOeXEvqJYsQv025A55lxjlYgwVOf0Za6BKntG1WKpTDeCag4i5ZH0EVN312REWYF7LNy0YJOLyCAmqSxZoSVh15wsIpCNAAYHRLWKGXOlvMyF+YHXzc3oHHcPj8vT88vr2/vOlRgbhCElMEQP2HHOzvcvhWYfxJmF0ttADITL3OEySrJL15+ZmZmZmfn9G2tPmjovEE1yYzjQ+NPuBZCMYI6Ev5X6x54PBtxo4UgZGWt28Pl+zCEbGvSorj6QnnoX1BJHHox5mFlsMlA3pSt5PdInpoz16QO8sscFD0JjTzcQDrCMPWJ1k8hcElQOikjvcJKweE0IwKK0aht+NVY0VSh0u4wCAfUsYeDHWEAHfuTPTHgbdc3o44sSU3/v8kSjFLWNqMDRoogqs/Gvb65TtdsdF7nvBszan3GXtS+IwNjRwOjTBEoHI9EAcDHKFpja02VCvTL6JsYYXAVgAVAdBCupJRRhT9KWhtbWiqa26vYMOpHVmwCvB0gXhzLW3Gw/87R/PnlR0v9w7r8vtmnTMHLNu3zwl+4JXsZEHZ1d3YEIUD1wVxyMu4VDZxGVTArlRKVnDaSo1PEEizVugetkpUXWeOi5sItZRIfrhYxtIlZYWhW6bnb3b09vBr1PoTPZTIzOMHXnLfbyAoilmMsVu09/9rtuKaG/c/WqEENQnpwQC5EeihHSgJKImdAy6+FAXffgEARMOo/3Zdch+1La0UxYdFcEd1BHq2YOBqkQHN6l7VxNgIT58vXFlgEagIeymXV2u5RE20aTZtDT2t7e1saK4REo3ScDdkgd3M3RExwITtk8zqh76i+fZ9BLR/3+WyjSjJkjTxFlEz/k+TM0/QbOfVyi0TEanxgNZhXoaKPiEMAOYXJqemaWLDiz4EjboP+ILasCtSyAW0DU9dtRPze/0LG4CJnbukVmj3Emumj0TFpDqCmIVNzg0SddWm5tLEAfBnSfmZE0sNs2vrKarq4lufDK9EFxZ/r8sPBnbWmhM5E9XCZ3Y1bqOWfX+wgg/M/dB+pofWMT6sfHdgPgFhHQbG3v7O7tT2pF4VbGNPHd8YdHah7P6sEG201+YePgoKu5ubmrq+vw6Hh+kcjD2Oe1j2PbzYmVN0Ture35J6cnfxtbC0IvQD8rQBfMy0aOYBuR+vnaxeXq1eV1Npvbu9iqtjBC+Ptr/Ye+pNA9GQ97LkgWOs1/pTNhxR71A9xx1LE5j3P7zB7g/6iZm4h45XaGJnfuiLf8Ax9L+sP2RtO6uTy+/ZBShwnFRP8x990BjSTpvf+8nN+bl3NVtXi+E2fj24EzrH2ENQYBAxKIsMYmKcAwnLynkdCBEmEAkZM4hjAMCITQgAYEmmEIPuD2DrgEa+/gm7v1rnO6vC/n976q6lJrdm3/O/wGdVdLrZ5W//r76ktVnXqrpa45rUpTVXHnTnNtU0tGRk2aXqGa/yl0i4sunDqufQXd8lpWA5V5zcUleRWv0x79Z1qB9DdeTyYEJ4J/WZgJKstbn3+LwkJk45BCthwc8v7Cf8HkC0D6X7kepMd1KW0ohjNONO75StGj4hIX38KpbTivWNhMoifj1p5aGPlWOyxM7Wqny4rq3Z54hEBcPG4FCdYZ/6zPpHTwi+jt6OyiR87Ma7mdhpCmsqiooiK1CuPM7pp7TVVceSjKPn7PKQpfvIsZxwok8ZIqWrLy87ul5E9R0ltbCwsp6cL9UiwHdp1EHOBXKeWfb7AKn5+CsL17evvivZ2af/cLf/cfXgvSSaIVrJhX/Mw5lAa0xF9OM9uuLUbdt1BNsfy+DCbzSIHW57MirbsfOV2G+gGPZ4D2AxScBInI2hLoVliXJBFbGRzC3uGRUS/1D1tuVSLUfbsuq+3Wrba67Dy4AVB5BTcQZSiunMI6ftm6Y6IueCLasXY7vRGKi0lFhZR08xepdm9NLyz41KdeT5aNCiR6LllI+lIcKXCC40zOjYxperQJaPDbJHfSP/VyBAvjL/7jV046UWScvNRnMVXL7GfNtNl0v56rK7YUVzOz5V4Rge22HJxTi2pquC2doBnobpRaDG27zWg0z7ht1UhdP2t26dUDc/Uo3m+IAAkXbUE6X1KDmHjnR+dHH4wOYow1beUIVdXe7s5kwVxN2q2MvFQRXgB0dE5gtTA3EpEYJpIXQscvPHT73DZXmYZvqri/tgikF77BSIddOY+JoZ+lwJJ/WVLNGX+tgdL+K9zb8K4EZUWJ8NTk6jJ6CdeA9H9GONdMhcaJ59Fv4XROm9tnQyYnRiyuySMNjNPaluyMcgyk15C8ZgTU86gGUWI8mCABlxtj11rYwq60Hfi2rOmU8J8sdSKWKegGyC4VftQx2NG5Qv9jjQYB6WlyAImSm1nc1Fgejwmtb4x2BIeGghMYRR73bEbobsLyVIIEmkz+fdY5a21r41ZtqSFkttATqSov+kVquhcWLqYD6W9S0hWnK+5DkMdb0cAi01CfN3re+vwcc/oJnt8mdM2O3rPj3+Sui7BhKOl/9RWTzgWd0CXnPB54kv0Rq88Ki9g4vSnY9RdIbSyuqWtMI1JbjVSXRrK7494vIcBKpmL80ZbRBr25To1kG9/5xP30JbseYyI0PH1xI45qfY7d+QmEVx7RXWV5Fbrcfv+ZBlXVlGRVyqTvzQcf7Q8PH8x3ocPAZnRZ3ruwtRX4F05lZkudXmhrXO3zWSQKnS3WTrB0p+XXf/EXv/SZv/OlwoL0wl/4HJCeoCoUv/toOf342EGv1K++ZdH9igjFScO7zAnk5zm14y9UK5dBfR1I51RLIicQB4lL3UMXbcyaYFuOkclhyO6M7u6827ckKa85qY4UZVSx6JnIZBTlF8lmHedCPeMeYFdBD2KOkd48zcICaoCICYiwNvs/eE5Mjpbh4Px2EHt357uwlPRSLkDnsvlic7CR2lJSwYMK6/sY7+6Nzm9jvLia7s/lRJ0c9vijfYzzzG6M61oykYDTFrIjnoLReNZKsVT5+k/9nRtffvsrX/nqr//CLzDSiaBcrziE9Mx6AouUdN2vqZLkuAwmSfND7M7nrHv90akUtbCGEO3T/9qrl3SlU1dsOZGGojB6KMPVpmqh7sU6MyMnubG8LhVILyqWMmr4++KeqLlXUsmjEZRVrFWj0xBl2+ry2YxWjKZNM2MitivLAOH6JYkbV6x7kW9A7/5850HH+srGOlZR/0lb+tBoOLMiVBby6JyzHvrtzMZahPDE0KN9EPGu85UJykxhTy6/R5aXECLRQ9qRVGZn1NVmVPJbjX7zLKZTq0Ws1hSzSsmvf+3rN776ja988+1vpX7rZz/9Zk3OnYqKouLimtpbWXVZdW3Fbber2Hk5iCMJs9gRvUbi588PSRSy6xOJRlcviOzHYkb6X3n1pBMAY0eByGlShAfo1V8wlXEaYCHIv92UlFWcl6O6XVNTntOoehl1YFcTIixepDP2u+9T8gf6+y9toWpkNXrcz7jWo0BymI+TLtOuSpJVUFfHEN473x/c7iAYEYvBZjMZBsyhpzO+Jwjh8AyigNCc2rsysrEe9A55O9eVMA29+D1LGKPACd2+nZVZlFGr5IW0sTPFoyLWWFh187N/58Y73/jKV97+xm/85rvvfvq1vJLGpsamurq2W7dziuHXttWVFCl5M5W4WirVxO72dnB3NChLhmO5EA6bEo328Dufgnzxb14H0oVkYw7RvcNLkA5QmS5fTihBMzO/u7spq1lV29RW15ispJjpX2VGRXJ+hRSPjNtdIbMT1pdzlHlzAwLMmmTSIXjznBG/9whYp1THU5jxrDr2Hhyw07MbfeF++4JENO2htVmC8YDbyWLHDBODHSt72xsrVwe7jFKRReyLbhb0LrNmpoYbgyI0/AQEPSHZ1LBW+vpvgXanpH/1Tuq73/r2a8XZmXr4lmKiaFpuCdcNiYu123E1v78/Ojq6PzwhfPXDyQjs3zO5eoHkaBAn/dWGYf+5bLzJrIumCMtRGDjphjlFvQvfqiY7LaslR1WbkdFSST0sRjw3/8rz01QttyW+TTC2GEq1CDBtpOLXMI1pO6yYep17jPSD5xjkZdvLSVfJljvvfzqH6ao0ZLDINicZi3kIvr82Bu2ESpDdg/n5wc6N9edCjTBGU14s94nuREn30bY5DEslXmz3veX7zjtf/8o3vvL2299NLX/v14H0ukwaC8qsTKtozrlTXp6J2poIY11cMu/Q/Mb5/IMhiB5P7HaJIL6UskV1S1/0OJfvS1XYb79y0v9ZXJkL/c5X1naddrCTse5ysas/0JDAt0B2W21JjaqmpA44T65pakylhF8cAdW3WiRVY1OSnExREW2YH7g91G+3z7ioy2YOGXi8gjF13gXLoYMuRFRDI0OypKs46RzeLoxJfWiatolOSwCW2Fx7jEo7JV3AOz9yhdB2x3Ma/VU77fVl7VZ7PfMZZF6F+W9/OjBnLQv1CzFnazK39vlPvM9J/0B7B0j/bHFWZlNTXVN2Rkt2Y3Z2RkkxAtnnAQ2uGXeHN/a3JwjR6ObCLoPBc98qZ1qndgrhqI93XnhFDQUnHTh/xaQLrhEWRvxDs+l3fvZgg7FuMEoUc0ZK9kLZnNHlelotc5+Z3ZKRo2puSaa2fNvte81UrgsCEVVSY5YquaVNJYlMuWS8LNXSwz/xuU1m6q17Gqw6kY4ADK+DSAZHBhGWOjeCwHXHEFfvmKAEU8Ng5sky4wy7ipZQ7D5mgG8L5297fhcROYBm97hNbrfZbDIZZyxOJvpC3vVz5oZZoynk1iIB5kOofve1n3r/6994G0h/T1v83u99+7M1TSSvrrm4uTw1M7MqM/NWFmqmhiAW6Ng43/ZKUr/L5jaMP3t66omFDNW8j5pchc/7otFc2VaWkq4J6UiwLtDvsjstwwej579PgO12iWLcKKl002HPWXtpg89s55aqlJaRXywVg+GeU1Ik1ZY0s6q344AKVLuqu6Q7pafnpOCIhVUNZtsc+469zOpEWHPfIF+1iS62Cg53YUIGg/DGxjCEXwdHBuN1Liiuh0pjFq4nNRrCzjTms/Ozp4Q5HNzj98KC669Zm83dX621Wkr7x4GRMTUDogu90UhvAn2ZhXcBwnUkCzc/+5n33//GNyjpv/kHQPprxVmkrkjJODa3oKKMNEW9d4zMU41+FnONaZnbY/cMuN2lLNpUsJMO7zyeXMQiaf+HgvRrkHBhIi7HGgf6YWNv5GDl8+b2hbMyZrDfD5cOULVFcd9nl5JzKinr5SXlpClVKrpXQWoaa2slitytdFVLs+pWxh8d9744DBznUtKt1QtGS1KSiLGNrT3E/DoE5zt4NK5LdnS65gehX99YV/IWwtAk2GXC2KkRt4DGGBrzeDRxUX8cPQLmKPM8Pawyhswm2xh3Bp6YXL4Q8KxW371Lae6P2TVWi7XeWW8pax9rnzl9evpwfK7B4zK/9cdfA9LBjvvKu3/yrff+9NOv3WmU2mpT0yC5U5nW3VybUacuz6+Icz44suLFRHq69kSUaJAFa4PPZ6imG36/A5PcyaULOdBM/hCSbNeCdGGQyCmIpx7qJnUOEvu0zeRmvlq1xz2nE8UlcyZg+14b63ObwIKXVPk1UnFGZnkeM19UPX+22FhRmf9eTwQ4PjrZ6UticE3HUynSQuncMydhuwcP1uP+PaVWopewq0M2geORA0a0y4BRQxm2OzFAaw5Z8JOQHVNQSe17fBRZnlpd5p02wQabyWeLzbBf5TT6QMf7XNUiZTw2cOaZnvYMGI0DRo/HOOAxhD0DHuP0+Oz3vvO1G5z074PH9qefe7M8I7M5vzG7hf1rzCtKVVfkdwt7pOt830sFZa2f5+cxrj+de1qqtbp91RiTgsl0jB1+f6Fwgf/DP7wOpLNTlxnnS61vWi9XxVRfuoF16anBPSef9cREWayfSLUZ+UV0M6eurlsqzifd+Zmk5hb3tY6OA9/KqS35Bbl+sOeYUf3QbRclUVaLSir10W6PGTzDtPsGs3docNfLLQulokUkcDlcRoS19dh4n3Lus2kxLouVshPlZvnz1daUvtVCTvrDmPns2f3+atnCHoeUijlm0MhhRQyxQT0C6FlFB5Y7eyIlv/npv3PjK4z04sr3vkVJz6/UVFRWVqamdldUadSA1PwiYQY8GNnFGI/FxkTV7kPDrB3TtsEN50cCSyDqL3YWRdTqB6+edJGEJC+hLGayCg9u3GXyNIwvPPMwDkjH/v4nx2GXPKhbSSVEqiipI8kZdyrzuwlpapZvjII/+/nGkp8VdeGq41bg3BoqVVmMA+0LUtKp2Vy2YC6VBKhmHxw9Pz/f399f2RXnwshRam/gbUo6u0vrtdSG8+ipGR9qxzg3UMCrNR2rR0jtT2G/qtrXYE/MFoMR+Ez3LDTGu1b5P9CVwhonRHYp6X/KSH/7m1+50/3e9//0U6+Xt1TGw4Zp6syWNHVafo4cjZ84v8IYO91GuepW65lTyYa6xjcL6x5/BOPWnROJIek6kM67TKWGhG9gq3ttTstl/ezMEApZyYyLXSjv/sH5Awy4VXurLltDcGb+LYh7F7fcIaQ7I1M6yk0vSEmSHgf+4Ft9stcOjssqkF5t9NjPbEbffQh1nlaHY3OJhWldoxsPhnaDExOD8xsP5HRnkFJzcbKcFGcdY6MLZNvCTLo1D2O0PaTDuG9nE6sZlnsLVxc5faU2Jze2tFpOQj1189wGTMkWxLevzQjbgYMsJL/2iXduMDvuh6lFH/z6n75BSa+qhDRiarFan9GtKbkTJx3hBxtdGOGHMascQypbsxKtVWfVwualGS5QYTSXQKc+daTiMa1fug6kf6R+RO7a65+abE811FgKG6z4WejhnBFTOIfP96m5jW7n1NY2NSOcmV2BU0HVE1KZnyMd+antdnjSu3P4OD4GAE8dso78V3zmBdWcR0PC95Os0wsqSVQ5SxMHB0GRsBzaWCcYoh2j57uwQ+HkzmoEi4QFfgbK/P4pnNXZ2izW6jDCDaxPd3DzHV6FJ4VyyvXMxcnXh82npU7xQ6fNYEpUEak7iWmu9oY5u1wPW8/iUQuGs8/+lEz6d/8k5wPw2F4vz89MbUJ5TWn3KhDkcLNvgbTXcud+4vwRTR+5XESOdjjHXR5DQwPNRWMNNSIjkyeERI5XjyQervyla2DIsesuUEmIIvalbrMWlzVAxxTs0plDYTvCSPc7P1rZZeTcaeu+VVtHUE0WxsUltWlg1NYQR2D1CLRBpGBx8zCFetnpL1Y3HWhqlRcG/xjSj6U+U9jWzw26rs69wWAS6LzzAy87aNfVHixAlZDtkZUhGtCIrB5GJwtEZpNYwegHOE1UqY+NY2yPTWu4hPa8OALDPKF0xzPHU+d2m81nM81oOO1PTfWkkmaCi5miObVYn3F98/AhsyWqbWs/+sw73I57709+44M//fZrN6FPR41V3XfURVWoUo2amhBqquM+3uDGEP0vfP2YSHIvqbXX42mzlW4Zw5g4/L0XElhyF9zAAdJfucsmRJsbx3ndYostT32eWc302IONgy59AxQY1E+721G8bKYCsumZuKkqs66tuza77na3RHp2jkQ34aCXtOC4cDEa8J4cYixieQtjpU8vabyGvoau1uc7JNI5MoHR0CDG8yMjg7SbHMJdQcIP499MOZ7sEzn3M7cbBNtq89nl0ILLV49ZsyAa2KQ8HC2me5nx5zRd8jhbv89kcrlDZdx0eWLWYIgRk7YmdmtXT7suuYVlnmVDXazGn/wxNd65x/YHH4DHdrMbHLRKdgrlGnUaup2NUF0TP/jegReWFjlaAGDrBjgr2u73aTHuoUJ+GM1Vcfzta0B6YlUkbmvGCQmY+vsDvgGt8VdGz0f28EMPWL/TBMVRm1XU0lLVnX2nKUdDMivpFbyIphMBdszVFBJZPV49bEWYp82Eb6ZKrUyikEhSF4h2B8be/ZFhMnTV4aVXct8rXPOjwBS62DnkhrLTMKs3+7RlIYNTdtQH1krlHxDxHzOFENnx837CbpvhoTdwO00ms9tCVUW1ZcBUj7tbUklxSxXT6v0D9Yz9BR+NPFL1Tkn/MvfYwE0H451KeuZtTdWtKn1Gqia/ojmDks5D9x2jGBozZoSdY7NzFp5hmgau2RXQUYOjNZorSY+jJ1TMqaT/41cde/8nnHRRG9lYJDiHxaWxFNWHYyFL1/DwBL40NbhsDfVKrZk+Lzs7T1NXcisznoCPRFNeKsLZDHjx6gl6sdWqhi2F9O6i5JbuJBaYh/0g7j6BYTncgZB3bxfB8qCDWltdBCHH8WOEC7ZO2BU2GBDSgFn5DGEK+323rQwLpOTyiFnkiJ+j1sZLc/SmECPdCm27yebzOHF3fiqp6q6iJyrMGMkaNiwwbXS29om4x/Yn7737p59682ZFRpqmpBzBeI6WIpTdrAF37VYjc93Q9j7NGYybyjxus2HAVUZ/+DNftZwcLPVZMS6c3ExSnRyfyCMpfgBFFK+YdHprCpCilirRJPXjZ1RxolKziTLtbPCdIrvH3K6Jl5fqb5fU5oDiU0ZvkNVFkaDDAMfh0lLvsRf3TEb7+BBVmfTUuraMRjD95KKi4H6QHXM3iCZGOinp+5042Dl6vo0wOjx8jnDrVroaYR1N0FhdNrNn+mymfdxkdj3Uco8sscBdQG9ucOqppOvCEJZx+ywII3s47JtDKLW5SlFwcr6h2hO2sGLcmz8G0r9BSX/7Tia46Z96/SaEYnBeEaqpUFekQdqeum41GZks2j94MIEQug/xt1K4XOEwxsSyNoer7VpJAvppJCE3uggOzHGf7CP8h1ddLgWk4wQ01Qq31jnXoONNdGazteMyN+SiAGMhlx3FcaclvwLT0K0oKe45JIlxfMdRX89x+uLqxdQk3A0kkr75+CRCSPmtxpa6OqpUvIOdK+tdXQdBdht1bAxub4Ckq72jHTg4OrwdBEY2aWjVGz2EHaan0ZjZNq61zg5A1if8zKrBRCFdtjUUnLnDBiclyHlqC9lOWSDG6Pb9moj0aGTaNVw1DdiqJdXAWNLN1z4JxjtNt3zjd8vfox4b9Ol3+O2pQerUVFRRrFfnZFTK1vsgLMt8OowxWA9U0u0mUzjs8rXDVwxm6Duozyb1Hkdke/kHr570f53A0Z38TLll9RmdolY4bNH63G6dZwaxrJUtZFEq1LKb5N5ALhc8iqbwbQWRw61FjB5vHbYuBQKPe6L+C9xdAtHMNOqHedfn9/YmvPtBPnxldx5EHGO1d78jXpjeGk0BP2znMUbqsZANKKe70hyrBidACa8oSVJ7yDwQtjMju+zMynLnek/IXc1+WFWRvvJWJrPtPJfslBcsIO6+kBXSLcJN/83m9z4BHhtIermUJlXWaDR1qZUl3d33KtTQQ/D/b5Sqpnq3DhE8EzNqq4Hq6jKdtt4QAr5NPjjocrQAE/+hg2sV6T9cB9IJJoxenFlSjDm0tmcoXhkSviw1u0wz4TLE4GyIjSEOXJnP0srK0Ea8eRyXdIHcnSmMlxc3o4spDkmCMAoBFy+rtq6S0sMZHB4UY3q72PbExmC8uGMT7iMSOI4gwMwzuyhrAgztKYSLjHrhUk8ECTzxDZhtT9QJ1ZdOV+iSW3dFGZoqGkrF2AKJOhGVKjNOu19/g6dbwE3/zd947/fonAQVGd0SZBPzazX3buPG2rT8Iko6T+auzzMNYkbEsOYOu0wNvK6WaEMG7WmowYnJiT8FHx2fCFF49aT/lX8vSyogL0M+LafpiTIqw+mhHrrVFDoVneZpTCeTnteWViXGpNeXWmlztVchgiMSncx1+BH8sW492gqxkbaM1Ez4psjfX63zKyLwaB8W8uwP6ccR6NKXGWnyn5of+sHIXnAwKMZRksLHiw6UvrPVqpy7MWZym7QibwrQ21zQrqykPRPB2TX0u5B0mcYy6WOuBduvvvF3GOnfADf9+5Bje/NmMkTapbw2qbmpsq0YV1ZV3MtBNONCk3VoaGNCTcfoWZHnib1aC0EBJx8Ya/X5bGYaA3zs7yMpkz1inMgfvnLS/+q/F9Y6Ss0vxzjtdibGT8JYVBTUPzXbLvWUe0MsrJNHCwz49NiuRfDDq8TIYIzG16ZpAwnWifxCJ1MpgeMljAN9tIhwqZcF4WpS+WwggIkkCcpm5KkAWKx1kDrrIvRfEC0EWfGqOeMy9fS4wUfB0Y3R+fXOLn5vHb+YXEbqkx6HUhnnNPvcrno1wH5a5qRWdgz0lSb7DkI1+VU4qw7DlnlsPCzCdTDi6q3f/RxURb4te2w0x8ZJlzJVqkw23AZl5nWjtIwieoGA+P0H9DacDdUzmbgfeibmu9A+jQ3QA/unjkj6Tqu4xf/wOqh3JLPe1ogxamzSIKfLgjjsz0zh0t+xYto29I/7TKWIQhsq1ZgsSJN/RzaaLdNWpDurRwxTh0eEH7TgCNZHEFlJ2Zls7Quk9xW2HvZQconEQFeDKxsdknQ1LymjRwc3OojU+WjIwcS/YLIAOy5Y6nRwfRuOH9zexsg71DG/hyeuvJ0jw14uQSe9xykfnVdDC4FENcUs+OoN1rlYKbSrMpqB9CwNqimhte8PbebSuKNaNq1789t/56e/zNItv/En7zLjPamipJnwkTd0yQb4VWUUy/3G4LkXlshlUqvrdSZWqkkFHTALXjohkclCQvp6HGIs0W+/ctL/aTyDlUlHKJW3gD9id5dxfW2EDgrt/h7YQLBl1iL7QMyjRQD3GQKGs7LknlhvdtcnDBZbDLRiCjDeNvsuAj3wfuHJ4WFg9QTGmIj0Fodqb2R0iGYi9tfFW12PRjpgNfRgZbjTi6nDUyDbaerd+UfDeysHI8MYDY1sbGPA9vygGEhKFguRog3o/oN7yGmMndUDN0aPwRaLmSysZCb7NpCmQSitjvmbOrtsJzgW+2AU25ufuPHTPMdWXMGM9+SkzOzGysyk5EoIKFWmVkCCtbkmK6MYqRnQo1G6cvqm1cY1g07MS4PxJdwABJPW4z4lyInJNSD9nxCRy8jJ1oC059GO79I2O3bfY3I9tSO0d36wy6TbpWVL20A7xERoOydDL9Igdg3mLd7bRnqXUrwXLyYjF1A381i2BI5SIvLlIOAMi8q5iSEaogGq50f3hia6goOPDkaHZD0wMdhFD0ZJR/yvM9gxMjw0PIHUeLcTJB3j+QeiqxTFjgq2Nx7Bj2k3uT1PTm0+n88zwxy4u+rGRrqfGBWHxTj5wsMd/4UKPLYbP83suK+Ud9N0C8xDIVXWNsEgB6iNzMqqq6vLqr11Kye1ih3rLnxzZYUaGlrbQGkZbAnNqVsL6wngeMlBRPkuvh6k/2sxx0Tdbeqo1/ARSC6T4YmVcornzw/2qORYTBp2pUo9JgPIP0aapgqsTN/l9dJG3JdLP3zh76Uke0HVqxNGLst5clogSwEt4LxjPqiSBtdXVoZHRx8FJQECspebuwnqXbB6sI4m1Lv7iKFjf3sPd64LV/2lMuZdOJ1BFucBwdbNeVwGT7hdLVB7W1EJ4lvPC3ujgdXJx0ngsd24wUj/ob0ISAfjnQAy06iIl1dkQi1FMu3YRakdPcDoA3qoerfBSQ/IpVoXstnpT930O0icdIrrQDqSaavLYSaOXCuqFxXjgxuc9PawsI/0Tp6w1MAy94h/PQhCBagk8elpLo6wMt9KotaVBzlKcdLJg5HzCV5gIHXBAhrbnHoS6Y0eB45PhDew/oie1fODDmbUTYzun1+tP5I/YwFYh8zg9rkXwSlRBjixeqfGKTMOe1C69NbS2f77z8b0iCKSDv/Tqj86OZUEHtsN7rF91V5M0y1AOuIKSu6W5OHTyoAs1HWwTtXchw2hBgu/nNrxNbOdWvFHO8tc2xMxX9YXX32fTgWRMVNXA+smYF4Bs5j3hl+HJR6XSceJE5BcbBXwutPB4SBG+rosTYIbrcxERZf0A+vl0/H22Yaz6bMnpQuUcPpKWhlZB66DQqmvdEgkSK07aPdM+v2Qr8EMEwcbexNoaL+rY59dabzx6PnwSCe/sfoKgHB/L7+3JjY60O7GOjAikDCxFWbLMbPP5HK5fNSalwpPAtGAH149uTCM7VOC9A9+8w8++OX/+PObi7kONpQ6PoGUXOeXMBS/63y+i/7eMpfN1fBwrH3aZ2uoZvMg9gT6CICzjq8J6fFpmZgNd/uW4Fsp/3fdp/sYphGHECvMQiEONRddRnJ5pZDzxBi4UBA6T8xtXvMZXKawyx0zt8umnONRB11dnUsSDEcGC26ji4Csj9La2HQg/XhniuuMwf2V0Q08NHI+f85HLMEtoB6coCKGcbofkum5hUySved76q6NKwxafkKwLjhnS+u4661xq1Oj0debpu0DhsCfAePHvXQEDEl+/XPMeBelsH/0Rz2rL5amFvsccfNTJbNOORXH9D442At2YYScpU/OjGHP5QLskgw5pdZWOXctclrXgnTREaprIMRUnq1XI0U2MF2GBxDA1g6Lj07wQTB0mc21VYz0l6aa84qbiffl2ksjOE8zTs0YWApEIvWWhjVT4oCZpPkVIH1jECSBtsT7J5OB3k2HcNq9eLijc293ZeSBUNuMZD5qWLm9RsGuOhiG5t4I7wi4nIuVxWge1yVhL+vv3b7pdvvP/Nnxi8WU54gXyH2bk/5NcNOhFPaPfqa1EPVEXwT8Sy8WC3P7jgoizCLhrKtwfFaRwZXR4eFHHUNBjB3BJIbk5OQklZjqI96rf+HVj08XfS6AXoSWO7zNlrl9LJhpg41Lt16dx+0fIecYs9hEZkl+Feck4XbA60N42yumHdSZfD7XM6uYqQoxt81qG0ggfeL8gUoKng/SOviDifjbJIVKmHL4baZGd4Ni4kpWw86NSTFWAXUeIHQFnbp6b+TqOX0nUePUn3oMpx9ODKlX9tRgevnmptvrB1xThfIdQVSiQA5I/4Nq8Ng+9WZvK1paxpObh8eHO6u9h1H/Zm4fjNySS7n5fBOM2K7d7QdXw/PDK/P7u5xz+qcSU4+KNO4XrkOfrsgAUNicTeKcH+1MsY/CYXtZSKdGjTkvz9MkN4rSoAl1UUew4bTKsdpHndvzQit8b801Vi9fesadUyXNWoh27T4z5COU3t0R6NODGx3wDoYQHeBIxG/EaDbWd26MivGpnER239EGFub03kYXGjoPwg0ysi40O/+DV7vN0w7xxf2h4D5EVHSQZi0N2Qa0oi8D0m/CkCY6NB3c9KIi5rH1HRF/OnmsTm91HEakxdWl1V6wNB739j4+ae2LHCkllbzbT4I44UZHkgKgPT42lBJ/DUinxCTYOZqWciQuE9rMZZ/pPTb3pbgu20Mia+2sLh2zasQcbcubBJZhk571qnhofz8oi+fs2n1xfLqsL8PGU8lnU0kNBonixSakmx3bDloSuydJsp28PLksplMmiqyrH+2JSOxEF23Iwq6Ot59fDYE3N4ggJr5CRzDyDzT8Npk2l9GfdjWsnphA2nHbJYSXTT6nMqaJqOiQJuaxffMbuuIPfvFP36ATw/oLuWt2RKSCFwU90tSL3J2TnuMlf8DvP3wB89L09UWwPKRe1bExPL8i63eZdgkrv0H6T9dAvccTGd3Mcm9rwxiER4DLPBvzqXZqqah1UL5h/q1xsy/k85l02vhMk4AyLRPnwfmV/dHO9SB9z7pWKnQJ71JDmrkwgQS0VEp79UguhESSRDSui3DZdjzeCuykM1FnYOtE8xA47eA83aXQ6mmchJ82f7vrnMs5vAcf1BTBWj/t+ZD91qHnameZwezSspCKh7qnzx8E4aP7C0nUeH+H59jsf/DeL//HP/I/bs0tdPArgbD0+FDqk/oiqkJVwQtV7mpfz2pPNNC7GjguJART0jthYNvgyFDyS3NfxqekhSP8++tAurhOmU3dsCrKrsKaU516YuWBl9IkNCgwHfJgYB3Vzwx4zLGQzwQrCHp45p6NaYF1oYRZNcT5wfzB/AS7GVwNPMutRZYzeuHqY/1lNg2plki7mWZOd479KbxuLj4EgUSOtwrw8lYhZ132lBjrsvGGJg7OH3HNzTj3DcCaNgHWdjuNiI923eVqoLlcffd2E2yM+WDBnDbrgM08a0eAslDYiZinvY2x3WcFj+3vgMdGu/T37DTd8try497D3tWlxZQjYB6RSB87G2DypEeV65cKlpJWI6rH0WgB9+H3Roa7VEn787xPV6a+FL3UtSBdJhbBX04WEFbRkoYstjJ11/7wc2EuVeRooOE8s9P++HcNsbWQaW7M7sQarRNjp27a4ArP9dsTJjre25s/GN7fw9C2mEGQsH0GuUrta1S5otMyvZXZNOZpWBz6A4EC3ncLbh0nW/4IbJ1s5QpRV2btZicU3N7f3YZ+2wsds/XhzN0Zl0un5qQ752xum0V91/tczXG3Nl+jLm4BVTAWKoXOp750wGw2jOmZWTe75uHFIl3zQYzH1u4nv/m5GzfAXYMu/V3ru6xALllypKSfrAKWQOiV2d57W6WLFCm31QH3Zk90NcLmMZYHsO5udCisyyafKDH+9698oqF/rla8n6qmCjWC2fpRvRYjdRcVdMyuTcu9SiTnox+aQjHPjM6JZcjxp5k5owmGrcTn1tudv1ofevAcWg3g31uRxYxmbahhVnQlSCL40kbLUCOO9ClOKpGTrX3HO618GGvP1gUX9cKe1vSCwsKCgpP0XKQOPpjf34ZquoOr0XkvchkfGs2nhjJ1vRUInfaZdc4zM+2mBelVdanqtnz93bsfukImVzgcbrA4WZTOOmtzP+XhRTQBJgiaM3huvvntGz/95beppH8rlRXIJSfxCZ0duemLy6vHgdWl5ZQLGjy+SJKo4qZsgmt5eEHleW9jdOVqePiq8+B8OymBdiHrMul/5VqQzjv2tlo1qszoVnPPCqB965TeDrU53BnVzHjWQsYyvVIco0TfSf1M2BTWyaSvbDs2JtinnlOkNvdrfFonBKY18eA4kZ6slYppbeROW2JIh+snZqvzr3LSc5eOJ6PHx1HAEtRSbcx3wB3Z0Xl+MISx4SnWmgzup+pnPqMr5mtHd9VlYE5SoNQa2jVp9OruO3ehZQ89HdPV848sDSab4VIrfFAoyEXYeGb4ldc+AZF3Junfr/iA59iIGP9O47WFyycvjv2r/l7quKlkEZZ6dl5AK3l946qra2hod3dw6GpkGzinUGSdcn5NSGd8MsGoaUNQStFNN7mNVBayKM4RshrWYgMWQTdAiYfIAn/mdpWythfjwS7G/8AYnVBIP1NN91f+NAafToyMpos46arjVe7Z0At9sbUo8RkE6YVe9QdWI3BaHQ+GoXwy+PyKpV6rzYbxsM9mAph9wDn08gOz8kmlZVQwYZehDo+z1Kq99InB7Hli4Zm2vDsY4Y55aobafL8LQ5oE6UUix0ZJl1mHPy+5KNzsOZkKBFZXezcLciN9Dql1pwdYHTo/uOrYHtweBN47z/eHKOWcdXF3MEl/9RMNCXuXLrLyEOITrCFNTiW9PCAWrOCXftruXjOVvTSppEidKbn0+lOzQcd0vNjHOAOdghbF+ZYL1m3uavH0Iu+usNTYsvVYiVST1p0Il4/eY+oeHfsJotidDz44f7Af5LfaQ4/5aYNtxuIKGaz0lLS26Xoe8CfZkPQuv6NWV6YxQ8/ic7lAwZtMnlO7SAlk5tfC8tEwPbvSh69/9ms0x0ZJr2n+gBXIiUcvidSDnDCSjlIKF08OA4HjaOBFLyd9eGV9HmaYmp8f3T+YP59PFlDmr0f4upB+lzskMF0IqmqqQRTl97qxmqIoPxNR2I2h0KwTKxA5NIV0zCIk930evSAd3tCZucEsRpmXldI5Q8xPnUT2wmgEbmJXUnD8mMk5/7A3wK/58mRgNRAI9Dow9QQm5uevYHaUQcLpuGzATluDwWC207PQmNfWnsqneKsJ4SIo6irOhl+puXu3XtfeXmbRfij0WxVVbc3QnH+gf1oGQdh4ju2bbxfVfsAK5KR48lYAy0qJMnmR29q6eXi4WkCJnegClT7RdXTUNbG7GwwmJ71EO+soEP5Pr5Z0ePbiv1D88aqWLHrjaxBFZk0lT0Fm1VJ/DVvdMVspSZgjHMejc/L34x18vcttp2sZRpMzbjdowQ601SOTUVw3aQKyLTC585CkoG8nl2Ah7Etbm0y9SrkpF30pEQePY0PgRQoebOzKpA9Ml4WhKkZD5RvCu4bSp9WyW9wMlXC0w7qToUGaum6m6BMSMKmNlagChq5gPNqhWzM7JeGxUTf9d/mQJhBPGQlzVkuCdd5VE4dDecRY4jMqkuMQiTk1+sJ1IF2YuW0tmYkT18r+mgZamGjDMZedXWGl4JFTnkC6kAbSAAlLCv6GwT2t0zqddt2lx/zWwzGT3mrWY8zndVdN7M8PDp+vDDnE9MPw1wqjILl8Hx0eH78A/kXgWsxtt3vVJamGBuXRtU5fyHXaXs83nsbceuHhYZLZ2E2qGnNwc4sG47o6jKlfnx5Ro8jmUivCFTAaVV+RibD3YOh+ODzDJ6Fg6Za3PygHjy1xqndF0uVZbMXc5PQWpYwmeuXwM/gmZ1zQLkkYffFakM7ZTStpVgLa9B0c7EAMlPOQW5uQIRSCrph8nHVRKTG3ZpFZp5s6j9lsNpnNbjqZKzLZjQ2IEGCd4xFUtK5cJcmkM95XD5n4YJhfc3WyVaQrYMlZphAPzNFZF6rN7nZJYGBt7Qw+zmmTpLQ0OEhlJSFVmaQ5o4qQ5nyJ4mQSXxz6T9JTMK5sSeN8whgbQ/+TMzoJxTsy6e+Wg8f2hiCdQclSYHa2E8HgbrAriSdb5afzLTBuxTQr1cKAp5Rz2slvv3LS/6Wo+EG3eVZV+V1oZV8WV3s45LPL+UEOwTeFSHWwlvyW2c0IF9JRb20vtWrr2R7GOVMpOyrXkFAUdzC/p2RZKZWOyVbKaZI/uhoNRATfgm0iWAfoXA0es1ESqHbZxs508Gl5Sap0J0MJ41Z1w9fT6jKp/TUZiexsOvg88SXlXIqHRr2m2YEnqpuQY/s6L4X9FkxCAaNb4k/nolB+IiZd2ytgsI0eHDyYUAmZX4Ba0vuCdFjDBAeyhldisteFdAD06HfuCtKDe8/pamhXllZDzGfBAoL0hCsgjhH/BNtDZ3r23cR0Dvf/z0IGukEinKfB/eGr/fNOhXU+Jxl9SsbR6k6gt0/ko8WzN9lKqIV+s6q6WnxVZfetjfOUVhXMSa1qqZCkVJl2vqSH7/MvBgrl21dzqzutGVGPbRRrDS6t6qaYhAI8tuLvsgI5iRPOEJyQf3DX0NXKeufuxETXRMfGwQShsg5/4zGX0TcDLaG0qk2epCQh65x56Q9fOen/SjxQMbUlja4YHo3sJhSa4FPby5xT6hQI1jmzQiqerD1RPmMvkRC9vzbDXJ/ekxQJ0HHetTuytysol5ePo7QVSc9NEg/bZEPHGfdi4ikVoNo3porDHjK7p+UYSG1+sirrlgqmLJakihwCe9+u4Aoi1z9ZSCNplHV6d9TRFZ12Fuulwl944zM33v8q89j+4NZ3eYEcfXBETc2tcuD8fJca8oOdj1aGH0wQWZ6Dw7uiQx8bg5cr8akUKvO4YF3g1ZP+7wTTGurSIo6uQS9CZffl8UP97tglTgRSwNuJKTlOPHWhsFJ4JZgH3O230UxcYevUFkuj7e5KXdvSxxBoVdqcH+DcMMtJLy0joo66wR0vpx4LNUhWK7RYMLc8UyrKl1TZNZLUXAJqPTmjhs9h33fcC1G1pRM4bFEaTi2pwIAHKwiWvYdT/xFybED6N0HSsz6gxnsSgXEN9/Kb2lpyvPuDiJrf0JPv0sgTUam6tjt3VdyQF6gOixgcO7My9wJlXYnKSdeBdME6DFllpAlVfDYADTZDX2yA8qdw/vEKc4V12UBA2GDQiz5dOSht1Nth1bc6GZ3KPZISQRI30ncuhD3PvTdAWWjtKSXdErM5sZz2qA5Nqzjur609oe9w1iskQMYdqa5OksozKsGiy7jDHMGL1YC/p0+K7ICeacrDFS2VGPDoChY9S8mv/yxMQsEk/ZvfauRDmqSqpowiMAc1//m/HAxJcfVHX6Rj5dHVQefLpFvMs7PT1UAwR5kLSFd8O0IHML7a6UeAdCW1mlfH7XZFs6cX0pkQYyYNSiQ9kWp5/TLtbNczn07emb+nrhL7UE85F+JYU+LZiwnduSA6/TB6eBR/t/5pP+3Vw2eWtVOC9WZ5/glmzLWvDSzAMRYa3P0GN7QAVHfXNML3avOlnAwVzG1ZIRHw1iXaSUQC0WgEuFnqUUnFTRhnMttjf48Kei4tkAPjnZL+3dstbEhTsqoIjEKpqJhktvzX/RWvCOTBanelEzzHiYN58Rh4aYKSDkUGPteCJPukJiP8HqwMDUboB3/zlZNOsKAPxjVximRgPPkCY52Pj0f/aHeuTtiVUamwznaeNdsxXWdWMdJTa7sZ3aIbgFEM0T7GWpz1BO4jk4FDUP4CVpvP5CTWNQvuX7Mjm6fePI1xfdlZKe1WZ2Kh0+oyW8ywsGCVOa9Ik0heG33eSEXlvXIp8zY4b90lqTx6epE7tbTZ2rr6ApgsoWLOKpg74CRfRG7+3C8y0r/89jc/aMsAj42SXlEH3753r0iqq/JOiFghNf6Gg5hQskf3gxKQv/tofp3q8DLrwsL0nMRUjjTnXpDk/UWo+peuAemK9N5uBDa0T7SCc7xZgPFP1uYQfplzwbSyYvIreOffPnNp6e5ptLAO6WsbizVsH6HrYRGhXaxApWgzpEchuRKRBCwercFm95g0GDcYPCENbnBDWjQUctfTu8baACU8YVPIwh/tBUjNugPTUNfCUStV3an0bWAgVSU6kOXjzZPeqfQkVXJxGn/idXBjEE58qe/mH/3yO++zArlvfvAtOtE7JV1qqyQV+S2ZlY2ZRCIJrDPQ51DsQZplfXR0ZXtIaPUFQzWVfNV4zMrcCZQQxPzb14B0BkxRBCE5tX3tPpdjHopJtvmqsQi4CtI5ZLYV3a7Y6bDnnKkMdk5rvK1BqDK7sSKuChLqGhNYv91UXqUI++JOYOeEN+lLF5akhlisnV5vncHKZnmPGXVnIS1X8dX9Y1K/QVIexp18u1iVmVcp5poXj3pjz0HVlr7x86/9THrrYryfxRhqrxHCvYXgsb3PSIeAXF0LpFtevwn/ffMdcP0ypbwmOMN44RaGfEs6ZPlTUsD4cOwO7k50CYM9CcBIr24wW+hbnHTCr6Pqv10X0gkjPRtIV1u0vH6xnlAYY+MYC9b5QiyFPc7XQuBFLbqHzjWYmd8GO5fnZ2mAcvgTteoK64LozJy6phwVdMNtmXCZHVOrPQ4lWjNjhqbRzfihIOR35yx0tJhdPImb++kUQsNzvhXahYVXHQ79TsP4j3/8W7+lo6zz8A3U4mJMpgpuvvGZ96nxTklvbJFzbGAgZJdLqryMComCMetIWYLKuMc9JyebUy96UuRzkO8uwBMTtden13RiDjVFNcBDla8J6XwSuSaNbJseeZ2QXgFYfTa78kxoKsEJUCqtBBRC623GeozzsuEbOfeKRZevETvD+iK3sO+CJGj17ozsKqmiMUPwJXiEPv2Mhdsk2UnvmpiYIBQ6J30jzjpABEAphPl86jGbXJ4G49MyIN1pDPlKYaeF6lOz0Q47MVI6RjqA9J5lNqSJG+/fzW5ixnsS3JCNLY15LVmVkpxHiRT2BvwvCh1ybPiiYOrFckTFIJNeTeNyVNLdFsJZj0eY8H+6BqSLQGUlgSiWrLT7AhfOgXp6gafpTNlKCC6Rcc45X3EZF0CAs9AzPSQ10xCquVckv6+vaUmVrYA+KDw6XF48eVyQ6LblUd/qdkkRvXKCdCY8cnR2YqjjEUwxuU/Dnw+84m4VnYKCJJVIe9gfmswm4+mT/icN0zD2eqx61ubTyXfGQtg3xpVB1z4dBEVyV2FIE3hs3wA3/Zv52bxADv7jxiZS21QpvLKjnsCxv/UCDq/4HX3Lh8ss5yZQreKVE9Nm6Ni5+S5hTvwXroOk84dn59zCkE7H3L0qnMIMROsOtSuxdpFl4eItiObbAnflsJsbtHtaRjNSF8OUyZXlVLtXNZbUVrH9++AZpYsRjMgJVEYcTrXm0quXcytTgqloJNWde+WU6rFLC6eeX1sYur4yPDw6vHJ1NRicCHYcHHTueiUQ3bGxh2dnl2wfzqYi6jA0PdxfzQSQbi5AQZc7NC7LJFBi9pUxjbDyYHDUi4lq9Wc+fePG3wdJp6S3yMa7VAwuW3lWEkdKa+9Wb19SIpgoX/SspggNJesb+sGpjXuREiWdglwL0jEDjF7Et7I1mLMXf/DUZcjsVLxzgnGigy44Zg1hvt9F8GdtcDeUITaFavG9YlSZnwWfVJRkpPEvnUzutPJjOCIpuYubkFVJJ1JabUtNVXEdXLC2kkpJWjDbwqZpi2wcTWyvDK9sBye88SG/SXujG8Nd4MPDSAyPaW1GGVwoWLeHY9PW+DaTQ+hlfVruTNH3Sn0mam8Fz4NdG7tA+uHP/akg/Ycl+e/+KRjvSarye3dgn7oKRnD66pa/UAxjkCEH9wuj6fw/s1o50ZR7m1H+3+Oz70pfvC6ko6xmyLgUQ0NwznohjSk2Q16qe03szRX5TlTw9ZZ2I0y5XE9LFCpwef5tdVXJLT1Un9+r09BbQt3Xu7UUiXv0LDMd2dzpzSVSZhMEUChaGqnh5lLppt3P6LWb2Nsf3QvyFLuARLzb5+e70LDWS9MxnSiwLCiUleyMz2VlTQEq1HbjQ0JEKjQJFLyO1ruMDs/vdyGSPPkznwDSqfH+ww/yP3jvE9RjS71XS5mtzaHLTf9k71HSRyGK9aOFlN4Fo8k8w7WTajZmhf+IZ1RFCf+rJh1Y/7eMycqmTJTKHkVz9PiFl/tvFTQw465WhmElptSESv/Q3v9k5uns3LN+i84ydln6EErQzA06O9+VzZWszm6D+6Hu3m3+zcWtyYK7ilcvG/AXU1s0hw79P90qv1cMAhOzgvFmhajH+sZ+By015qzjOOvEsb/RQd+CiT/Y9SR0Vp+dRUaxLjbH0530i4p5x+eYF+nvsK+Uvtk5cr4NOx5G3/gpiLwz0t/L/uCT/+g1ID2jjhGbVQyL3OPoCRdz+k+Bikf1U2gmB2yFBaONTXetnY31048X5BuD/1Qg/W+9atJZL11RR3Bmyx06JG0r4MCAtJJUjO/HBijnAkqAVs3X9ukBly/kDhuN5rDZFDbDyPPx+6X2hFhddybKo+VpWffusLEo6tatwyPKebxfQLJ5W7jlhytVdK+chjRvU+/N45EodvfPO5gLrKRe4I8Ljnd4hLLeDhlNw8CZlirZnZ0CKsqlvnF5QLGw8rhtx0kX/pwnVErf7dq+Olws9EdfhxzbO9x4b2Gk37zZ1MLDPSVAemRp6ySZ42OyLhEWU+LWnWtaAkBtbbtE+5VxgyVJjupcF9IBuKJOgxGdUgxHTlJ4yhE4x9OxfkW7YwLCmRiX0ZYZbAbDpcWutWudWrsVGvVOIFOwyVGTD2W1jTCvJiX9CC6b6Pxlk0+NOetQGrcKYY7ie5XxOJyvGpaD0HNzcw6WSokeoYDVysg2JpqHMA+OOfaQ8rmYS5eXsVOVHPwWznNCnovH/OGdAd+YbJIvH/o36SQUgvR7+R/8/a++drOtJI1+XFFXUp6UcrizmVj2ltixE8zciKlDOpP/nJHdWQtj1TwTUz1uuq/CQj1dB9IxJT21qQqYL+nm7Ao4w6w2XeFdrQCpLQM2X7/2Q0TbHw/Mifuj+14RQm33KoBj+Lx3axHoZoTf5dzDLnJ1BGjmY4i81mXIRTCzprUnlPMVJSTCeBbgzefDG7Q70iBscFvizyNpX+sX34rXsciss/Hior5tLtSvjDJMvskK5Lgddy//3U989TeKMlKTmrPy2rLy25IiU1tTYixqsgK5uJmeD51gpkdacK09rZa4MqJKheLMlhR/+NQ1IP3fYQSA+kGEIJRSJY9EwAx2M58fiQgzDlgS+LDf7DNa5Tg6rPROZLday8Z0zsQIPFiHdUjdDJ46i7r3bBXIo0iFuKsBWFaOkO5cdUiZ9/Kg2T5ts82BpAxtPKIMxRMz/PwEEMC7sc7eG1t7AoRftFLSdb4GTGTShYanDdGrSyJy9jQ2Te+GFxGqA4D0b79z46uy8V4Cj+b67r0sKNoq765sbqlMWp7sTYoDyFZYp2AsE+lwSVoYmDPYzhYIQNx31b4zpgwA+JqQjgF0liFceaeKtq3mMsJQGgprZOFBAIV0oHrW52azhzJB187098/NmVxmU8jnelqmdcZJh5l01ZUlWfxbi1utiLVkQZeB4un0wq0pCMzlgA1kW7ukvDgOhkUwloGnR4So8/b2SCd7RluYhucOewkhKBySH9MjWBekc9aZrPMcvM1E3fjVZfpRMhTI0fkIgPQffvdeBqRbstqa25pTKyuL73WrcqN++GqcdMq7gDIEXTpZ5WlB3wC7bjzn2u82whf5A+auBen/il/E8mxlImfdUw0vNx5Ym2XXTpBOOOl0AdO/l4o5dscaXCE3BL4Msw8vn1yemULm8DOdXs0o0aQidWNJpmy3P0YAptSZggewWD1mNNCrNLXTJydTXR4LrIY3HML/Vjr1OOmEt4dh+CqeofW3+CJ6RAi579OxT0WIlpHO2eeLeAhvzOZagHd62UC0ZEi3AOlvsyBsPpBOI+/dt7PqWopzBqFeL0UEXRQk8i7RjFvB6hEzGkxzhNSX6qrZvRZee8g/VyN8LUj/l5gnz5pq+BpRlnmwuN4UKotfXT5mRS1D7/E9kU30soGQz3hZVmZx6rniRlYY0RDylH4oV1DkgHJHiMr5KgIA34JuWPAl5gY8zaMfCpZnfQPS3shLtXMU/PbjkPjG0MgVwhqdHiPc24sJLl0bl3t8oWEp69yuU4kQGlfx/aEB+t7mCSP9dZFuYaTzdAu9c/aGyIOVrR65U0jknEk80/XQoMZ54XGuBOinWfR6g8/dUM0MuXDYCqLOJf0L14B0Wb7T6DgPAOIhbccRwhafuR4J0uM5F0aVxezSqxmnMLag3S4q5eMBmlLokgeciO6edi+L9QeRwORRwjQxgm9uxWMiI32rlYjKCWvw/EpKBPfUBekEwOfAG94YkgdZLadgrPfYNAkPIyKcXrYQNluc9FObZ0HiREKX/vqnOOnf+OE3v5uRLdItEvEedGH/ZIRw20AE+Aqn/L0nBS/5bZgUTtK5CcZ8LFa0YNHNmavp0cvWxmTSEaZh2GtCOrpTkkZXweFOTLDXf0KndW+Ii1V8OjE1Q2nooZrufXcuZraoEyG6aovbZ7AgADybVnToYlyF6NHpkul3fjUIxapfycAMb3RJCkS2iu2eyDqdXQbeFR9YYjM4AYSCsawo5rh+v+8LL4joLUj652SP7Yc/vCcXyCWpdkHZDA717ZwQwpxtIrN+uBVIT8ltncpVhrUAqwWTEFksXXMvyPdoWcgKjYWwGQI0smL64nUgXVjCNY2U4L2RB0D60lafGk3HnsijmD8acddPh+wIUO+JGZ3qPx9a05rZQocIVjKa+wL+hOpI0aPHpzTCnEyCc7c2RY1kcGNP+hgIo1dWQHQL4Ng/mBDTQWKnweaU6U7o++O+ORPqOOulboNQIWDHfe/3ZI/thz8syXiXF8hJneugJlJWjx2yvuCa42J1K50F11fhidEqmXUJ483JQknSPjPaSnmoIWTSgMNuilmpJuDCcy0kXaTQUHYRLCc62HTbdFopT2xGnUg4fXFZd7rMNOGqb4idKka4vEv8Dach5paDc/DBFHhrChLtd0G6rFV6Vx2EQercd0gCwqvjF46C99j8W50j2/GgEUwThhMgfDxCNYmI0gjSpTGbB5aFi7AA9b72nRs36OgWSnq+yLHtbYMm9+/QwVWqeDo1cjzJLc7c1a1WEeAFUT/y+yPsZGdsFnp4N6zge5DJpzvQE7kepGNRB4VrmvSwIlgzO4OpQBlC7TLpgpP45AMuA+0tx3wesMM514p2V2JyrlhY9urUhccg6IngQVnBO8Jx1gsnWzGDd3+PKHXRymRDSLHlhKjvgq8uUBoao2/S10uDa9necYddzoyV2gwaQnr8cGBV8q/+1ieZxwacf7ckXxTIwVDJo95jOrgKx5N4jsOdFEKwKndp57gnIsVDP9Lm1rJcFQJXSPrVtVA//Z+468D1O74mki4uYRGkPjGhg1Nop4icLp8lHmoXypJLmNY8gBF2NtjKGNGJVCYKM1TMP+HvXBxGFxVdoHT+gvME0h3RHk5Y18Gu6JDJy526IJ1QsDlJR0e74CxTQJmgcV89Dxor8ZtE00/x+Gkb5hJ0EtzTS+f8S/rJG8xje/uHQHrGe3xIk2qwg5Dcw0DPSwV9KdEeyKyfBHb8y0zghSMX8Qdkl7M69ARquj5vMj+kpItu5boYcv9CGapSlF/BQkbVWkyhMdmslG61zDpWdHC92Qhri9lIBZnzJ0jnTXk15jPVM577/IELRRkkCjvfwAmY6nWw3mbvYEIhiy4E64kkSgRRrJ/vwpmcHIKZYQrrxQ5xGZe3iARUJ3oCUqnPoCXkJEBgO/l7fwzTBn6ZKnfQ7vwpTUm76xLBBYfRQnZEMefZZnTqJHC8utjH5Vj0GlIvVHMyf8Fua2BWRHWZaY6uZdbZwL7rQLqQBvpohyqSENkmBl+Z6M7FRZSvon7AZkdYZ2ugbyj1E9wwT5R1Q2iMvZkSXRVmgeBZ9Oycf+Fh8eewEardh4dfHjuH2eWEiqnBCSG8EoB9trexB8sXj9VI6z5Txt4o5Zysxe6el2Yos7pNQPpRIU2WJL3+na+9f+MrgvQ//XkgPXk0SBDK9R9fYAbgDzgE7e5/XBBRCcNO4GRnic3nXz0bMooeSRfTwUqIOlFfC9L/OYpbRnl5OBFoOqRDAopNxDZOY6UYl9rG4Q3BuiK8CazPxubY54s7J0KdC64j6cvLhc9Fvo0oyN3ZlNgT1TsJFvMRyi8cfHQ+srFx3iH0O+zHbLkO9oyB1kL6dIX7VJwUiO4Lxe19+YuUf4g32NmbmE7/DAVyQDrV7vlgvP93GMe23kG/uRhdimcaWUi47yRF9vzFvMUAzebWiwjdReczj4leSRU2azVxVQArhP7TNSBdoTUvC9Nz12CAVYPQXGiMfyAvsWJDPY2102z7pXhqgxxrYQ3OOrfTrKDfKemPd9Lj6oDj6HgrAHNrnjj4F2Svm74uAie0PbQxJBeZx+UT7Z3vX+3tbcPcUliwzvX9gw0xZeylz5JAumhi7dN+i5NxzUmngLXO3OCkjFMyIcd24+vvc9IzWr71pf/xevLgCv3NkSU6MYIIDnxsFBbBDBcvtpYcmCotrU7D9qTqfQDquOzGBc46K7a4JqSLwubmlkxCyunjVvG4i9BnmM2ghFEsWOEfl8amMWm3zbE3FGFHnG4KOfJiDOngHceLaAoS0s95n9rqQeqjQn8gl98lnEOGVaokyd55l8y5JHC10TFBLzLYbV7ZaZMVfOf5IGLQN9i0iaQL9e5Zs7nM952ECI74asY3BwRFuJv+2u99/cb7YLsD8vO//z9h5pFhNivaRe9kIaENQboCYWNgR0/Uv/ycT0bNzgwz5fF536xKRZ6GtbwfUBEahr1Wkl6RkYpxzT1aP3NqIUg9E7ufOLBNGfJAQ52heqz12OxY0M5IRpRn9hJi/TRGp3S78B8fie6cf5i+c8jUQ9/WoQPWnHVZrB8HUmD5aJ9vKbx3bOzyBlk5H2JCzFnHCD+QSYewkVur5qzHR9dipD8Lua36mTWDhql1BTNugx07/Lm0ZPLXPvtJIB1isBCEzc//9f/52ZudnYQeIXIYjci+n5g/Q5kgAVPd4WgN7LSKLBpzRugGfKwro0Wx9pBOlHoBrot6x2pUmaOBEeoYZ6ZiGagsdh/F8RH/R0uHL9tNNu1Hqys493EVfxp7COvcgB+opRDUP95aZlw7Av6IqLPB8pDkTUq6d34+rtblKYE7NyYkXhq3sh8UlhljEaz3Ie5b1ofN9UzjcL5l3rVQuESNFJpyZzeJSMiUucx2crGzDKmXtbc++1Nf//o7X/4GVe8t2Z/4H6/dnN9lLC5HVx2KQclZ55zz8ztaPj4+ueBtwk1bEQpkYcBqt4uqdyInrl416YB/JnfYt/IwuZ3Nz1VTqqFrewhcMgXCoOKG9FjIgnG9ITRrqWfVc04RXVVAt85i7dBYDPTK0i969eWtTW7ORf1HIionanB7Vo8I6dp/JJFE0El2O+U+/urAKy4r71WvqKRHCunU9G6t3CEJcwMD6WYzPcuG2DQ7EkIiiQQJF8in9xRApLTh8z/6DCP9m5T0xi/9jzdv7g8iTEtFj/1HygRLorpLmBoXoNhbL0gcNCORmddWJZsK0oIVgrCcdJ4Y/sJ1IJ3P+lp3BxOYX4r9tLkQi2/ojT67IDxxSUGw0afBRDNjgqrzgQGDy+0ZY5wmks7UeymscqOPZUEXf0fHAXaDnOz0KMNi5IvaS6eAdhzsCe0eT5msU9uOum3n6wn2OAB3bmzTZ8EByWf0nD/yoB7sBJWEMMj7Q4lCkfVx38ACs62rbWXG7/ydr994h/rpYMg1fgmM9+0DzEj3Hx4RzrjCOuZvpJwc+wt5l8FFmbYyG2815WHMfUwYRjUm8nyE/sZrQTqDhj3CPic/ld6rzy65Kp9ZK1NMYIV4bqjozS4M0Fv7zwaezfaPuWJPQHYF8aLZwCaXzZ18LN8EQhWoC7ZeQLtv5/hI3AyCdMfqCxCcrvMHRED4P137I4PA+u7GvhcTvjv/hDzaGATSl+AYD0NWEfpLMOgu154hZFwzItnwFo/WuHQbqpngLjTY3vr2O4L0/Hzw2H4/WTU8T3c8OV4SloD4ntybt/oDh4X8fogsPl6CTKuXbpU3oczsNIJZLMjupqFYmXR69a4D6XJota6I3qWpVaLzwot9yBpqEJZ9QpxUGKdOtwcnwB7zOLk5J0gHKp0msxYai5O97JNEX70g6l9sndxJF2/Hn1d5FJgC633iAEgX9rzoRrvmR0avhs/XuxQTnH84fAARudZDNQ29lylV+UgAw5PUXWs+C+akUxYYwJBb4J3xwtiPP/31G4J0SLf8j/+VrPJuPMAY4m+HYlwvUaKD5OIkEFg84q5c38lOoGdzs8fvL8R0drpKnFckiSj8mMQTspR0fD1Il+Wrto1XHGDnGfVicGQyBSGDrz4ehROBGcUMcprcdtHG9S7zmB52UHw2yq7d5voQ2rnR1efidlALOAo2e5b74qE5JNy2vugm4aQrNpxw2xyDD1b2dhVLGMuFtMMHE1gd6YNjaG2XSBkpr8D6cGDcirCYoJ+LK4RhPU7soPKpSgaPTSH9+9/+7P/qlEhwfwKTVv+qQ/n/CF0eHaVsHr7IdfDYf+5UYPIF32UqQOu1avNhwKM8uqEsVCaqYgXpr7ZyBvBPZdIr87u5eekMmfQYex0RhFA7m6Dgo6QjLEM/65620zuE6KGGUpvgswtYQx666gsELjjdd4UukAO2wgpIGEK3eAxdOu7aX2F8yowz7gVkuZMDs9Scn9/3Iv64KbvvIQLPUSZeDKQXwIJ1guXgDJx27lYE0wf2fJKTLufYXus46MK4Yw/j1gAlXfTajPypycmdZfkuSHkxubOaK+upoygV9apb2d1yzBcKNlnolmXz6XevA+n/TCjK4pJK3iyzEzz/gGlzvckmJvOVlb5MukC9EYYxGT1hs/mUkq+QLhM/szZDVwWB44gIx7FPlQZHYrbtxSEVIO/wqJdQKLbyR0iPD3GiAjnqxZRbqlsG1DLEaSuky/U5SoVlGUg6St9KwdICVEUy0nli9ROffm13Pwgdyh5x9EZ7GenCOqfcFiz3wlO6lpc3T15MHi/nHsU7m8NDLLDQrrO3+2zVSo0f+/I1Ip3gW/nlcjstuLILcqynot4fD9gJwulLgXOsf2b8tDQ+tjU+voXRbgyVUUoLA9E+ocZFSaQgXUCwHtk5wZoccMv2sWLEyUhknSQUQ8Ezs4k8FcqHBrNekC7OV0Cp+1QlcQt+hsaOCqOgWuhzdeOk52d86XNv/v6wCnqZThw5DiwJ0hVbQpL6Fjcfrx4+7smVxKlQPO5VTL7+6bDbqFVCtnA8cr1IJ7impK6btrsz0qgQh0G1O20mxXqngNVfCMRZV5S8ut4XrqeERvyT6Xc55Qk9foKcI1EqifESiNUdMDAGN4KEYIVqaFOyRZtg5VJDfHZbQupIoZpWcLnrEybE4Mwr4N8QHSxNH8BbEUToI1a/DKR/mZJ+r6Txf37qzUdXEiEdD4i3J3B4IeuVxGtAhHQLqeGkr7KeW/50YYHSLEiX8LUinavL7ryMrEoQ+Syqqi9jdMrmsbX2+HDERHY/1hRtxbmj8bg1w4eM4Z7jQ7pSXHX0kpwzejj7fTt9GLd1U0tuD4tki0C8qjlxk7p3K16J0PkzICQHsWF1ItBLELeJbEs/DI2zu4LQOb/ffx8EnZJeUvIuRN5ZSHC9k+Bl/3GuIBmWssv6UchnczK5jJnbltdUk8YzQlijs/DqDXahv3hdSBedZGVGYxVOo5xjrRVRzK3pxHPP/3I5T+SdL9RqU2ycM50C4Wsh5KLsOVGzK65cb+8RrmyinfrousyQYJ0FtOmKk644zh0j23QbrdLqnPu+/vjzgV9mHL8k6uwY06FZWliJiArm/H7/Bif9u+Cmf+mN17cHaTB4iGCoinzMBUOGfBj8cdAnjqXDqupWXV5tdj615qAnMboNYR1hg7KuA+kQe3+5cLSi5I4yZDG1Amw5d8wiukPBp7zvxwnnOwpRoA+6s3KNfnS40yoGq/KVMuDhpTshZQeuWU0tJliJtcqkMylTNgkWgNFsvIamIEVNLbkGxWVLEHS1+A1Cv9OvNLifEJwbuJDonN/CYwPSv/QJ+sAejIdoGAhPRVeJQqtct8sg3hSCjnOji7DS1N2GTU1THWZj4UstC6UmKyMdXxvSZZY1tNFUpyHQ7J+px/BEG0yTFWtM5uNFFMrP/0tlHTDneygkuGdyia2FgMcbgn3uziGYoRlrWlLp4R3nQ5gkks6ARHeuoJP2/gAeJXB63B+qE6dO+PNEXZJFfdz3DDQyTEOb/Ks/+qQgPb8l/0s/SwvkCH6wgmkGaPK4IG44ckkXvgMWQPzD3lUCy5wW2pZqYEAoraEFkHYX71AwuR6ky71jWi291jUZNBKri9nqSUUxYSkqmARaOD9xWhNBPsK3uMR2m8eO1GmVakDf6k4uZVVAGHWKJc+Mv6VA7nOU08gPOzxM/vzbC8krvt4dAWYwsZRy1j8c95VRthOhkC5KO2VffdZ3inFP1CElv/WdzwjSS7Iz/icjHeP1TvqfR1Yh5cIvkiBdsd0wB78NUrY2WaQrm36clJHD7Qc+MUYZJ/06SPq/iBugFS3d0LpTUgQnVz3XT7BIsTmn16aFhufLvwAvJ+TqzWYdNLKaKKvPH0d7FVNOrJR0K5fNgq1WaLakZdZSs2JwZFewjhUIrSNY7Do/6KI7jMfsmHH9JDan0K2Qzl1PoankXt3jviT4qI9A9eof/x1Bekb2B/8TntLUESToap11K4WHUUam8NqEyy8uncDFMdj5AHgcHF1kCasRhN3oWuAOg/o6DGCM36xFLWmYkDsQmePAirfTHjMp5RJ/sUGn5OGgAZVil9R7b26pUgNOApMpSjGdIvOJ0dncaC8Y8TV1OI/L+v68QrmyfjkRAJzvso+cNg/BrQVIbXXZnEqvLjeUuByricdc1DVh94CGbbV//o+//j712GD656aW9/7n516/uT6I0fbGBPYOYjI1GY18/MYT5q9QPkc7gQjbRkUtNXnZtfEiXjovebuYkvQaDGv6V3HSa+jM56SmJC3BUBLCXRqK3edC8pda8UrXqb5cc8mV1E3NXL9H/UhE5RQhj9MOaN3qdcCAx/y7mTw4CKK+/dEeRCyFuAXpkzf5DrqYBefupNCBduOKpy5mM+fQM7aEqJN6k/mJBnPSv/P1938aSIcBq40t7/7Pn3s9eX4Pdt3f95L5IQyBhiXBsnJ3Y+ZGxGlPiR72ifPsrs3JlJ8iyVg/9ZkuubdOrgHp/473VWwquQpolJcUK5yTsQEeakP6uTVzqZ6bcn8hlK6z3hya/pBzjmuyWexlcXXnRJhvMusvm+69xy9gCqKq/G51RrMw0UYGP65MFMYRGhxZ6aJNu8vVAJ0QxgWF0KsbYhahUwT7d3mG1eNUSIeQidUWttBH/ILHBpIO2v0d6rFlZ3zrf0JV5KN52De40UnoAwAWA4EeTrqoz2UTp3DSOevLW1NMLuLvCCuAsV7db26Q2P96LeacEdDUtVTRaOy9ZiI6LzJgjsu8xRMz99s1SMi//OsTRTFhaJHZwrV8WjGuyi9iIp7u31EmnGEQpLNOf3WngEbmmtrUeU0i94I7NjoTQh8YKWqdta/OO5/zbd398fGHZRgzodaZQ1plSIUyxWG7ba2UfVmwrrMZLNJRdJnm2OLGOy2Q+9n/fTM5yPTMRBce2ujCuABmkPPKJMbvObbJJ36FirDCj3k2Vbfr6MWUnwHgfgJN1bUgXTGNUzOaNHCieTX8WacJY7yxCyw5bG0IhUztzoRBgfhlyHVp2obQtB5zpEG6qSifD1Y+iU4uH1HClV48Tn1uNJrLwrEV6jslNIon31zB/f2hjysU/tqmj+XnqqUrfvupyYkX9dt8FiHqALlxGrK5tChR1K02g5UcTS4ScNN/KiHH9nuf+1/DybQmj4mt94AOu8g9hsnQBMfxfg8zWceRqcCLC3lEBVaYr2sszqiVFXzSgm+apQ2vgXr/N1hBRUudRpQtdHmxdyI4tLd+dbXeOfFMy5/P9tS8Zr5v10NbQLAv7D69Jex2WZQf39SIcV6GnmnYzeOt4xOWbhPMc6hhVOjj5yIIn5bJLHtBbsf5yq4Xo/iFluOg3o75+W0xMfE2FDuIHZYCTKZjDz+kR1Hg9KzNTLs04iG5jAmrO2zHka1WknTzs0q6pSTj9z71C/9rPgmPPkAs/Lc78ghjlNK7Fc1l/TRKHDoLREZ6okt9StcnGqQ8Q4NT6ZPfWH3kGR3BCrhmpMMZ1lVR1ieu5mHm3eFhWK4/2NsefRAfK6opbbCFXA33LVrNx6VPo2ufdpka7HolLYfLSyqwJrtRw0jOnTrcmezpQ1y+BYDypVx+I3Czq6+wMMUhP5SX0js6fzU4kWA2qxE8U3k+KApegfODgw5OBXa8cNBjaI1rtlnL3biofzhj853S+uiE0Y90ej+XHTsKITZz842/o+TYWr79xusd80Hs7cKMVVDw+9Ak6b2Tq30kwZADkEjBVOAwFykSoHi1tXmEVOXnEKbVT9cu+bDVL1wz0nFFSR69HLvne4PbQ8GJri72y7aH6UjwzEzEc+i6Jx63zWwOD4w/GbNbrFqA1WKxnHmmw4aGMSfXchzUeG/U4MymZnkAjKNwCUoOliMORDl+jhy5m/6ov1B09EBhpOf4OBAIHPemCNaxd+jR/PDVg044pWAXqJ9OmPl7UHkmytDIwf7GxpDQLbz/1usafDHzsxkdnddQ99QdM9rVKGx2JmZepFKby8LYh2kD31ckvenb/GmbyvC3rr0Jps3g4f29y7lw9hTYESk4OVk6bO1LjMoLFQ/vtd0ipLYlkzDWdaU0MoDU6D9dD9KRYn4UM20E0yITrGBoBReuXtyqUyzneuvY/VmPy2Uy/X/mvgOorXRLc3POOe+e89Peqb09XdRMwxZ6QRKvWBAIATYKs10lCdsgIbRUlQkaTJBABtwWID8B1Y+26DYgYZON4D21BG8EL5kJjV+XTTXVPfvyxsk5h//8N5qpnMwp+Upy3bq63O+ec/+TvjPcwYfV8/eOoXvv9g3q1ZOakats8nHozSipQi2+u0er5/x6rc4drs4dTypaTv9qJo6W6idL/HLOPamStFAK4lg+Nrp+luGycbaRSxnGfo5tplP50c0MCqmhVhq50arv/shdLh29NOKlhR++ueMG6pgT6B337iNHhHJs3E2X0y13mj6kUfmqHZcn+GuLydOG8e3x8ZWH/VU759vn8w9PI1HG9DWteHa4vXYnGUJ7wO29E1dYqwXzNEOAst975aD/Jw10uh9ZRdhPb+mYaq7yeRpFhedPtipCRn+JcGWtXIuab91q6ebq1KaYPY+z2utzhCo0+ENNjTa9I4IU/rS8YWf+cPVwpap/KxIRYKuGfnl8S8Rjhdv+EIQYV8TRaJTOSnG6SXIHB7SCHy3KmD+pQUnSSvXamm+9/a2Fq1eb6We5A/8UDbPvWdm14aH7yCY538xPfV9bvDc1/ZIYvKiYacZla0VxwBV8S6clPti7oSTOQ/V0tEvjCfh91mrau7Yp7FKre8oI9DLy9P7uZQBdbwJnaLYOMC7TZ/xbFGmizWYe89PRUg0yNrgmGP9zBQkMgXZjlAzjFpM1YOmsDZgCTjBXiP/tqvYgiYFqxuiwaY47n5vd/4IAUyquqjhjiQF0vMBNsDAiaC4KM1HIRREPyL5H9up1Ykujpy5Av/3omtEGM9bX0XEL+H1y5U3NY6M25a/yIOzpTj/tVarnv3XKJxFMqr3UxnIRLZSvAC8EqgcQaztpd0/crI2DJtTlQKw8l+0Vov7P/516rsppV7jpw3qaYTZdiOJYemMMx6az8qW/d5VvxjYPopL8pxoFCHJrnd8uEAZztck3ENRTY0hCOBjxNkZnTlcmVkTnMpQaqsarCLPxOZB0L4hpM3avCR6wNeqpAoj/UX5xJo1jB8koB71c/FxP39MRvr64Nqh56WK7cLdPQi7aY5eXyLVRidwV2WP7p4qb/n3OK3W+e7RDLe9PJhju7GHN6kt8hcamKaOqCwl12rwmjrZhbgttsUwB/Uf/7JWDrmNnKO1OHKQwNnOSUipgzxK0TWVzsSxilG90QhKj+JoGKFFnDjUOOAC6TB5f6EIET9J6my6I9HBu71jAQ+XkE0u7S9zsv9itp5vAmL+/+j5DNrJP3L+9ovEfO39nMzeWHE3/8Ufa+TQ/7R36ysLb19uH7zUb+S++RY0Qyg1KwinDeafyzlHpdc1j44lVq+njH/9M+XLkdG8SJ49K8yswN4+nc5ELqOsRGqEAYrh2Zj0fJatuMrkE3kDbMgV7ueNVBv3vXBrQDRrPh9NxJV+P0kM0wRvC04Wz6eniQbGYjuou2kVOF3+diyPeaAmb/LVWL9hqweXXiy5u3X5LsbzidQHzibnS5G6JB2n42q7hFCAyd47QcyhTGaiHkDss2ODwg/u9b3c/eiac7Vr7R9VQ+cd/HK6UQJbu4d4WcV8Ntqw9ekraroA+0tusxPq0Foibb7HSaRmvivy2unhvCn/KF++r5wwOD6F/FbZWj2drsDQ3qecAjNl55XMZQZtKJ0/Si1OIbhHQ16OVwkLRuwD9F//ZP/47f/2vv2rQ2UuYo6g6X2Qo8D1LFqfTG2fTZ4VYIhvNJlPGoJhSMgY2mw09AwEP5RPrgj4PMrMb0duF/kqUxfb0xkjvfW05dxHzJWKBn98un+Czb2Xs6ndLAIcrMnssAuqof6vl0QJ7q/1Rbzf9vifIF59YEeSukdTzcIuD2tr+aFDL5t0e7l1QNX3h8U2+1UslJbh+910Cgzw2yrEJ0MPWT/nifW6ecTVnO/NY4g5GiU0uNzAVQuNiUCFiunXznTaxzsyTasREc5MOufrUJ9QZwKUAnaFRmNhspFFIajoW1QsQWIqDXj1gw/FtwL5bSFJh99b6g0G/KWwjB81S4alwev1WrwddfqzuVEzCvRGEL+33IYKynHsZ9/5zCs4/WX4YEb46RBqO5gHKd08JpPqaSKmkLehaO/YJbts7I4PCIwywrgEWGqgOQE/NE/L+3n3UDTpz8eCzofYvifmCt+7ud2s9FTJca4/kliPOPCJApxyb3/Sc80pVUYHUYf/KNrAlmjjbwIeAahiCLFOLKVQi/8PvNLfdb6ZrV0ilClzfC1OpiBrGtnvV5Rx5h5dC01/Cm6mgJ6i9A6fS6YMcgr7eHUtnMRhgeLgN0L7GGNotwdpGRzwet7u8LiTpCgcsA9VddXZk/kqb34MkV3sR38KhmzpHjYZ5Khnj2+WHPbxPqEGJ0DQccVZOKM0eE3CTe7ucp2S8kFN7CIbXQK3uQoz7MVSLnY21jSDtUE/k1bsPZNZhbQm3cOPmjbUbPKKwoKzl1Zhx390RGt1E6ZaPaR33bTGDr054bKuTAPVHE+PIWYV2KPJeYmXKxRkrnOUQoht8cj7KGt/XLPHGP5oHmRpFZNHERrJ4kM6jEEddUAxKQVD4Ui4X6CriXMqSCcToQSY6ukFwy0YRsSwdQ48HBHb3u7lVDXR51DrICj/yzUCTr1Ke+WVGXycOVAsNvf4Obw6/en/YhpquE/CJqZ6ezEZ6eqynYXZ1O6LkWMuXZicmAcpnJ5iojG7YXWlYWT4rJqdk/8jWxvST7Qpipw8HLMFqgAgCwvX9W9qodg345mtffvfaIOid8CTwgNrMqpaUqsg3CPRf4aB/lUbln68gRnhmDSOrs1WIDUdEWYtCMqOxZHFqPQf5A7oy978ofg1vDfUhyxfkE4um08VFJKmsc7Fqnq9Wx/HyjAst5C4H6ECg6h47denmT7KYOENQZGyM/3dBPMJlax83OZhA0dPlRESL2zxgCgjf3BP3NsXRHUT7gAD93hevjXyl/XaHMlKdoEgkeqYOTnLZ6Z6edFLq6X+oLOxrVmdXywEjO3vbqNDDH+9I0vlkdHTzLPoXiuYaa9EfQr/f6gRZ/0c62rReG6OA8bM4QhsPwrKynaOyK9TS9AZpOg/CBkzksb1WNY+I/bNzEZzYa2Awv6o2Q7FoMYe4OJOH/HSeasnaW5SyHBsii8XkhEv+YCyaEifUSbrQ1eRWeWg46K/eTzdMzwX9krKpmTyOzmQxt4EYzaYAooXkQZ4tngEOjixgXx9gl6lStEjYvTwe40bkxSJ3KBDlcgwEgr64DdHi9FC2lgZgP/ugrePdtXdlPMbGevIHB9Mn+Wh6M0smXkuw10zsTZSTB3e0XKMPBDtq6BlfQcwerIOx6JgkwBHvwvCANa5kBoaHbKp7SKI76tqsIPWxfnv/wSCyCT6k480v/EMNdH/g+5xi6LWtwyjVvO024PGTLXY6u8MU5nHGcpvFXKFYOJtZpx7+p62KYRHZ5NEpeZm3kVGXunSVzBarR62puBSgG7m3jI0P00nMbqQwl0Gcpjq0sZOZgywr8K8tj7rbht9Gu8mNoZDba6oLuwQEzgDGLbaKYNjvcHmApNoCQeGqf9D+wfXBkZs3R5Akd1AsJPMv0qNSz9gU5V3USM3k9h7Hl1KtuysybSS8mGQS1BxJOxx0TGygED06Zg5YvGGLw9oZqMQtiszwYhgCHdRQ0Mt0tFobBCDabnQ0A0RmV67wxfu3f+4NXixFXcp+K2cC5pH3Obrpxp/049Y2w6rZSWQagdjYxuZm8iA9XSzIz3QBuojis0JeYM6SOc2DD5mCVlPc0LdxGUC/2Owl+3AsNXOGXBLTCIszBynAfC6LGJtmONgMfd2I/jj4wpYmk8tMu4ccNgy6oLEp7HALy+EKVUJlAKr9SDV27bdH2hZGrg/RijuSnMrPbOhruanNgpxVP99bnZvgvvry7HgJFNmapcDYyup5SaKTgZd6yBh31yy+zoFwnZWD3r9LgZm19kE1jCAWDmAoiaWtgjuw5v3rtF/DKRG987X7G+Sx/YKl81M53TJxDKTq9QjU7rCMCp8BoZ7NbCQy62Mb2eQoyIJtQzcGAXFsXVb01EFedzMrHXazgrkR9L/0CkG/MDAZQbmcVB4mFvBRjObyqhnIiegMPcB8Tc7WAY/N5+aABzoDpk4bWqrRbRGZFrMzGA432sBfaQ6K2vn22zf7mtvX2ul5u36CODUmL7DHONrJxbN1js7p7mG9tHXU0D87T+62CvrRUTlA6Uk/3xH5vK6UBjkjcdZZuuLocfmsHijfKyfuo2H+G6Bb+IuPdVXX8d39Z3Ku7Qrl2GjxTqB3+shje52x+iNEhJI4VmT2WLjz1WYy8QnK464vwnQimUAg4VZjhA6KuTNZhRLFsQvxLr1ZgkB/1QkXvaBYb+mWzzGbTC8W+INXS6gAgc7EV6fVMlArB7E9FmugyeGhTEOtrGOVnWFro8vjsYFjACx22mnkxto1HLrRcRsACzEkAW7VYyfp/NSJ1LOR5+gs7xDye3OTihUWMrk6t8QAa8747ZGazucP6K7TOw2cdT7vAJ+o1GihgE6JWMl727SgoZGL9gL20P34epsCuqANfEOOzQxYPhSzW1hpd0tBFMm6Uzw1cKea2DDSfKAzFs6iyZlRmSm3GWwK0c1ZTDac0xmQPxhBV8/7F1896Kihrl1pxK0ryCWaWFzMJQn00RiAeKDGphXn847NEzYzusmDA61ml5w6D9J/QKvFWqH8zRUBdFroF54NDy3gg7W1Eb3mZOok9yK9GEtuZpS+h5Xd8p3lw/MXkmRAvXyu4XwFQFo8mIqdnEjI139voioCdGfIHwzUORQ71bb2qA+0pjsQbLUy0BewXyNONJLXXicSijcUj+3DgPDYGMDhsRZDnliOIppN/kY/N/CpdLGY4UYnnYwhAJVhLqi0mpytRHRXpZJTCOiyuw2aTlvZVb8EoAMiAQUkautXw2yVVhmZISOf3cxhMYmAhYzSzuV1otUpglOVNgSsCJkRW/0ENoCnwmU3ozhU0MUC5Nd3D9+4idfab3S0CWhIW5Pp9EnxRU90NNuzMZ3iCsmWn/CuJpVxlOT6feCZj5VVOrXYQXqKOxBTWPzfD9pQEVv9Z53VjbX+gMlvU1D/YP/Lxmo1+Wh/AXK49vjmIOJWP8MyDvp/1UHni3fusTGKBzIF9NLeDmO2ukAZDz5wTc9sniQ30pnYmLiBv/hoQWXgeFGMMfHQn0qPIVaHA9bQxeYvQHYJQP/3SqrIOKWlYfe4TDvNLKUsIZsunlB+dT2jEALYLMw3IIqTnMEKc2Nd0IOIXm+PBLYuXyDsr5Bx6/Jh0E4h86GbQ82t7WvDLYD0yEvnFouA6cUekuxJOpng71U7BloKup6P2wGWlpb7SWEhikTxnZj63Qd377agIuNzfONx/8nPfGRTKJH6hodawVCwZmC9MDjrg4KJHuf3IkjpFvLYRGL1O6FP/zt5bGSyVscRQGaYucKYPwysy8pBL5tazMUKWfnXWuF2txbHOJALKSkzjQhhJ9gCIdAQlz9dDtDRQPUrk6/VUF89qsLOqBQUorE87ZIeVTxkcDgq6sxUMV0XNgUanaTuzB30SK2+prAI08Wrq6vjXQFPPEg/MPLOzacw0ttLzEWpk/Wp6RmRrpXyhbGewknP2ElOLOcruywBp8wtDPf2F4aeQuR4hwJzysllD2a+B4M3H7/TJp/G4YRM6fX/Jun5X0LRUf8AZLw11MWhjUUVgx37V4HL3IScbvkagc4j71//0P6d3/xNATpCaa9GHKL+yecYC91xI+NNQNqMAGHl3rmn90tlN89AZhEdSxYQpaDPXBmuBg11VdiPLoOmk2jEIRKb36sHwJV6xEhDhJ7sJ1MqZzqHK682xJj9ZqsD0NJkNodoIJPT6UFm8WLcGvJIHHJ/wD/gq7XWWWx+FwB+cGOhA54NDd1DgNzMGCD5NIT/ZrKQXOd+W4ywiYeDIV/Yy5WS9PwqdFNzvCYE2diffPd9CW4/urtgo+cMj5FuMYT6vXIAON6NCE/h8bfAsI7SqE10t735bvs1gX+JoUxC8U9lN/0Xfqnx049nz/k6jk6uZrYGiQRniTHPHSpq9QdEP5qMOkLz0HCfBnr2ZJEMEqGeTU4xBPNAIFxrQ2U6Aeryo1fe7PDvlYujXVY8buDv9Xv9iNvL4mTzmyl1abSRBlTF4raHEeIViOCyh8JhhxmZPcjMHGLJGQjaAWxxSzjsB98AdUq0dw9fw9Yvtg8CJIRKAMSmE2cHqWxmZkq16gMmT09PRZ2Xg/P0MbHN37hppG2X6P1+b28ftL2z3069yQ3bc7vL8/VLRyU6v+VxUZ0/vE+RUUMVumrdFbn6+IZGSROLEej8kS676b/0w+cff/azBDrJ1vJOef3s7OsMO02Majy7XlNR5x/wK+3KSfFXfrMAsvDnRSZL9wSa3TaF+swIOvvPrx50UEo4tfOn1+TePGCJRyaE5E5kOmSMnaSARWTEoLML6uhxbbNbA0GrwywBYyzgYog2i6kLwBMKmiwum2WgsdYGMNjefZMDeI8/cKHsBUA2GSucJE9mciBFp7RHud9Cb36rjfNSCfvbffcWQGSnAQzYD67R7LCWjsfXuwGxNFm1tDw7gcBFkN9RfPVRi3zCKvA9BtBvjdx9qvluiYON6Tz32N6QPbavf/TRP/nZgONKGchSmts7OpxEVnHHJXr3PSrvt6AqGmwVZ4R8k9gc1YOarFAQtBOg9XyqXjp9Z798CYbmGxiCtCno20cIMLFKLmoNeVfJ0Xwqm18nxu2GuYeyaYgH0WfyIFaEfa+ZnR45E9fpo1YmL0BFp9XkcIOtK+Bzi4X10LNb+32td2+DLJnN4swGJEZFSkUTX4BvPKYBqWfobqsA+O4IwOTubjkYytLg7X0e5bF9eX//QTOiAHsLEXSSu2eP9lte5kESz3PaND99NCIzEU0u8Wab9WmWT//Jj2mg2z/66lc/IY9NEc93fIDoueNDLmE/BeBVTruRa2VMzVoUNmMAbrMa58hmxqgTWgb9Yt9t2X/7x68cdGPnr9rTW7VbD1DD1zEYPaoSHnuBdzet56hDlPUfHQOJLeD2UIGUjblrA34L+WjkqqOba70zWBdw2sxdjRafG2R5fxju3V37MsiS30xEc1kgMaI+GBiI2wNWM29JGeloJSZvfpfg5Hn9EtkXvQO+b5gKW/t4c91XBtVLa8S4ZejRjYVmY5NtD0nb7ZFhepqTRGZnT6WeaCZx5c3f/1nZY+MVcqFf+v7zXzKAbjN5EcEalhPjLiX+Tm8P9ollQB5gNkqr0lDAYhlwOCs8gCyTk4d3cHGHLA4bM2DPLgHo+iXTLejqBN9OzAFwzk61KC4aFQY0AtLO3g6QdHox6ANAd5jXyXgYczsdoS5/V8BqCVs7K8Hs9fucHlClu8PW+qWrCnQwfSCBLlJqtJAVsJg7/UGfRzhtvQ845sRoBg3nsFrz0lBAvjh4fH0QsXvtcTv1x+py2i8ip61XeRfO2tuDek+h9Bv31zpufNCnWvkX/RGK3GRnpnO///dU0D+xP/8n31EW7zLoVqpn5it3xFCTC1HhAOTAP7tWRoI9UnR9c0qSuvxuM88vBsPWLgkL0+rIFnvYam0i9nftJOGvUg3FqwZdE1CBL0WIrrscgC3vIDZUIXKwKZIB/RP8w8ruuBj/YcHqsA3sTV5irHE0djriTr/JFK7tcmOrq9PiMBui+mh7q9WgqjGao4Ya6InkWXoj+3Jh9K2OqyP7bwOX43lYrlJBRwXjq3d7ryK23r67/+6gwYxyUs+HTOxiu3ZvePjG+9f6bvX19V1b4D1XH9zS2qfU9uVUppj+o9//nxz0bxPon9o//bHPf6bRy9Qf84Q70Ss/0O84AYExWdN1+krMH5xkQfIGPOIvslU66hxSNJNlgne4ssnBPE7i3dXktcsAOhfdV9f58ZeJPb1/rwSR+X58cV4PsDO7hQ27tLbfme2n3S0VZlMl83kZmv21TjcVzwRqwyEAfgc0dtl0mngVa3unw47wkqAAfWyjRxpNn031GISv33tbgKRhdZvuwJenw+F77zy+14bYfO/xUJ+kT9fke5+qN8Zgy/s313hGl78+uHoLNFddnQ3akyomRn/wJ79Pi3dOSMDddOenH/+kvc7q0W5Vq895x0kNvXUuZR2ukhMrsOc2N8ZAsgRskqtLbn+orvPA2SKItZ4jyPeLN1WgLv/ucoCu4aKGKzlcK3unIEV2twG2DiehZmmLlnA1iIdzwGXpULTi+jwmO6PnltWOtq7agNXhRmdntaXRUaEe1TiX2d4UMvurQbUmkVNd16d5RC6a21jMGlZ1fR2EOck5rTFe5iUW9Yh3Hy3YgBdcPnomgUGMZos4blsHbRcW8YWUHI5/UUws/uAn/4CsO2n6Nz5yPv+JL/hNjawyLl8Sm4UoACtrmzrNdAAbCsAJ+pb3Be6JzRxI7qCFH9Tlk42XLRzCqWlAGstaHXCb43WNxvL///Sqq6UIdCNtLqrMDae7x/xj/94WpTxO8SGxJkW2VygMUkOtpVvIuPgrBhr5B3fQ4aq1+h1OhuhqbOqsAIO03HvnfjMI6TR5wB00i9/b3j1c3Z2PqGHAs1GBdlJz2QmfQS3bG6Et7Whk+gEcfEqPdOwbenyz2WA5XiY+Mk7eVDQ9ehJTND5/svmZP/kZDfSQ/fn/+LCxzgtOrq0kNkudpcLbZFVUNVStsRN/cYg+8UhiGXMFQ6AOFfA5JHD4Ecm+c9Bf95usTUGPsaP7t6jB5dKALskIkMD4Xolv52hYZv1qBPrnToFIuYEyTqcAKD/WvPa4ibGKurpGi5eCNG6HxeKM28Ag1/bbF270PhD4eQOA4HcQDit7K/X19UeHatBlMUMQjJ4sGiujL84MMvISKx9bhvcf9AFyRpyWVn3kyIvEWZ4ZANdbMzjMUg+kilkBP7RK+WL6j2WPjULvnwn9k+cf+fiKrdIUBxK0hAN1YbsNhcCARR0pxb7U8R7f5tPRsvidgE0NYUu1TRVgDrvwbFSmHb4Sd4TMBo5BCX/6EoAu20pD8EP0Es7ukCe7VwWSND8BULVakgDH5xiNfKAtE+Lq5D33zrpGO/lllaGBWoKeRLfpQ9zzar7W0fEWaQFl4GsbgRaI57RT6WhC0cdYUoJoZib2UoubpKOuv1BHnd4Hn/XuP5U44Uhvs/aj0UzxhAjgVRs/NpXX4nNSMtcjqaD32KA1lfsDyrGJovdvsh/+w3/yUZ2XQWVdl2wfeEOmnTG1Ur7Wguo67mpvnwCdh3HtnYFGu03WdU/cgxAcwEQyKnj91Wob3ff46b99WTRdxlvLr06Iaef93JOVcO4Y8CHXdGDHcxEEqF8qIRfxlw+44011caTwW63F67K9PLRPcJHdAoKmdwQAvY0I0DgAiA/3ymXeiMPziMBj6iTLw/C6bVeSYgbUDUCjUX9h8Mv7w818gvagdt9mNjC/OYUqiXHi5GRzI6pqe5obk9TJlJp9Ye9Rjk0B/ZPXP/yHn5rC3NXyhEMC81Bd0GwYvu/3g0xHjNh2zUbmPTMa4VeistpvqXaTsRKnVh3G6HRWpoqU2f0VOwBcXnmJHGm6dkG1Hi3O3FgjcZmbAIkKmCTYmYvQc3iuBFz0Di3s7GRON7q7fI0Oo1cylp3K8SIyALg5JB/4+vAgotcCoomXjqTsXb7XjySpYvLkIKsTxtYcrp7v1JeXn5ZYBEtCJrdq6hvq66tW+usnAdFg6rv3735l6KrmAo7FAKLFPGVip2jHjfVU9oQqV9eLG1lMFiT+JM8pLXUE+o/Lbvo3fuHrz8ue/8NPrJXE1m31ih/oaupEg1A9szpjgF6EerGQoq+uzuCA3W1GBCLTduH0ogCdUJf7Fgn1ywO6iremQi+W5wjzqr1y8tp2T2kyuUheL0+q/U3KqzLo9sR93lBcuOQMo/lEjHodp9PTGzQqDZ52yEfvWBsEDPnJz+vkUK8SbCQ7q1tqfD8zps1UrzncXZ2Y252dnV09nJiYWF09PFyemzvkA7EmDpfOlyZWJ05lgGltQU/2kfb7BKEen09QRhvTRcp7k6E/KQBCYSOTwmQ6dlY8iSnVNGYP5djeINBp8e7+9JvPP/M6Y8CsPuDC4fPb9Gga+Kw27AqVsYo44d7WRyqfyEwvTkWoG72r1s8zi3Y3Qq2PzkBR9Zarok9C1XQ5nf6KEy6SnHFBTeB4j3rCUEAPh4cE9yEA4GdWGwBf0nTm9Tu6KpnawJvKpDk30WIuS5AUY3zT3CHoB6/vdyOgK+BBCuLh6Wy/cpDVcbWgKBUFUEDfOtw+5YXRk/UrxzWTNTUNNVwauNKXIlElnt1/VK4mqpU51qi4mzLo3H4jQuakeCBz06yfjAkbEEXM8U6z0YMc7euKS10Dr//Uxz+ngP71eNfzf/jhmxWVCLaAr9UsQLd4EM02dDoRETrDHqwNl7FqUyUybO4YIoY1NlbIpKdHE1mAVrPT4fM18jpRD6YTKDB/727He/wkZdQvC+iKfutkh6W9FTo9bnkl4L7bDgDOLwmFLS8ZphowEnNlmTprQZS9JRTzns+dbWYEO829G+9/MNQrKCA8VifSyhaxZm9LWIrJ3Xrxk0D/tIXk5HK/aua1Z7kuCKWtFbm+gUSZ1GdsaQGpmKP7OJE5SAFJYoZuQB46KyAQZ1T0pED7VQfAZY3zliaOuSiWeuujr/6X77wZN9kALLVmqx2wwtRI3KmNzBHwIKDPZAZv2FNmNwlakZYh3t8up59HM9Pp9FlOzPh2hxo7X8dYGmkR19Kx/75SdEGnSE2rrxp0anYwpCUIQT73WrjP4/QmTe5WAeDhuWRk6GH6poyEtsJrPVjPLfLetOlkkrNB5ZTkyMKDhTYU4m/Eaqswl/OH4kArs+UG3g7lN8hLXN6ZFKCXSnofuIL+5ASnn6pH1EHXaRxlZY9Ob0A0igSzAD07s0jxptRoQmbLQl7YRKDH6zzmQIhamuS6mU/aPvz+9z958zWTHcESAL+fJk0PoFiYVQRdpOkmNzjudLEQB10vZO++92yQ//1XOOvedOZslIDnwtfvfGX/zj5vh1Y4KAAlePVEFDSWDQyoA/0dXM/Ex+V50ryGXWosW92+SPmjtRu8NEF+sTg9Gsvlx1KpKGoo6cevDMcFAw9Vku+cTk7WLO+VK8fSFZ16Tvls6uXt+ofjS0vnK2p+TdlGlrfLt9RTARl0nZJbIjmbSRY31+kEBGdGNCmwl3Q/IFpcp1156Q/zD3xB89i+8/rz7//EJ/bXglYCnVSam3cvdW41xT1hOvHOOjdUNDrL3HYz46Iw/r51faijhV8D/sJUYj2T3Ejkp0aLiy+QXWt//1YZyZUy5b68BKD/S1mDjL1CTHRic+veAFxWjkqAbOsU8QLqjOkTEDXQGQebXeBKNq4XXI0hGyr0uXMTq8uHxxFd0Y3xgp5IzfHS9nh/+daher/JGywtj5cQIyhE5Xais9CLAqZGR9fX85rpyJ8cpGmBoXP9C+JPSQJzJatwisU7gf6NX+r5zsdfCFa/1hXwQCAM1Xcq0CX6TT2hOFbbRY9spTJ8SR0NqTxe+pplaIVzlqdn/NkUeYlCJ2S3TUadNP1V++n/yggLYwaa4+MjvqFYu3xlL4ym0tEvM4qCtwK6BhVeZNCk+rtyvjCLGA4GYIBdLWRsOJ5bAUCjt346zhfwh0vbXHZOde4mVdflMLLxUJhPbBQThLnqNWFmXa6JB0FC8YYCesj8Hd7S9GYZM9ugyyFV+iq5eXcgQ32og9mmjQxjMu7Kd/r23vV7z1oEaxjgnzN3BpBxBFEYBgCUUrSCTmZyyMJKCwEoh9xSWloKoAVoaOhdaQm4WwpUN6FQuYSj2JwowLGiNIgEGoSmVSAoKADQmXf//m+npwByT5LdvTOTnf3mvZm5vX3/mZFuZZ1Sx+UNKWeuGHpiqKcZJUkqwwTbmGpyDmzgZwGbWzQd1OF2AYW6OwvTdIBomq64wC4tdvczfgrLjtPLO+3V4fl+fzSqVOc4bIl9RpkLdeJwE5MISUIRoMsn748ef1+ZyniwmA0rb85hIPUpHCEU13B6t/b12Yt3H/2ZrG9MH6I5evv0oQsm+n/40s3F1UPHgFuHSeYv77+vjDfbbje/sgKYQCq7NDDHryNRY7CnZlEMdQBqBCZ8iTUrssTEgSBWkbH9Ic4AQUahJwQdjlGYlQNp8PQ7K4T+y99jeyLQUVamtjxn7qivo9XTHzkIMj3uw5tPR6+NWfeJVB9AKRYRfj6gI2rDYUi+/Nw1NDgZXTt2VC2rgc7B22Ez0BGV9b26XyGFTyK4+runZ3lly15+elqWZZ7mZY+lxA4PKqptM7ZgxY66BHod17Gh81sXnmPDPbbjjXvLzwU6xwZUjprR3wgdW4Y5iCd77ksvN9bq/raIaxJyvoeLsj0fnk5T3btKJs1qbK92/JgiVKp5JSLNxJkSNAwYtOh/9rxw42A4HAwnk0FRFKPJqPDHW93D8d54ZzVN93YPupvocY34jgfRhSseagF0JQ9vD7q6y/U9tp9/fks+Ameb0OOJCiW+aII5/FHt55Y3UciH8GfYxzAYBHbnAfoUJqkjdsd33rjsQvvB3yh1k8DPscGKRnFrMSX8P+gJBpNeu5tl49VO1snaWSdtd9pZt7+/NdzyPWEwKUbjFDUiwGt8NzDkCMVreCMh9HC75Tqgf/l2eRLyEbQCrtp0/ELnNRKi6N6krgsYG16RRLBQiqvXFtZ3pjmAjiWbBmoHLmh2DF3JIbYDeu1fct2VuuxzRNAYGa3REsPnvOqQGxvUV1ReqyrzMs/zNO3sZL36bDmqEzt4hwoo2KSBnn7sJ+/X6hXbyaVP/+yTULjFf+O743wHV8uhqbHPW7SbL6P7BOoa8UJ4v+p1OgiAjuP5mdhUqYnkmg4slwOwEecRzuowT+7oAlIjuhyv8kxPE2ZgDvaRagxHpEhM32hYB3WtgtUIDD95/wHox/fvSj4Ch0CXSKPRILQVgooLCy0JLE15d+KGVwC7LNwW7VxBv3Hr5sXF9var2wtTJlZOFM0OKdaW6lArBneLnV7fwqcVDkOca/0l7qwREIihIIq7Q4m7dXCGPVNOwulS/pIOa5mZICnpeOv2dd2y73Nqf9wH48sFtTsBqHTiAjT2goaT3IXzLuZaQGBgEjHTlH7QKO2Lfh9SvbeVOLNl5r2kQToEzhj4kO3QE1rIYHjGpmKadPLOpM9mkk79MspDtq2MspPqg4BqAkVGVsKA/3ACzkn5TLuzaBd3UdL/+bwlX2n36uRRhRtAUaN7SbUavAskctJ/0+WUIcL0cJCxCUiCBGj5h6j/SPZNT7BPEY5sqivm9lFSj+jF1AmNwNzmtUp97vIo6cfDs32zSqoYhsJwmzlJyRnSIUO2wjrQVcCeWAyuL7i7yzNvGZpLw9SLXL/5rkuSv/nqcmhX3t8nZkeG4vhRS7ZWlUYUtyXsLxmipk3XmfiWt05ftOpRYJJzlYQbct8khzoxhB+i1qcSqgyeQ1pYjIzh31TXIjOky0SjVCTBWLCjtg5j6YsXj7ehJimfmfoyScp/sQ2KIlTHpXuAyIqxnZ8gM4SqlqzHGrCCbDpWQHW5rBjzQZHQrryfPm5rIhKRa2rEYnLNpVo1MAS/s9IphQiELIgIaJ7tT1UWfiESqqGlQILyCkvLFSpjjFvpW9EW264WXCYSl1RZ1hgkM1aNLZ2b0C2+gf4e+DH0t/g5/li+NjdKsm6lv86caiGxKG9VkJp8UDBCmDJeZ/F/Cf0DfpeQNYKcDMcr74tzY6dEMYRmRi7tC6/z+F1HW9IZ6dpusb1fzYVEIbZjDPV6i54ezgLpigSBOcbWOEEuJByBNi9yF3aFwwfkRAdBcG4Ot5iVd4ngnPS9dCaI1sOj50tLp/OaCNbv0h0+BZSKEP0FERyBOul9bx2RSSVIA8EHYEJ3NNblkDHJleKSIYJbzRoQ7YBfwCDN2533mMFS7uhu3w7HJ9fZMvSp2r9aAAAAAElFTkSuQmCC"/>
          <p:cNvSpPr>
            <a:spLocks noChangeAspect="1" noChangeArrowheads="1"/>
          </p:cNvSpPr>
          <p:nvPr/>
        </p:nvSpPr>
        <p:spPr bwMode="auto">
          <a:xfrm>
            <a:off x="18067338" y="-144463"/>
            <a:ext cx="304800" cy="30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data:image/png;base64,iVBORw0KGgoAAAANSUhEUgAAAfQAAADICAMAAAApx+PaAAAC/VBMVEUAAAARERAHCQdZWVcAAAADAwMBAQEKRBB1iXoAAAAAAABvcW0taCMDAwM5akIuejdnlXYDAwNDh1QZXQkCAgLp5+Lu7Oj08u729PD29O/39fD49vH6+PP69/P69/P49vH49fD7+fX7+fT6+PP59vH49fD49e+4trJth16NmoJ4lXn8+vb18+2+u7YZUwjer6T74NqrqY6srKbV08/v7ejj8+Pp9edXekfLnI35xLoquEjn5eDDjnrjyLjNysfz9+9fynU7vlaq4rTGwr6mfGj62tOWlJFozX0gtUD5+fT5y8L608vE6cl40oqh3q0Usjfw9Pba5/XO4fXU5PX6+fbN69Dd8d3u9uv2+PHf3diSW0bv8fO91Oquy+iW26OK2JlVx2309vZ6su5VnetpqO07jukziehDwF1Lw2SA1JGz47u75sIzu0+0s67f6/Wzz+o4iN1Mkdrl7fX9/PgjgObq8fb3tqr79fDt6+dwz4TD2/T3+PZEk+orhOdfouz7+PH54aD32IL79+vV79cHrCr1k4Tyblr75uAbe+W+2PNyre766bv77cjzwTfupgDzuyDJ3vSTwPH79eXtOR7wVj70g3Ll49+Bte+vz/O41fOYw/GHufDzviv31XX19PKjyfL4vbLzdWHvTjX3rqH1xUP7893wXUcSduQAaOBNmOv20Wr1ylLvrAD76+b1i3r2ppjsJQjuQSb55a7tMRUIcOOrzfOcxfH78NOgx/L53ZDyuBXytAzxZlCEq4aRjlH78u3vRy72nI4ccwoMgAcKdwkbgyGny/KOvPDxsQNEcjUFWwINgBIGiQxstHX77+q00vMeZgubzZ7y+/9arGb8+fP2zV6JnsOjo57zfGloi6sTmy9Hp1Pa2NQTZQs1oUIYg/zR4eSTpJTo4sKJxZHJx8PHalU8dK7///+bm5X7LhSpxOF4u4iqqaYHjRymtb/FyteFrt/5+fiuSjnx7+tc0Y9yuj/TxXNFREO3jBi2lz+YeyfhpwnHqBLS0bUmLicoiEFAAAAA/3RSTlMAAU85BQIQ/sEeCVT+McX/6Bf//yYTLkdddX6Q89m+pur///////+B////////////////////////////////////////Yv/////////////////////////////////////////////////////////////////W///////////////////////////////////////D////////////////////////////////////////////////////////////////////////////////////////////rP////////+W/////////3D////////i////Rf///////3c5KPQFAACHS0lEQVR4AezUBQ6FQAxF0Sm/uDsz+98nTuS7W99BI+hNqgAAAADgCqRAGCJrxzahvCBEjuv5gW2juhhk22HkxQ5Lio7oQZJmVh6wmOhgc+4WmeUHbCuQgWwOS1nRgXic7mP0Skx0oHm6y45Ot7jqHtd74Qufix6E5X9Gr29JUTejdtU09YhuU9fTDbpOa22MnvaT+dxsdHf9va9XL5rm2nvb83Sfojts3/9UOqA+bSCWLBIjhmEouisvy1HAkoKecu9/tv5v1VPczzNbyQvIjbSVru/7Zg+yAJgCLHrQde0gCahq0sRqJsOAG3kn6DDjHFm7rjDBsECBEA2uRWE0mLmP41TgyOrqhoCNIkX9+VblLPA0kCvCLF5DXWjumwpf9B+GQcZxdFfA1x7gphna2zhklXhrMh9fLOt2Mt/RXr1D8N3dBRSyga5eLN8uZqzhNxw6703KOeXEvqJYsQv025A55lxjlYgwVOf0Za6BKntG1WKpTDeCag4i5ZH0EVN312REWYF7LNy0YJOLyCAmqSxZoSVh15wsIpCNAAYHRLWKGXOlvMyF+YHXzc3oHHcPj8vT88vr2/vOlRgbhCElMEQP2HHOzvcvhWYfxJmF0ttADITL3OEySrJL15+ZmZmZmfn9G2tPmjovEE1yYzjQ+NPuBZCMYI6Ev5X6x54PBtxo4UgZGWt28Pl+zCEbGvSorj6QnnoX1BJHHox5mFlsMlA3pSt5PdInpoz16QO8sscFD0JjTzcQDrCMPWJ1k8hcElQOikjvcJKweE0IwKK0aht+NVY0VSh0u4wCAfUsYeDHWEAHfuTPTHgbdc3o44sSU3/v8kSjFLWNqMDRoogqs/Gvb65TtdsdF7nvBszan3GXtS+IwNjRwOjTBEoHI9EAcDHKFpja02VCvTL6JsYYXAVgAVAdBCupJRRhT9KWhtbWiqa26vYMOpHVmwCvB0gXhzLW3Gw/87R/PnlR0v9w7r8vtmnTMHLNu3zwl+4JXsZEHZ1d3YEIUD1wVxyMu4VDZxGVTArlRKVnDaSo1PEEizVugetkpUXWeOi5sItZRIfrhYxtIlZYWhW6bnb3b09vBr1PoTPZTIzOMHXnLfbyAoilmMsVu09/9rtuKaG/c/WqEENQnpwQC5EeihHSgJKImdAy6+FAXffgEARMOo/3Zdch+1La0UxYdFcEd1BHq2YOBqkQHN6l7VxNgIT58vXFlgEagIeymXV2u5RE20aTZtDT2t7e1saK4REo3ScDdkgd3M3RExwITtk8zqh76i+fZ9BLR/3+WyjSjJkjTxFlEz/k+TM0/QbOfVyi0TEanxgNZhXoaKPiEMAOYXJqemaWLDiz4EjboP+ILasCtSyAW0DU9dtRPze/0LG4CJnbukVmj3Emumj0TFpDqCmIVNzg0SddWm5tLEAfBnSfmZE0sNs2vrKarq4lufDK9EFxZ/r8sPBnbWmhM5E9XCZ3Y1bqOWfX+wgg/M/dB+pofWMT6sfHdgPgFhHQbG3v7O7tT2pF4VbGNPHd8YdHah7P6sEG201+YePgoKu5ubmrq+vw6Hh+kcjD2Oe1j2PbzYmVN0Ture35J6cnfxtbC0IvQD8rQBfMy0aOYBuR+vnaxeXq1eV1Npvbu9iqtjBC+Ptr/Ye+pNA9GQ97LkgWOs1/pTNhxR71A9xx1LE5j3P7zB7g/6iZm4h45XaGJnfuiLf8Ax9L+sP2RtO6uTy+/ZBShwnFRP8x990BjSTpvf+8nN+bl3NVtXi+E2fj24EzrH2ENQYBAxKIsMYmKcAwnLynkdCBEmEAkZM4hjAMCITQgAYEmmEIPuD2DrgEa+/gm7v1rnO6vC/n976q6lJrdm3/O/wGdVdLrZ5W//r76ktVnXqrpa45rUpTVXHnTnNtU0tGRk2aXqGa/yl0i4sunDqufQXd8lpWA5V5zcUleRWv0x79Z1qB9DdeTyYEJ4J/WZgJKstbn3+LwkJk45BCthwc8v7Cf8HkC0D6X7kepMd1KW0ohjNONO75StGj4hIX38KpbTivWNhMoifj1p5aGPlWOyxM7Wqny4rq3Z54hEBcPG4FCdYZ/6zPpHTwi+jt6OyiR87Ma7mdhpCmsqiooiK1CuPM7pp7TVVceSjKPn7PKQpfvIsZxwok8ZIqWrLy87ul5E9R0ltbCwsp6cL9UiwHdp1EHOBXKeWfb7AKn5+CsL17evvivZ2af/cLf/cfXgvSSaIVrJhX/Mw5lAa0xF9OM9uuLUbdt1BNsfy+DCbzSIHW57MirbsfOV2G+gGPZ4D2AxScBInI2hLoVliXJBFbGRzC3uGRUS/1D1tuVSLUfbsuq+3Wrba67Dy4AVB5BTcQZSiunMI6ftm6Y6IueCLasXY7vRGKi0lFhZR08xepdm9NLyz41KdeT5aNCiR6LllI+lIcKXCC40zOjYxperQJaPDbJHfSP/VyBAvjL/7jV046UWScvNRnMVXL7GfNtNl0v56rK7YUVzOz5V4Rge22HJxTi2pquC2doBnobpRaDG27zWg0z7ht1UhdP2t26dUDc/Uo3m+IAAkXbUE6X1KDmHjnR+dHH4wOYow1beUIVdXe7s5kwVxN2q2MvFQRXgB0dE5gtTA3EpEYJpIXQscvPHT73DZXmYZvqri/tgikF77BSIddOY+JoZ+lwJJ/WVLNGX+tgdL+K9zb8K4EZUWJ8NTk6jJ6CdeA9H9GONdMhcaJ59Fv4XROm9tnQyYnRiyuySMNjNPaluyMcgyk15C8ZgTU86gGUWI8mCABlxtj11rYwq60Hfi2rOmU8J8sdSKWKegGyC4VftQx2NG5Qv9jjQYB6WlyAImSm1nc1Fgejwmtb4x2BIeGghMYRR73bEbobsLyVIIEmkz+fdY5a21r41ZtqSFkttATqSov+kVquhcWLqYD6W9S0hWnK+5DkMdb0cAi01CfN3re+vwcc/oJnt8mdM2O3rPj3+Sui7BhKOl/9RWTzgWd0CXnPB54kv0Rq88Ki9g4vSnY9RdIbSyuqWtMI1JbjVSXRrK7494vIcBKpmL80ZbRBr25To1kG9/5xP30JbseYyI0PH1xI45qfY7d+QmEVx7RXWV5Fbrcfv+ZBlXVlGRVyqTvzQcf7Q8PH8x3ocPAZnRZ3ruwtRX4F05lZkudXmhrXO3zWSQKnS3WTrB0p+XXf/EXv/SZv/OlwoL0wl/4HJCeoCoUv/toOf342EGv1K++ZdH9igjFScO7zAnk5zm14y9UK5dBfR1I51RLIicQB4lL3UMXbcyaYFuOkclhyO6M7u6827ckKa85qY4UZVSx6JnIZBTlF8lmHedCPeMeYFdBD2KOkd48zcICaoCICYiwNvs/eE5Mjpbh4Px2EHt357uwlPRSLkDnsvlic7CR2lJSwYMK6/sY7+6Nzm9jvLia7s/lRJ0c9vijfYzzzG6M61oykYDTFrIjnoLReNZKsVT5+k/9nRtffvsrX/nqr//CLzDSiaBcrziE9Mx6AouUdN2vqZLkuAwmSfND7M7nrHv90akUtbCGEO3T/9qrl3SlU1dsOZGGojB6KMPVpmqh7sU6MyMnubG8LhVILyqWMmr4++KeqLlXUsmjEZRVrFWj0xBl2+ry2YxWjKZNM2MitivLAOH6JYkbV6x7kW9A7/5850HH+srGOlZR/0lb+tBoOLMiVBby6JyzHvrtzMZahPDE0KN9EPGu85UJykxhTy6/R5aXECLRQ9qRVGZn1NVmVPJbjX7zLKZTq0Ws1hSzSsmvf+3rN776ja988+1vpX7rZz/9Zk3OnYqKouLimtpbWXVZdW3Fbber2Hk5iCMJs9gRvUbi588PSRSy6xOJRlcviOzHYkb6X3n1pBMAY0eByGlShAfo1V8wlXEaYCHIv92UlFWcl6O6XVNTntOoehl1YFcTIixepDP2u+9T8gf6+y9toWpkNXrcz7jWo0BymI+TLtOuSpJVUFfHEN473x/c7iAYEYvBZjMZBsyhpzO+Jwjh8AyigNCc2rsysrEe9A55O9eVMA29+D1LGKPACd2+nZVZlFGr5IW0sTPFoyLWWFh187N/58Y73/jKV97+xm/85rvvfvq1vJLGpsamurq2W7dziuHXttWVFCl5M5W4WirVxO72dnB3NChLhmO5EA6bEo328Dufgnzxb14H0oVkYw7RvcNLkA5QmS5fTihBMzO/u7spq1lV29RW15ispJjpX2VGRXJ+hRSPjNtdIbMT1pdzlHlzAwLMmmTSIXjznBG/9whYp1THU5jxrDr2Hhyw07MbfeF++4JENO2htVmC8YDbyWLHDBODHSt72xsrVwe7jFKRReyLbhb0LrNmpoYbgyI0/AQEPSHZ1LBW+vpvgXanpH/1Tuq73/r2a8XZmXr4lmKiaFpuCdcNiYu123E1v78/Ojq6PzwhfPXDyQjs3zO5eoHkaBAn/dWGYf+5bLzJrIumCMtRGDjphjlFvQvfqiY7LaslR1WbkdFSST0sRjw3/8rz01QttyW+TTC2GEq1CDBtpOLXMI1pO6yYep17jPSD5xjkZdvLSVfJljvvfzqH6ao0ZLDINicZi3kIvr82Bu2ESpDdg/n5wc6N9edCjTBGU14s94nuREn30bY5DEslXmz3veX7zjtf/8o3vvL2299NLX/v14H0ukwaC8qsTKtozrlTXp6J2poIY11cMu/Q/Mb5/IMhiB5P7HaJIL6UskV1S1/0OJfvS1XYb79y0v9ZXJkL/c5X1naddrCTse5ysas/0JDAt0B2W21JjaqmpA44T65pakylhF8cAdW3WiRVY1OSnExREW2YH7g91G+3z7ioy2YOGXi8gjF13gXLoYMuRFRDI0OypKs46RzeLoxJfWiatolOSwCW2Fx7jEo7JV3AOz9yhdB2x3Ma/VU77fVl7VZ7PfMZZF6F+W9/OjBnLQv1CzFnazK39vlPvM9J/0B7B0j/bHFWZlNTXVN2Rkt2Y3Z2RkkxAtnnAQ2uGXeHN/a3JwjR6ObCLoPBc98qZ1qndgrhqI93XnhFDQUnHTh/xaQLrhEWRvxDs+l3fvZgg7FuMEoUc0ZK9kLZnNHlelotc5+Z3ZKRo2puSaa2fNvte81UrgsCEVVSY5YquaVNJYlMuWS8LNXSwz/xuU1m6q17Gqw6kY4ADK+DSAZHBhGWOjeCwHXHEFfvmKAEU8Ng5sky4wy7ipZQ7D5mgG8L5297fhcROYBm97hNbrfZbDIZZyxOJvpC3vVz5oZZoynk1iIB5kOofve1n3r/6994G0h/T1v83u99+7M1TSSvrrm4uTw1M7MqM/NWFmqmhiAW6Ng43/ZKUr/L5jaMP3t66omFDNW8j5pchc/7otFc2VaWkq4J6UiwLtDvsjstwwej579PgO12iWLcKKl002HPWXtpg89s55aqlJaRXywVg+GeU1Ik1ZY0s6q344AKVLuqu6Q7pafnpOCIhVUNZtsc+469zOpEWHPfIF+1iS62Cg53YUIGg/DGxjCEXwdHBuN1Liiuh0pjFq4nNRrCzjTms/Ozp4Q5HNzj98KC669Zm83dX621Wkr7x4GRMTUDogu90UhvAn2ZhXcBwnUkCzc/+5n33//GNyjpv/kHQPprxVmkrkjJODa3oKKMNEW9d4zMU41+FnONaZnbY/cMuN2lLNpUsJMO7zyeXMQiaf+HgvRrkHBhIi7HGgf6YWNv5GDl8+b2hbMyZrDfD5cOULVFcd9nl5JzKinr5SXlpClVKrpXQWoaa2slitytdFVLs+pWxh8d9744DBznUtKt1QtGS1KSiLGNrT3E/DoE5zt4NK5LdnS65gehX99YV/IWwtAk2GXC2KkRt4DGGBrzeDRxUX8cPQLmKPM8Pawyhswm2xh3Bp6YXL4Q8KxW371Lae6P2TVWi7XeWW8pax9rnzl9evpwfK7B4zK/9cdfA9LBjvvKu3/yrff+9NOv3WmU2mpT0yC5U5nW3VybUacuz6+Icz44suLFRHq69kSUaJAFa4PPZ6imG36/A5PcyaULOdBM/hCSbNeCdGGQyCmIpx7qJnUOEvu0zeRmvlq1xz2nE8UlcyZg+14b63ObwIKXVPk1UnFGZnkeM19UPX+22FhRmf9eTwQ4PjrZ6UticE3HUynSQuncMydhuwcP1uP+PaVWopewq0M2geORA0a0y4BRQxm2OzFAaw5Z8JOQHVNQSe17fBRZnlpd5p02wQabyWeLzbBf5TT6QMf7XNUiZTw2cOaZnvYMGI0DRo/HOOAxhD0DHuP0+Oz3vvO1G5z074PH9qefe7M8I7M5vzG7hf1rzCtKVVfkdwt7pOt830sFZa2f5+cxrj+de1qqtbp91RiTgsl0jB1+f6Fwgf/DP7wOpLNTlxnnS61vWi9XxVRfuoF16anBPSef9cREWayfSLUZ+UV0M6eurlsqzifd+Zmk5hb3tY6OA9/KqS35Bbl+sOeYUf3QbRclUVaLSir10W6PGTzDtPsGs3docNfLLQulokUkcDlcRoS19dh4n3Lus2kxLouVshPlZvnz1daUvtVCTvrDmPns2f3+atnCHoeUijlm0MhhRQyxQT0C6FlFB5Y7eyIlv/npv3PjK4z04sr3vkVJz6/UVFRWVqamdldUadSA1PwiYQY8GNnFGI/FxkTV7kPDrB3TtsEN50cCSyDqL3YWRdTqB6+edJGEJC+hLGayCg9u3GXyNIwvPPMwDkjH/v4nx2GXPKhbSSVEqiipI8kZdyrzuwlpapZvjII/+/nGkp8VdeGq41bg3BoqVVmMA+0LUtKp2Vy2YC6VBKhmHxw9Pz/f399f2RXnwshRam/gbUo6u0vrtdSG8+ipGR9qxzg3UMCrNR2rR0jtT2G/qtrXYE/MFoMR+Ez3LDTGu1b5P9CVwhonRHYp6X/KSH/7m1+50/3e9//0U6+Xt1TGw4Zp6syWNHVafo4cjZ84v8IYO91GuepW65lTyYa6xjcL6x5/BOPWnROJIek6kM67TKWGhG9gq3ttTstl/ezMEApZyYyLXSjv/sH5Awy4VXurLltDcGb+LYh7F7fcIaQ7I1M6yk0vSEmSHgf+4Ft9stcOjssqkF5t9NjPbEbffQh1nlaHY3OJhWldoxsPhnaDExOD8xsP5HRnkFJzcbKcFGcdY6MLZNvCTLo1D2O0PaTDuG9nE6sZlnsLVxc5faU2Jze2tFpOQj1189wGTMkWxLevzQjbgYMsJL/2iXduMDvuh6lFH/z6n75BSa+qhDRiarFan9GtKbkTJx3hBxtdGOGHMascQypbsxKtVWfVwualGS5QYTSXQKc+daTiMa1fug6kf6R+RO7a65+abE811FgKG6z4WejhnBFTOIfP96m5jW7n1NY2NSOcmV2BU0HVE1KZnyMd+antdnjSu3P4OD4GAE8dso78V3zmBdWcR0PC95Os0wsqSVQ5SxMHB0GRsBzaWCcYoh2j57uwQ+HkzmoEi4QFfgbK/P4pnNXZ2izW6jDCDaxPd3DzHV6FJ4VyyvXMxcnXh82npU7xQ6fNYEpUEak7iWmu9oY5u1wPW8/iUQuGs8/+lEz6d/8k5wPw2F4vz89MbUJ5TWn3KhDkcLNvgbTXcud+4vwRTR+5XESOdjjHXR5DQwPNRWMNNSIjkyeERI5XjyQervyla2DIsesuUEmIIvalbrMWlzVAxxTs0plDYTvCSPc7P1rZZeTcaeu+VVtHUE0WxsUltWlg1NYQR2D1CLRBpGBx8zCFetnpL1Y3HWhqlRcG/xjSj6U+U9jWzw26rs69wWAS6LzzAy87aNfVHixAlZDtkZUhGtCIrB5GJwtEZpNYwegHOE1UqY+NY2yPTWu4hPa8OALDPKF0xzPHU+d2m81nM81oOO1PTfWkkmaCi5miObVYn3F98/AhsyWqbWs/+sw73I57709+44M//fZrN6FPR41V3XfURVWoUo2amhBqquM+3uDGEP0vfP2YSHIvqbXX42mzlW4Zw5g4/L0XElhyF9zAAdJfucsmRJsbx3ndYostT32eWc302IONgy59AxQY1E+721G8bKYCsumZuKkqs66tuza77na3RHp2jkQ34aCXtOC4cDEa8J4cYixieQtjpU8vabyGvoau1uc7JNI5MoHR0CDG8yMjg7SbHMJdQcIP499MOZ7sEzn3M7cbBNtq89nl0ILLV49ZsyAa2KQ8HC2me5nx5zRd8jhbv89kcrlDZdx0eWLWYIgRk7YmdmtXT7suuYVlnmVDXazGn/wxNd65x/YHH4DHdrMbHLRKdgrlGnUaup2NUF0TP/jegReWFjlaAGDrBjgr2u73aTHuoUJ+GM1Vcfzta0B6YlUkbmvGCQmY+vsDvgGt8VdGz0f28EMPWL/TBMVRm1XU0lLVnX2nKUdDMivpFbyIphMBdszVFBJZPV49bEWYp82Eb6ZKrUyikEhSF4h2B8be/ZFhMnTV4aVXct8rXPOjwBS62DnkhrLTMKs3+7RlIYNTdtQH1krlHxDxHzOFENnx837CbpvhoTdwO00ms9tCVUW1ZcBUj7tbUklxSxXT6v0D9Yz9BR+NPFL1Tkn/MvfYwE0H451KeuZtTdWtKn1Gqia/ojmDks5D9x2jGBozZoSdY7NzFp5hmgau2RXQUYOjNZorSY+jJ1TMqaT/41cde/8nnHRRG9lYJDiHxaWxFNWHYyFL1/DwBL40NbhsDfVKrZk+Lzs7T1NXcisznoCPRFNeKsLZDHjx6gl6sdWqhi2F9O6i5JbuJBaYh/0g7j6BYTncgZB3bxfB8qCDWltdBCHH8WOEC7ZO2BU2GBDSgFn5DGEK+323rQwLpOTyiFnkiJ+j1sZLc/SmECPdCm27yebzOHF3fiqp6q6iJyrMGMkaNiwwbXS29om4x/Yn7737p59682ZFRpqmpBzBeI6WIpTdrAF37VYjc93Q9j7NGYybyjxus2HAVUZ/+DNftZwcLPVZMS6c3ExSnRyfyCMpfgBFFK+YdHprCpCilirRJPXjZ1RxolKziTLtbPCdIrvH3K6Jl5fqb5fU5oDiU0ZvkNVFkaDDAMfh0lLvsRf3TEb7+BBVmfTUuraMRjD95KKi4H6QHXM3iCZGOinp+5042Dl6vo0wOjx8jnDrVroaYR1N0FhdNrNn+mymfdxkdj3Uco8sscBdQG9ucOqppOvCEJZx+ywII3s47JtDKLW5SlFwcr6h2hO2sGLcmz8G0r9BSX/7Tia46Z96/SaEYnBeEaqpUFekQdqeum41GZks2j94MIEQug/xt1K4XOEwxsSyNoer7VpJAvppJCE3uggOzHGf7CP8h1ddLgWk4wQ01Qq31jnXoONNdGazteMyN+SiAGMhlx3FcaclvwLT0K0oKe45JIlxfMdRX89x+uLqxdQk3A0kkr75+CRCSPmtxpa6OqpUvIOdK+tdXQdBdht1bAxub4Ckq72jHTg4OrwdBEY2aWjVGz2EHaan0ZjZNq61zg5A1if8zKrBRCFdtjUUnLnDBiclyHlqC9lOWSDG6Pb9moj0aGTaNVw1DdiqJdXAWNLN1z4JxjtNt3zjd8vfox4b9Ol3+O2pQerUVFRRrFfnZFTK1vsgLMt8OowxWA9U0u0mUzjs8rXDVwxm6Duozyb1Hkdke/kHr570f53A0Z38TLll9RmdolY4bNH63G6dZwaxrJUtZFEq1LKb5N5ALhc8iqbwbQWRw61FjB5vHbYuBQKPe6L+C9xdAtHMNOqHedfn9/YmvPtBPnxldx5EHGO1d78jXpjeGk0BP2znMUbqsZANKKe70hyrBidACa8oSVJ7yDwQtjMju+zMynLnek/IXc1+WFWRvvJWJrPtPJfslBcsIO6+kBXSLcJN/83m9z4BHhtIermUJlXWaDR1qZUl3d33KtTQQ/D/b5Sqpnq3DhE8EzNqq4Hq6jKdtt4QAr5NPjjocrQAE/+hg2sV6T9cB9IJJoxenFlSjDm0tmcoXhkSviw1u0wz4TLE4GyIjSEOXJnP0srK0Ea8eRyXdIHcnSmMlxc3o4spDkmCMAoBFy+rtq6S0sMZHB4UY3q72PbExmC8uGMT7iMSOI4gwMwzuyhrAgztKYSLjHrhUk8ECTzxDZhtT9QJ1ZdOV+iSW3dFGZoqGkrF2AKJOhGVKjNOu19/g6dbwE3/zd947/fonAQVGd0SZBPzazX3buPG2rT8Iko6T+auzzMNYkbEsOYOu0wNvK6WaEMG7WmowYnJiT8FHx2fCFF49aT/lX8vSyogL0M+LafpiTIqw+mhHrrVFDoVneZpTCeTnteWViXGpNeXWmlztVchgiMSncx1+BH8sW492gqxkbaM1Ez4psjfX63zKyLwaB8W8uwP6ccR6NKXGWnyn5of+sHIXnAwKMZRksLHiw6UvrPVqpy7MWZym7QibwrQ21zQrqykPRPB2TX0u5B0mcYy6WOuBduvvvF3GOnfADf9+5Bje/NmMkTapbw2qbmpsq0YV1ZV3MtBNONCk3VoaGNCTcfoWZHnib1aC0EBJx8Ya/X5bGYaA3zs7yMpkz1inMgfvnLS/+q/F9Y6Ss0vxzjtdibGT8JYVBTUPzXbLvWUe0MsrJNHCwz49NiuRfDDq8TIYIzG16ZpAwnWifxCJ1MpgeMljAN9tIhwqZcF4WpS+WwggIkkCcpm5KkAWKx1kDrrIvRfEC0EWfGqOeMy9fS4wUfB0Y3R+fXOLn5vHb+YXEbqkx6HUhnnNPvcrno1wH5a5qRWdgz0lSb7DkI1+VU4qw7DlnlsPCzCdTDi6q3f/RxURb4te2w0x8ZJlzJVqkw23AZl5nWjtIwieoGA+P0H9DacDdUzmbgfeibmu9A+jQ3QA/unjkj6Tqu4xf/wOqh3JLPe1ogxamzSIKfLgjjsz0zh0t+xYto29I/7TKWIQhsq1ZgsSJN/RzaaLdNWpDurRwxTh0eEH7TgCNZHEFlJ2Zls7Quk9xW2HvZQconEQFeDKxsdknQ1LymjRwc3OojU+WjIwcS/YLIAOy5Y6nRwfRuOH9zexsg71DG/hyeuvJ0jw14uQSe9xykfnVdDC4FENcUs+OoN1rlYKbSrMpqB9CwNqimhte8PbebSuKNaNq1789t/56e/zNItv/En7zLjPamipJnwkTd0yQb4VWUUy/3G4LkXlshlUqvrdSZWqkkFHTALXjohkclCQvp6HGIs0W+/ctL/aTyDlUlHKJW3gD9id5dxfW2EDgrt/h7YQLBl1iL7QMyjRQD3GQKGs7LknlhvdtcnDBZbDLRiCjDeNvsuAj3wfuHJ4WFg9QTGmIj0Fodqb2R0iGYi9tfFW12PRjpgNfRgZbjTi6nDUyDbaerd+UfDeysHI8MYDY1sbGPA9vygGEhKFguRog3o/oN7yGmMndUDN0aPwRaLmSysZCb7NpCmQSitjvmbOrtsJzgW+2AU25ufuPHTPMdWXMGM9+SkzOzGysyk5EoIKFWmVkCCtbkmK6MYqRnQo1G6cvqm1cY1g07MS4PxJdwABJPW4z4lyInJNSD9nxCRy8jJ1oC059GO79I2O3bfY3I9tSO0d36wy6TbpWVL20A7xERoOydDL9Igdg3mLd7bRnqXUrwXLyYjF1A381i2BI5SIvLlIOAMi8q5iSEaogGq50f3hia6goOPDkaHZD0wMdhFD0ZJR/yvM9gxMjw0PIHUeLcTJB3j+QeiqxTFjgq2Nx7Bj2k3uT1PTm0+n88zwxy4u+rGRrqfGBWHxTj5wsMd/4UKPLYbP83suK+Ud9N0C8xDIVXWNsEgB6iNzMqqq6vLqr11Kye1ih3rLnxzZYUaGlrbQGkZbAnNqVsL6wngeMlBRPkuvh6k/2sxx0Tdbeqo1/ARSC6T4YmVcornzw/2qORYTBp2pUo9JgPIP0aapgqsTN/l9dJG3JdLP3zh76Uke0HVqxNGLst5clogSwEt4LxjPqiSBtdXVoZHRx8FJQECspebuwnqXbB6sI4m1Lv7iKFjf3sPd64LV/2lMuZdOJ1BFucBwdbNeVwGT7hdLVB7W1EJ4lvPC3ujgdXJx0ngsd24wUj/ob0ISAfjnQAy06iIl1dkQi1FMu3YRakdPcDoA3qoerfBSQ/IpVoXstnpT930O0icdIrrQDqSaavLYSaOXCuqFxXjgxuc9PawsI/0Tp6w1MAy94h/PQhCBagk8elpLo6wMt9KotaVBzlKcdLJg5HzCV5gIHXBAhrbnHoS6Y0eB45PhDew/oie1fODDmbUTYzun1+tP5I/YwFYh8zg9rkXwSlRBjixeqfGKTMOe1C69NbS2f77z8b0iCKSDv/Tqj86OZUEHtsN7rF91V5M0y1AOuIKSu6W5OHTyoAs1HWwTtXchw2hBgu/nNrxNbOdWvFHO8tc2xMxX9YXX32fTgWRMVNXA+smYF4Bs5j3hl+HJR6XSceJE5BcbBXwutPB4SBG+rosTYIbrcxERZf0A+vl0/H22Yaz6bMnpQuUcPpKWhlZB66DQqmvdEgkSK07aPdM+v2Qr8EMEwcbexNoaL+rY59dabzx6PnwSCe/sfoKgHB/L7+3JjY60O7GOjAikDCxFWbLMbPP5HK5fNSalwpPAtGAH149uTCM7VOC9A9+8w8++OX/+PObi7kONpQ6PoGUXOeXMBS/63y+i/7eMpfN1fBwrH3aZ2uoZvMg9gT6CICzjq8J6fFpmZgNd/uW4Fsp/3fdp/sYphGHECvMQiEONRddRnJ5pZDzxBi4UBA6T8xtXvMZXKawyx0zt8umnONRB11dnUsSDEcGC26ji4Csj9La2HQg/XhniuuMwf2V0Q08NHI+f85HLMEtoB6coCKGcbofkum5hUySved76q6NKwxafkKwLjhnS+u4661xq1Oj0debpu0DhsCfAePHvXQEDEl+/XPMeBelsH/0Rz2rL5amFvsccfNTJbNOORXH9D442At2YYScpU/OjGHP5QLskgw5pdZWOXctclrXgnTREaprIMRUnq1XI0U2MF2GBxDA1g6Lj07wQTB0mc21VYz0l6aa84qbiffl2ksjOE8zTs0YWApEIvWWhjVT4oCZpPkVIH1jECSBtsT7J5OB3k2HcNq9eLijc293ZeSBUNuMZD5qWLm9RsGuOhiG5t4I7wi4nIuVxWge1yVhL+vv3b7pdvvP/Nnxi8WU54gXyH2bk/5NcNOhFPaPfqa1EPVEXwT8Sy8WC3P7jgoizCLhrKtwfFaRwZXR4eFHHUNBjB3BJIbk5OQklZjqI96rf+HVj08XfS6AXoSWO7zNlrl9LJhpg41Lt16dx+0fIecYs9hEZkl+Feck4XbA60N42yumHdSZfD7XM6uYqQoxt81qG0ggfeL8gUoKng/SOviDifjbJIVKmHL4baZGd4Ni4kpWw86NSTFWAXUeIHQFnbp6b+TqOX0nUePUn3oMpx9ODKlX9tRgevnmptvrB1xThfIdQVSiQA5I/4Nq8Ng+9WZvK1paxpObh8eHO6u9h1H/Zm4fjNySS7n5fBOM2K7d7QdXw/PDK/P7u5xz+qcSU4+KNO4XrkOfrsgAUNicTeKcH+1MsY/CYXtZSKdGjTkvz9MkN4rSoAl1UUew4bTKsdpHndvzQit8b801Vi9fesadUyXNWoh27T4z5COU3t0R6NODGx3wDoYQHeBIxG/EaDbWd26MivGpnER239EGFub03kYXGjoPwg0ysi40O/+DV7vN0w7xxf2h4D5EVHSQZi0N2Qa0oi8D0m/CkCY6NB3c9KIi5rH1HRF/OnmsTm91HEakxdWl1V6wNB739j4+ae2LHCkllbzbT4I44UZHkgKgPT42lBJ/DUinxCTYOZqWciQuE9rMZZ/pPTb3pbgu20Mia+2sLh2zasQcbcubBJZhk571qnhofz8oi+fs2n1xfLqsL8PGU8lnU0kNBonixSakmx3bDloSuydJsp28PLksplMmiqyrH+2JSOxEF23Iwq6Ot59fDYE3N4ggJr5CRzDyDzT8Npk2l9GfdjWsnphA2nHbJYSXTT6nMqaJqOiQJuaxffMbuuIPfvFP36ATw/oLuWt2RKSCFwU90tSL3J2TnuMlf8DvP3wB89L09UWwPKRe1bExPL8i63eZdgkrv0H6T9dAvccTGd3Mcm9rwxiER4DLPBvzqXZqqah1UL5h/q1xsy/k85l02vhMk4AyLRPnwfmV/dHO9SB9z7pWKnQJ71JDmrkwgQS0VEp79UguhESSRDSui3DZdjzeCuykM1FnYOtE8xA47eA83aXQ6mmchJ82f7vrnMs5vAcf1BTBWj/t+ZD91qHnameZwezSspCKh7qnzx8E4aP7C0nUeH+H59jsf/DeL//HP/I/bs0tdPArgbD0+FDqk/oiqkJVwQtV7mpfz2pPNNC7GjguJART0jthYNvgyFDyS3NfxqekhSP8++tAurhOmU3dsCrKrsKaU516YuWBl9IkNCgwHfJgYB3Vzwx4zLGQzwQrCHp45p6NaYF1oYRZNcT5wfzB/AS7GVwNPMutRZYzeuHqY/1lNg2plki7mWZOd479KbxuLj4EgUSOtwrw8lYhZ132lBjrsvGGJg7OH3HNzTj3DcCaNgHWdjuNiI923eVqoLlcffd2E2yM+WDBnDbrgM08a0eAslDYiZinvY2x3WcFj+3vgMdGu/T37DTd8try497D3tWlxZQjYB6RSB87G2DypEeV65cKlpJWI6rH0WgB9+H3Roa7VEn787xPV6a+FL3UtSBdJhbBX04WEFbRkoYstjJ11/7wc2EuVeRooOE8s9P++HcNsbWQaW7M7sQarRNjp27a4ArP9dsTJjre25s/GN7fw9C2mEGQsH0GuUrta1S5otMyvZXZNOZpWBz6A4EC3ncLbh0nW/4IbJ1s5QpRV2btZicU3N7f3YZ+2wsds/XhzN0Zl0un5qQ752xum0V91/tczXG3Nl+jLm4BVTAWKoXOp750wGw2jOmZWTe75uHFIl3zQYzH1u4nv/m5GzfAXYMu/V3ru6xALllypKSfrAKWQOiV2d57W6WLFCm31QH3Zk90NcLmMZYHsO5udCisyyafKDH+9698oqF/rla8n6qmCjWC2fpRvRYjdRcVdMyuTcu9SiTnox+aQjHPjM6JZcjxp5k5owmGrcTn1tudv1ofevAcWg3g31uRxYxmbahhVnQlSCL40kbLUCOO9ClOKpGTrX3HO618GGvP1gUX9cKe1vSCwsKCgpP0XKQOPpjf34ZquoOr0XkvchkfGs2nhjJ1vRUInfaZdc4zM+2mBelVdanqtnz93bsfukImVzgcbrA4WZTOOmtzP+XhRTQBJgiaM3huvvntGz/95beppH8rlRXIJSfxCZ0duemLy6vHgdWl5ZQLGjy+SJKo4qZsgmt5eEHleW9jdOVqePiq8+B8OymBdiHrMul/5VqQzjv2tlo1qszoVnPPCqB965TeDrU53BnVzHjWQsYyvVIco0TfSf1M2BTWyaSvbDs2JtinnlOkNvdrfFonBKY18eA4kZ6slYppbeROW2JIh+snZqvzr3LSc5eOJ6PHx1HAEtRSbcx3wB3Z0Xl+MISx4SnWmgzup+pnPqMr5mtHd9VlYE5SoNQa2jVp9OruO3ehZQ89HdPV848sDSab4VIrfFAoyEXYeGb4ldc+AZF3Junfr/iA59iIGP9O47WFyycvjv2r/l7quKlkEZZ6dl5AK3l946qra2hod3dw6GpkGzinUGSdcn5NSGd8MsGoaUNQStFNN7mNVBayKM4RshrWYgMWQTdAiYfIAn/mdpWythfjwS7G/8AYnVBIP1NN91f+NAafToyMpos46arjVe7Z0At9sbUo8RkE6YVe9QdWI3BaHQ+GoXwy+PyKpV6rzYbxsM9mAph9wDn08gOz8kmlZVQwYZehDo+z1Kq99InB7Hli4Zm2vDsY4Y55aobafL8LQ5oE6UUix0ZJl1mHPy+5KNzsOZkKBFZXezcLciN9Dql1pwdYHTo/uOrYHtweBN47z/eHKOWcdXF3MEl/9RMNCXuXLrLyEOITrCFNTiW9PCAWrOCXftruXjOVvTSppEidKbn0+lOzQcd0vNjHOAOdghbF+ZYL1m3uavH0Iu+usNTYsvVYiVST1p0Il4/eY+oeHfsJotidDz44f7Af5LfaQ4/5aYNtxuIKGaz0lLS26Xoe8CfZkPQuv6NWV6YxQ8/ic7lAwZtMnlO7SAlk5tfC8tEwPbvSh69/9ms0x0ZJr2n+gBXIiUcvidSDnDCSjlIKF08OA4HjaOBFLyd9eGV9HmaYmp8f3T+YP59PFlDmr0f4upB+lzskMF0IqmqqQRTl97qxmqIoPxNR2I2h0KwTKxA5NIV0zCIk930evSAd3tCZucEsRpmXldI5Q8xPnUT2wmgEbmJXUnD8mMk5/7A3wK/58mRgNRAI9Dow9QQm5uevYHaUQcLpuGzATluDwWC207PQmNfWnsqneKsJ4SIo6irOhl+puXu3XtfeXmbRfij0WxVVbc3QnH+gf1oGQdh4ju2bbxfVfsAK5KR48lYAy0qJMnmR29q6eXi4WkCJnegClT7RdXTUNbG7GwwmJ71EO+soEP5Pr5Z0ePbiv1D88aqWLHrjaxBFZk0lT0Fm1VJ/DVvdMVspSZgjHMejc/L34x18vcttp2sZRpMzbjdowQ601SOTUVw3aQKyLTC585CkoG8nl2Ah7Etbm0y9SrkpF30pEQePY0PgRQoebOzKpA9Ml4WhKkZD5RvCu4bSp9WyW9wMlXC0w7qToUGaum6m6BMSMKmNlagChq5gPNqhWzM7JeGxUTf9d/mQJhBPGQlzVkuCdd5VE4dDecRY4jMqkuMQiTk1+sJ1IF2YuW0tmYkT18r+mgZamGjDMZedXWGl4JFTnkC6kAbSAAlLCv6GwT2t0zqddt2lx/zWwzGT3mrWY8zndVdN7M8PDp+vDDnE9MPw1wqjILl8Hx0eH78A/kXgWsxtt3vVJamGBuXRtU5fyHXaXs83nsbceuHhYZLZ2E2qGnNwc4sG47o6jKlfnx5Ro8jmUivCFTAaVV+RibD3YOh+ODzDJ6Fg6Za3PygHjy1xqndF0uVZbMXc5PQWpYwmeuXwM/gmZ1zQLkkYffFakM7ZTStpVgLa9B0c7EAMlPOQW5uQIRSCrph8nHVRKTG3ZpFZp5s6j9lsNpnNbjqZKzLZjQ2IEGCd4xFUtK5cJcmkM95XD5n4YJhfc3WyVaQrYMlZphAPzNFZF6rN7nZJYGBt7Qw+zmmTpLQ0OEhlJSFVmaQ5o4qQ5nyJ4mQSXxz6T9JTMK5sSeN8whgbQ/+TMzoJxTsy6e+Wg8f2hiCdQclSYHa2E8HgbrAriSdb5afzLTBuxTQr1cKAp5Rz2slvv3LS/6Wo+EG3eVZV+V1oZV8WV3s45LPL+UEOwTeFSHWwlvyW2c0IF9JRb20vtWrr2R7GOVMpOyrXkFAUdzC/p2RZKZWOyVbKaZI/uhoNRATfgm0iWAfoXA0es1ESqHbZxs508Gl5Sap0J0MJ41Z1w9fT6jKp/TUZiexsOvg88SXlXIqHRr2m2YEnqpuQY/s6L4X9FkxCAaNb4k/nolB+IiZd2ytgsI0eHDyYUAmZX4Ba0vuCdFjDBAeyhldisteFdAD06HfuCtKDe8/pamhXllZDzGfBAoL0hCsgjhH/BNtDZ3r23cR0Dvf/z0IGukEinKfB/eGr/fNOhXU+Jxl9SsbR6k6gt0/ko8WzN9lKqIV+s6q6WnxVZfetjfOUVhXMSa1qqZCkVJl2vqSH7/MvBgrl21dzqzutGVGPbRRrDS6t6qaYhAI8tuLvsgI5iRPOEJyQf3DX0NXKeufuxETXRMfGwQShsg5/4zGX0TcDLaG0qk2epCQh65x56Q9fOen/SjxQMbUlja4YHo3sJhSa4FPby5xT6hQI1jmzQiqerD1RPmMvkRC9vzbDXJ/ekxQJ0HHetTuytysol5ePo7QVSc9NEg/bZEPHGfdi4ikVoNo3porDHjK7p+UYSG1+sirrlgqmLJakihwCe9+u4Aoi1z9ZSCNplHV6d9TRFZ12Fuulwl944zM33v8q89j+4NZ3eYEcfXBETc2tcuD8fJca8oOdj1aGH0wQWZ6Dw7uiQx8bg5cr8akUKvO4YF3g1ZP+7wTTGurSIo6uQS9CZffl8UP97tglTgRSwNuJKTlOPHWhsFJ4JZgH3O230UxcYevUFkuj7e5KXdvSxxBoVdqcH+DcMMtJLy0joo66wR0vpx4LNUhWK7RYMLc8UyrKl1TZNZLUXAJqPTmjhs9h33fcC1G1pRM4bFEaTi2pwIAHKwiWvYdT/xFybED6N0HSsz6gxnsSgXEN9/Kb2lpyvPuDiJrf0JPv0sgTUam6tjt3VdyQF6gOixgcO7My9wJlXYnKSdeBdME6DFllpAlVfDYADTZDX2yA8qdw/vEKc4V12UBA2GDQiz5dOSht1Nth1bc6GZ3KPZISQRI30ncuhD3PvTdAWWjtKSXdErM5sZz2qA5Nqzjur609oe9w1iskQMYdqa5OksozKsGiy7jDHMGL1YC/p0+K7ICeacrDFS2VGPDoChY9S8mv/yxMQsEk/ZvfauRDmqSqpowiMAc1//m/HAxJcfVHX6Rj5dHVQefLpFvMs7PT1UAwR5kLSFd8O0IHML7a6UeAdCW1mlfH7XZFs6cX0pkQYyYNSiQ9kWp5/TLtbNczn07emb+nrhL7UE85F+JYU+LZiwnduSA6/TB6eBR/t/5pP+3Vw2eWtVOC9WZ5/glmzLWvDSzAMRYa3P0GN7QAVHfXNML3avOlnAwVzG1ZIRHw1iXaSUQC0WgEuFnqUUnFTRhnMttjf48Kei4tkAPjnZL+3dstbEhTsqoIjEKpqJhktvzX/RWvCOTBanelEzzHiYN58Rh4aYKSDkUGPteCJPukJiP8HqwMDUboB3/zlZNOsKAPxjVximRgPPkCY52Pj0f/aHeuTtiVUamwznaeNdsxXWdWMdJTa7sZ3aIbgFEM0T7GWpz1BO4jk4FDUP4CVpvP5CTWNQvuX7Mjm6fePI1xfdlZKe1WZ2Kh0+oyW8ywsGCVOa9Ik0heG33eSEXlvXIp8zY4b90lqTx6epE7tbTZ2rr6ApgsoWLOKpg74CRfRG7+3C8y0r/89jc/aMsAj42SXlEH3753r0iqq/JOiFghNf6Gg5hQskf3gxKQv/tofp3q8DLrwsL0nMRUjjTnXpDk/UWo+peuAemK9N5uBDa0T7SCc7xZgPFP1uYQfplzwbSyYvIreOffPnNp6e5ptLAO6WsbizVsH6HrYRGhXaxApWgzpEchuRKRBCwercFm95g0GDcYPCENbnBDWjQUctfTu8baACU8YVPIwh/tBUjNugPTUNfCUStV3an0bWAgVSU6kOXjzZPeqfQkVXJxGn/idXBjEE58qe/mH/3yO++zArlvfvAtOtE7JV1qqyQV+S2ZlY2ZRCIJrDPQ51DsQZplfXR0ZXtIaPUFQzWVfNV4zMrcCZQQxPzb14B0BkxRBCE5tX3tPpdjHopJtvmqsQi4CtI5ZLYV3a7Y6bDnnKkMdk5rvK1BqDK7sSKuChLqGhNYv91UXqUI++JOYOeEN+lLF5akhlisnV5vncHKZnmPGXVnIS1X8dX9Y1K/QVIexp18u1iVmVcp5poXj3pjz0HVlr7x86/9THrrYryfxRhqrxHCvYXgsb3PSIeAXF0LpFtevwn/ffMdcP0ypbwmOMN44RaGfEs6ZPlTUsD4cOwO7k50CYM9CcBIr24wW+hbnHTCr6Pqv10X0gkjPRtIV1u0vH6xnlAYY+MYC9b5QiyFPc7XQuBFLbqHzjWYmd8GO5fnZ2mAcvgTteoK64LozJy6phwVdMNtmXCZHVOrPQ4lWjNjhqbRzfihIOR35yx0tJhdPImb++kUQsNzvhXahYVXHQ79TsP4j3/8W7+lo6zz8A3U4mJMpgpuvvGZ96nxTklvbJFzbGAgZJdLqryMComCMetIWYLKuMc9JyebUy96UuRzkO8uwBMTtden13RiDjVFNcBDla8J6XwSuSaNbJseeZ2QXgFYfTa78kxoKsEJUCqtBBRC623GeozzsuEbOfeKRZevETvD+iK3sO+CJGj17ozsKqmiMUPwJXiEPv2Mhdsk2UnvmpiYIBQ6J30jzjpABEAphPl86jGbXJ4G49MyIN1pDPlKYaeF6lOz0Q47MVI6RjqA9J5lNqSJG+/fzW5ixnsS3JCNLY15LVmVkpxHiRT2BvwvCh1ybPiiYOrFckTFIJNeTeNyVNLdFsJZj0eY8H+6BqSLQGUlgSiWrLT7AhfOgXp6gafpTNlKCC6Rcc45X3EZF0CAs9AzPSQ10xCquVckv6+vaUmVrYA+KDw6XF48eVyQ6LblUd/qdkkRvXKCdCY8cnR2YqjjEUwxuU/Dnw+84m4VnYKCJJVIe9gfmswm4+mT/icN0zD2eqx61ubTyXfGQtg3xpVB1z4dBEVyV2FIE3hs3wA3/Zv52bxADv7jxiZS21QpvLKjnsCxv/UCDq/4HX3Lh8ss5yZQreKVE9Nm6Ni5+S5hTvwXroOk84dn59zCkE7H3L0qnMIMROsOtSuxdpFl4eItiObbAnflsJsbtHtaRjNSF8OUyZXlVLtXNZbUVrH9++AZpYsRjMgJVEYcTrXm0quXcytTgqloJNWde+WU6rFLC6eeX1sYur4yPDw6vHJ1NRicCHYcHHTueiUQ3bGxh2dnl2wfzqYi6jA0PdxfzQSQbi5AQZc7NC7LJFBi9pUxjbDyYHDUi4lq9Wc+fePG3wdJp6S3yMa7VAwuW3lWEkdKa+9Wb19SIpgoX/SspggNJesb+sGpjXuREiWdglwL0jEDjF7Et7I1mLMXf/DUZcjsVLxzgnGigy44Zg1hvt9F8GdtcDeUITaFavG9YlSZnwWfVJRkpPEvnUzutPJjOCIpuYubkFVJJ1JabUtNVXEdXLC2kkpJWjDbwqZpi2wcTWyvDK9sBye88SG/SXujG8Nd4MPDSAyPaW1GGVwoWLeHY9PW+DaTQ+hlfVruTNH3Sn0mam8Fz4NdG7tA+uHP/akg/Ycl+e/+KRjvSarye3dgn7oKRnD66pa/UAxjkCEH9wuj6fw/s1o50ZR7m1H+3+Oz70pfvC6ko6xmyLgUQ0NwznohjSk2Q16qe03szRX5TlTw9ZZ2I0y5XE9LFCpwef5tdVXJLT1Un9+r09BbQt3Xu7UUiXv0LDMd2dzpzSVSZhMEUChaGqnh5lLppt3P6LWb2Nsf3QvyFLuARLzb5+e70LDWS9MxnSiwLCiUleyMz2VlTQEq1HbjQ0JEKjQJFLyO1ruMDs/vdyGSPPkznwDSqfH+ww/yP3jvE9RjS71XS5mtzaHLTf9k71HSRyGK9aOFlN4Fo8k8w7WTajZmhf+IZ1RFCf+rJh1Y/7eMycqmTJTKHkVz9PiFl/tvFTQw465WhmElptSESv/Q3v9k5uns3LN+i84ydln6EErQzA06O9+VzZWszm6D+6Hu3m3+zcWtyYK7ilcvG/AXU1s0hw79P90qv1cMAhOzgvFmhajH+sZ+By015qzjOOvEsb/RQd+CiT/Y9SR0Vp+dRUaxLjbH0530i4p5x+eYF+nvsK+Uvtk5cr4NOx5G3/gpiLwz0t/L/uCT/+g1ID2jjhGbVQyL3OPoCRdz+k+Bikf1U2gmB2yFBaONTXetnY31048X5BuD/1Qg/W+9atJZL11RR3Bmyx06JG0r4MCAtJJUjO/HBijnAkqAVs3X9ukBly/kDhuN5rDZFDbDyPPx+6X2hFhddybKo+VpWffusLEo6tatwyPKebxfQLJ5W7jlhytVdK+chjRvU+/N45EodvfPO5gLrKRe4I8Ljnd4hLLeDhlNw8CZlirZnZ0CKsqlvnF5QLGw8rhtx0kX/pwnVErf7dq+Olws9EdfhxzbO9x4b2Gk37zZ1MLDPSVAemRp6ySZ42OyLhEWU+LWnWtaAkBtbbtE+5VxgyVJjupcF9IBuKJOgxGdUgxHTlJ4yhE4x9OxfkW7YwLCmRiX0ZYZbAbDpcWutWudWrsVGvVOIFOwyVGTD2W1jTCvJiX9CC6b6Pxlk0+NOetQGrcKYY7ie5XxOJyvGpaD0HNzcw6WSokeoYDVysg2JpqHMA+OOfaQ8rmYS5eXsVOVHPwWznNCnovH/OGdAd+YbJIvH/o36SQUgvR7+R/8/a++drOtJI1+XFFXUp6UcrizmVj2ltixE8zciKlDOpP/nJHdWQtj1TwTUz1uuq/CQj1dB9IxJT21qQqYL+nm7Ao4w6w2XeFdrQCpLQM2X7/2Q0TbHw/Mifuj+14RQm33KoBj+Lx3axHoZoTf5dzDLnJ1BGjmY4i81mXIRTCzprUnlPMVJSTCeBbgzefDG7Q70iBscFvizyNpX+sX34rXsciss/Hior5tLtSvjDJMvskK5Lgddy//3U989TeKMlKTmrPy2rLy25IiU1tTYixqsgK5uJmeD51gpkdacK09rZa4MqJKheLMlhR/+NQ1IP3fYQSA+kGEIJRSJY9EwAx2M58fiQgzDlgS+LDf7DNa5Tg6rPROZLday8Z0zsQIPFiHdUjdDJ46i7r3bBXIo0iFuKsBWFaOkO5cdUiZ9/Kg2T5ts82BpAxtPKIMxRMz/PwEEMC7sc7eG1t7AoRftFLSdb4GTGTShYanDdGrSyJy9jQ2Te+GFxGqA4D0b79z46uy8V4Cj+b67r0sKNoq765sbqlMWp7sTYoDyFZYp2AsE+lwSVoYmDPYzhYIQNx31b4zpgwA+JqQjgF0liFceaeKtq3mMsJQGgprZOFBAIV0oHrW52azhzJB187098/NmVxmU8jnelqmdcZJh5l01ZUlWfxbi1utiLVkQZeB4un0wq0pCMzlgA1kW7ukvDgOhkUwloGnR4So8/b2SCd7RluYhucOewkhKBySH9MjWBekc9aZrPMcvM1E3fjVZfpRMhTI0fkIgPQffvdeBqRbstqa25pTKyuL73WrcqN++GqcdMq7gDIEXTpZ5WlB3wC7bjzn2u82whf5A+auBen/il/E8mxlImfdUw0vNx5Ym2XXTpBOOOl0AdO/l4o5dscaXCE3BL4Msw8vn1yemULm8DOdXs0o0aQidWNJpmy3P0YAptSZggewWD1mNNCrNLXTJydTXR4LrIY3HML/Vjr1OOmEt4dh+CqeofW3+CJ6RAi579OxT0WIlpHO2eeLeAhvzOZagHd62UC0ZEi3AOlvsyBsPpBOI+/dt7PqWopzBqFeL0UEXRQk8i7RjFvB6hEzGkxzhNSX6qrZvRZee8g/VyN8LUj/l5gnz5pq+BpRlnmwuN4UKotfXT5mRS1D7/E9kU30soGQz3hZVmZx6rniRlYY0RDylH4oV1DkgHJHiMr5KgIA34JuWPAl5gY8zaMfCpZnfQPS3shLtXMU/PbjkPjG0MgVwhqdHiPc24sJLl0bl3t8oWEp69yuU4kQGlfx/aEB+t7mCSP9dZFuYaTzdAu9c/aGyIOVrR65U0jknEk80/XQoMZ54XGuBOinWfR6g8/dUM0MuXDYCqLOJf0L14B0Wb7T6DgPAOIhbccRwhafuR4J0uM5F0aVxezSqxmnMLag3S4q5eMBmlLokgeciO6edi+L9QeRwORRwjQxgm9uxWMiI32rlYjKCWvw/EpKBPfUBekEwOfAG94YkgdZLadgrPfYNAkPIyKcXrYQNluc9FObZ0HiREKX/vqnOOnf+OE3v5uRLdItEvEedGH/ZIRw20AE+Aqn/L0nBS/5bZgUTtK5CcZ8LFa0YNHNmavp0cvWxmTSEaZh2GtCOrpTkkZXweFOTLDXf0KndW+Ii1V8OjE1Q2nooZrufXcuZraoEyG6aovbZ7AgADybVnToYlyF6NHpkul3fjUIxapfycAMb3RJCkS2iu2eyDqdXQbeFR9YYjM4AYSCsawo5rh+v+8LL4joLUj652SP7Yc/vCcXyCWpdkHZDA717ZwQwpxtIrN+uBVIT8ltncpVhrUAqwWTEFksXXMvyPdoWcgKjYWwGQI0smL64nUgXVjCNY2U4L2RB0D60lafGk3HnsijmD8acddPh+wIUO+JGZ3qPx9a05rZQocIVjKa+wL+hOpI0aPHpzTCnEyCc7c2RY1kcGNP+hgIo1dWQHQL4Ng/mBDTQWKnweaU6U7o++O+ORPqOOulboNQIWDHfe/3ZI/thz8syXiXF8hJneugJlJWjx2yvuCa42J1K50F11fhidEqmXUJ483JQknSPjPaSnmoIWTSgMNuilmpJuDCcy0kXaTQUHYRLCc62HTbdFopT2xGnUg4fXFZd7rMNOGqb4idKka4vEv8Dach5paDc/DBFHhrChLtd0G6rFV6Vx2EQercd0gCwqvjF46C99j8W50j2/GgEUwThhMgfDxCNYmI0gjSpTGbB5aFi7AA9b72nRs36OgWSnq+yLHtbYMm9+/QwVWqeDo1cjzJLc7c1a1WEeAFUT/y+yPsZGdsFnp4N6zge5DJpzvQE7kepGNRB4VrmvSwIlgzO4OpQBlC7TLpgpP45AMuA+0tx3wesMM514p2V2JyrlhY9urUhccg6IngQVnBO8Jx1gsnWzGDd3+PKHXRymRDSLHlhKjvgq8uUBoao2/S10uDa9necYddzoyV2gwaQnr8cGBV8q/+1ieZxwacf7ckXxTIwVDJo95jOrgKx5N4jsOdFEKwKndp57gnIsVDP9Lm1rJcFQJXSPrVtVA//Z+468D1O74mki4uYRGkPjGhg1Nop4icLp8lHmoXypJLmNY8gBF2NtjKGNGJVCYKM1TMP+HvXBxGFxVdoHT+gvME0h3RHk5Y18Gu6JDJy526IJ1QsDlJR0e74CxTQJmgcV89Dxor8ZtE00/x+Gkb5hJ0EtzTS+f8S/rJG8xje/uHQHrGe3xIk2qwg5Dcw0DPSwV9KdEeyKyfBHb8y0zghSMX8Qdkl7M69ARquj5vMj+kpItu5boYcv9CGapSlF/BQkbVWkyhMdmslG61zDpWdHC92Qhri9lIBZnzJ0jnTXk15jPVM577/IELRRkkCjvfwAmY6nWw3mbvYEIhiy4E64kkSgRRrJ/vwpmcHIKZYQrrxQ5xGZe3iARUJ3oCUqnPoCXkJEBgO/l7fwzTBn6ZKnfQ7vwpTUm76xLBBYfRQnZEMefZZnTqJHC8utjH5Vj0GlIvVHMyf8Fua2BWRHWZaY6uZdbZwL7rQLqQBvpohyqSENkmBl+Z6M7FRZSvon7AZkdYZ2ugbyj1E9wwT5R1Q2iMvZkSXRVmgeBZ9Oycf+Fh8eewEardh4dfHjuH2eWEiqnBCSG8EoB9trexB8sXj9VI6z5Txt4o5Zysxe6el2Yos7pNQPpRIU2WJL3+na+9f+MrgvQ//XkgPXk0SBDK9R9fYAbgDzgE7e5/XBBRCcNO4GRnic3nXz0bMooeSRfTwUqIOlFfC9L/OYpbRnl5OBFoOqRDAopNxDZOY6UYl9rG4Q3BuiK8CazPxubY54s7J0KdC64j6cvLhc9Fvo0oyN3ZlNgT1TsJFvMRyi8cfHQ+srFx3iH0O+zHbLkO9oyB1kL6dIX7VJwUiO4Lxe19+YuUf4g32NmbmE7/DAVyQDrV7vlgvP93GMe23kG/uRhdimcaWUi47yRF9vzFvMUAzebWiwjdReczj4leSRU2azVxVQArhP7TNSBdoTUvC9Nz12CAVYPQXGiMfyAvsWJDPY2102z7pXhqgxxrYQ3OOrfTrKDfKemPd9Lj6oDj6HgrAHNrnjj4F2Svm74uAie0PbQxJBeZx+UT7Z3vX+3tbcPcUliwzvX9gw0xZeylz5JAumhi7dN+i5NxzUmngLXO3OCkjFMyIcd24+vvc9IzWr71pf/xevLgCv3NkSU6MYIIDnxsFBbBDBcvtpYcmCotrU7D9qTqfQDquOzGBc46K7a4JqSLwubmlkxCyunjVvG4i9BnmM2ghFEsWOEfl8amMWm3zbE3FGFHnG4KOfJiDOngHceLaAoS0s95n9rqQeqjQn8gl98lnEOGVaokyd55l8y5JHC10TFBLzLYbV7ZaZMVfOf5IGLQN9i0iaQL9e5Zs7nM952ECI74asY3BwRFuJv+2u99/cb7YLsD8vO//z9h5pFhNivaRe9kIaENQboCYWNgR0/Uv/ycT0bNzgwz5fF536xKRZ6GtbwfUBEahr1Wkl6RkYpxzT1aP3NqIUg9E7ufOLBNGfJAQ52heqz12OxY0M5IRpRn9hJi/TRGp3S78B8fie6cf5i+c8jUQ9/WoQPWnHVZrB8HUmD5aJ9vKbx3bOzyBlk5H2JCzFnHCD+QSYewkVur5qzHR9dipD8Lua36mTWDhql1BTNugx07/Lm0ZPLXPvtJIB1isBCEzc//9f/52ZudnYQeIXIYjci+n5g/Q5kgAVPd4WgN7LSKLBpzRugGfKwro0Wx9pBOlHoBrot6x2pUmaOBEeoYZ6ZiGagsdh/F8RH/R0uHL9tNNu1Hqys493EVfxp7COvcgB+opRDUP95aZlw7Av6IqLPB8pDkTUq6d34+rtblKYE7NyYkXhq3sh8UlhljEaz3Ie5b1ofN9UzjcL5l3rVQuESNFJpyZzeJSMiUucx2crGzDKmXtbc++1Nf//o7X/4GVe8t2Z/4H6/dnN9lLC5HVx2KQclZ55zz8ztaPj4+ueBtwk1bEQpkYcBqt4uqdyInrl416YB/JnfYt/IwuZ3Nz1VTqqFrewhcMgXCoOKG9FjIgnG9ITRrqWfVc04RXVVAt85i7dBYDPTK0i969eWtTW7ORf1HIionanB7Vo8I6dp/JJFE0El2O+U+/urAKy4r71WvqKRHCunU9G6t3CEJcwMD6WYzPcuG2DQ7EkIiiQQJF8in9xRApLTh8z/6DCP9m5T0xi/9jzdv7g8iTEtFj/1HygRLorpLmBoXoNhbL0gcNCORmddWJZsK0oIVgrCcdJ4Y/sJ1IJ3P+lp3BxOYX4r9tLkQi2/ojT67IDxxSUGw0afBRDNjgqrzgQGDy+0ZY5wmks7UeymscqOPZUEXf0fHAXaDnOz0KMNi5IvaS6eAdhzsCe0eT5msU9uOum3n6wn2OAB3bmzTZ8EByWf0nD/yoB7sBJWEMMj7Q4lCkfVx38ACs62rbWXG7/ydr994h/rpYMg1fgmM9+0DzEj3Hx4RzrjCOuZvpJwc+wt5l8FFmbYyG2815WHMfUwYRjUm8nyE/sZrQTqDhj3CPic/ld6rzy65Kp9ZK1NMYIV4bqjozS4M0Fv7zwaezfaPuWJPQHYF8aLZwCaXzZ18LN8EQhWoC7ZeQLtv5/hI3AyCdMfqCxCcrvMHRED4P137I4PA+u7GvhcTvjv/hDzaGATSl+AYD0NWEfpLMOgu154hZFwzItnwFo/WuHQbqpngLjTY3vr2O4L0/Hzw2H4/WTU8T3c8OV4SloD4ntybt/oDh4X8fogsPl6CTKuXbpU3oczsNIJZLMjupqFYmXR69a4D6XJota6I3qWpVaLzwot9yBpqEJZ9QpxUGKdOtwcnwB7zOLk5J0gHKp0msxYai5O97JNEX70g6l9sndxJF2/Hn1d5FJgC633iAEgX9rzoRrvmR0avhs/XuxQTnH84fAARudZDNQ29lylV+UgAw5PUXWs+C+akUxYYwJBb4J3xwtiPP/31G4J0SLf8j/+VrPJuPMAY4m+HYlwvUaKD5OIkEFg84q5c38lOoGdzs8fvL8R0drpKnFckiSj8mMQTspR0fD1Il+Wrto1XHGDnGfVicGQyBSGDrz4ehROBGcUMcprcdtHG9S7zmB52UHw2yq7d5voQ2rnR1efidlALOAo2e5b74qE5JNy2vugm4aQrNpxw2xyDD1b2dhVLGMuFtMMHE1gd6YNjaG2XSBkpr8D6cGDcirCYoJ+LK4RhPU7soPKpSgaPTSH9+9/+7P/qlEhwfwKTVv+qQ/n/CF0eHaVsHr7IdfDYf+5UYPIF32UqQOu1avNhwKM8uqEsVCaqYgXpr7ZyBvBPZdIr87u5eekMmfQYex0RhFA7m6Dgo6QjLEM/65620zuE6KGGUpvgswtYQx666gsELjjdd4UukAO2wgpIGEK3eAxdOu7aX2F8yowz7gVkuZMDs9Scn9/3Iv64KbvvIQLPUSZeDKQXwIJ1guXgDJx27lYE0wf2fJKTLufYXus46MK4Yw/j1gAlXfTajPypycmdZfkuSHkxubOaK+upoygV9apb2d1yzBcKNlnolmXz6XevA+n/TCjK4pJK3iyzEzz/gGlzvckmJvOVlb5MukC9EYYxGT1hs/mUkq+QLhM/szZDVwWB44gIx7FPlQZHYrbtxSEVIO/wqJdQKLbyR0iPD3GiAjnqxZRbqlsG1DLEaSuky/U5SoVlGUg6St9KwdICVEUy0nli9ROffm13Pwgdyh5x9EZ7GenCOqfcFiz3wlO6lpc3T15MHi/nHsU7m8NDLLDQrrO3+2zVSo0f+/I1Ip3gW/nlcjstuLILcqynot4fD9gJwulLgXOsf2b8tDQ+tjU+voXRbgyVUUoLA9E+ocZFSaQgXUCwHtk5wZoccMv2sWLEyUhknSQUQ8Ezs4k8FcqHBrNekC7OV0Cp+1QlcQt+hsaOCqOgWuhzdeOk52d86XNv/v6wCnqZThw5DiwJ0hVbQpL6Fjcfrx4+7smVxKlQPO5VTL7+6bDbqFVCtnA8cr1IJ7impK6btrsz0qgQh0G1O20mxXqngNVfCMRZV5S8ut4XrqeERvyT6Xc55Qk9foKcI1EqifESiNUdMDAGN4KEYIVqaFOyRZtg5VJDfHZbQupIoZpWcLnrEybE4Mwr4N8QHSxNH8BbEUToI1a/DKR/mZJ+r6Txf37qzUdXEiEdD4i3J3B4IeuVxGtAhHQLqeGkr7KeW/50YYHSLEiX8LUinavL7ryMrEoQ+Syqqi9jdMrmsbX2+HDERHY/1hRtxbmj8bg1w4eM4Z7jQ7pSXHX0kpwzejj7fTt9GLd1U0tuD4tki0C8qjlxk7p3K16J0PkzICQHsWF1ItBLELeJbEs/DI2zu4LQOb/ffx8EnZJeUvIuRN5ZSHC9k+Bl/3GuIBmWssv6UchnczK5jJnbltdUk8YzQlijs/DqDXahv3hdSBedZGVGYxVOo5xjrRVRzK3pxHPP/3I5T+SdL9RqU2ycM50C4Wsh5KLsOVGzK65cb+8RrmyinfrousyQYJ0FtOmKk644zh0j23QbrdLqnPu+/vjzgV9mHL8k6uwY06FZWliJiArm/H7/Bif9u+Cmf+mN17cHaTB4iGCoinzMBUOGfBj8cdAnjqXDqupWXV5tdj615qAnMboNYR1hg7KuA+kQe3+5cLSi5I4yZDG1Amw5d8wiukPBp7zvxwnnOwpRoA+6s3KNfnS40yoGq/KVMuDhpTshZQeuWU0tJliJtcqkMylTNgkWgNFsvIamIEVNLbkGxWVLEHS1+A1Cv9OvNLifEJwbuJDonN/CYwPSv/QJ+sAejIdoGAhPRVeJQqtct8sg3hSCjnOji7DS1N2GTU1THWZj4UstC6UmKyMdXxvSZZY1tNFUpyHQ7J+px/BEG0yTFWtM5uNFFMrP/0tlHTDneygkuGdyia2FgMcbgn3uziGYoRlrWlLp4R3nQ5gkks6ARHeuoJP2/gAeJXB63B+qE6dO+PNEXZJFfdz3DDQyTEOb/Ks/+qQgPb8l/0s/SwvkCH6wgmkGaPK4IG44ckkXvgMWQPzD3lUCy5wW2pZqYEAoraEFkHYX71AwuR6ky71jWi291jUZNBKri9nqSUUxYSkqmARaOD9xWhNBPsK3uMR2m8eO1GmVakDf6k4uZVVAGHWKJc+Mv6VA7nOU08gPOzxM/vzbC8krvt4dAWYwsZRy1j8c95VRthOhkC5KO2VffdZ3inFP1CElv/WdzwjSS7Iz/icjHeP1TvqfR1Yh5cIvkiBdsd0wB78NUrY2WaQrm36clJHD7Qc+MUYZJ/06SPq/iBugFS3d0LpTUgQnVz3XT7BIsTmn16aFhufLvwAvJ+TqzWYdNLKaKKvPH0d7FVNOrJR0K5fNgq1WaLakZdZSs2JwZFewjhUIrSNY7Do/6KI7jMfsmHH9JDan0K2Qzl1PoankXt3jviT4qI9A9eof/x1Bekb2B/8TntLUESToap11K4WHUUam8NqEyy8uncDFMdj5AHgcHF1kCasRhN3oWuAOg/o6DGCM36xFLWmYkDsQmePAirfTHjMp5RJ/sUGn5OGgAZVil9R7b26pUgNOApMpSjGdIvOJ0dncaC8Y8TV1OI/L+v68QrmyfjkRAJzvso+cNg/BrQVIbXXZnEqvLjeUuByricdc1DVh94CGbbV//o+//j712GD656aW9/7n516/uT6I0fbGBPYOYjI1GY18/MYT5q9QPkc7gQjbRkUtNXnZtfEiXjovebuYkvQaDGv6V3HSa+jM56SmJC3BUBLCXRqK3edC8pda8UrXqb5cc8mV1E3NXL9H/UhE5RQhj9MOaN3qdcCAx/y7mTw4CKK+/dEeRCyFuAXpkzf5DrqYBefupNCBduOKpy5mM+fQM7aEqJN6k/mJBnPSv/P1938aSIcBq40t7/7Pn3s9eX4Pdt3f95L5IQyBhiXBsnJ3Y+ZGxGlPiR72ifPsrs3JlJ8iyVg/9ZkuubdOrgHp/473VWwquQpolJcUK5yTsQEeakP6uTVzqZ6bcn8hlK6z3hya/pBzjmuyWexlcXXnRJhvMusvm+69xy9gCqKq/G51RrMw0UYGP65MFMYRGhxZ6aJNu8vVAJ0QxgWF0KsbYhahUwT7d3mG1eNUSIeQidUWttBH/ILHBpIO2v0d6rFlZ3zrf0JV5KN52De40UnoAwAWA4EeTrqoz2UTp3DSOevLW1NMLuLvCCuAsV7db26Q2P96LeacEdDUtVTRaOy9ZiI6LzJgjsu8xRMz99s1SMi//OsTRTFhaJHZwrV8WjGuyi9iIp7u31EmnGEQpLNOf3WngEbmmtrUeU0i94I7NjoTQh8YKWqdta/OO5/zbd398fGHZRgzodaZQ1plSIUyxWG7ba2UfVmwrrMZLNJRdJnm2OLGOy2Q+9n/fTM5yPTMRBce2ujCuABmkPPKJMbvObbJJ36FirDCj3k2Vbfr6MWUnwHgfgJN1bUgXTGNUzOaNHCieTX8WacJY7yxCyw5bG0IhUztzoRBgfhlyHVp2obQtB5zpEG6qSifD1Y+iU4uH1HClV48Tn1uNJrLwrEV6jslNIon31zB/f2hjysU/tqmj+XnqqUrfvupyYkX9dt8FiHqALlxGrK5tChR1K02g5UcTS4ScNN/KiHH9nuf+1/DybQmj4mt94AOu8g9hsnQBMfxfg8zWceRqcCLC3lEBVaYr2sszqiVFXzSgm+apQ2vgXr/N1hBRUudRpQtdHmxdyI4tLd+dbXeOfFMy5/P9tS8Zr5v10NbQLAv7D69Jex2WZQf39SIcV6GnmnYzeOt4xOWbhPMc6hhVOjj5yIIn5bJLHtBbsf5yq4Xo/iFluOg3o75+W0xMfE2FDuIHZYCTKZjDz+kR1Hg9KzNTLs04iG5jAmrO2zHka1WknTzs0q6pSTj9z71C/9rPgmPPkAs/Lc78ghjlNK7Fc1l/TRKHDoLREZ6okt9StcnGqQ8Q4NT6ZPfWH3kGR3BCrhmpMMZ1lVR1ieu5mHm3eFhWK4/2NsefRAfK6opbbCFXA33LVrNx6VPo2ufdpka7HolLYfLSyqwJrtRw0jOnTrcmezpQ1y+BYDypVx+I3Czq6+wMMUhP5SX0js6fzU4kWA2qxE8U3k+KApegfODgw5OBXa8cNBjaI1rtlnL3biofzhj853S+uiE0Y90ej+XHTsKITZz842/o+TYWr79xusd80Hs7cKMVVDw+9Ak6b2Tq30kwZADkEjBVOAwFykSoHi1tXmEVOXnEKbVT9cu+bDVL1wz0nFFSR69HLvne4PbQ8GJri72y7aH6UjwzEzEc+i6Jx63zWwOD4w/GbNbrFqA1WKxnHmmw4aGMSfXchzUeG/U4MymZnkAjKNwCUoOliMORDl+jhy5m/6ov1B09EBhpOf4OBAIHPemCNaxd+jR/PDVg044pWAXqJ9OmPl7UHkmytDIwf7GxpDQLbz/1usafDHzsxkdnddQ99QdM9rVKGx2JmZepFKby8LYh2kD31ckvenb/GmbyvC3rr0Jps3g4f29y7lw9hTYESk4OVk6bO1LjMoLFQ/vtd0ipLYlkzDWdaU0MoDU6D9dD9KRYn4UM20E0yITrGBoBReuXtyqUyzneuvY/VmPy2Uy/X/mvgOorXRLc3POOe+e89Peqb09XdRMwxZ6QRKvWBAIATYKs10lCdsgIbRUlQkaTJBABtwWID8B1Y+26DYgYZON4D21BG8EL5kJjV+XTTXVPfvyxsk5h//8N5qpnMwp+Upy3bq63O+ec/+TvjPcwYfV8/eOoXvv9g3q1ZOakats8nHozSipQi2+u0er5/x6rc4drs4dTypaTv9qJo6W6idL/HLOPamStFAK4lg+Nrp+luGycbaRSxnGfo5tplP50c0MCqmhVhq50arv/shdLh29NOKlhR++ueMG6pgT6B337iNHhHJs3E2X0y13mj6kUfmqHZcn+GuLydOG8e3x8ZWH/VU759vn8w9PI1HG9DWteHa4vXYnGUJ7wO29E1dYqwXzNEOAst975aD/Jw10uh9ZRdhPb+mYaq7yeRpFhedPtipCRn+JcGWtXIuab91q6ebq1KaYPY+z2utzhCo0+ENNjTa9I4IU/rS8YWf+cPVwpap/KxIRYKuGfnl8S8Rjhdv+EIQYV8TRaJTOSnG6SXIHB7SCHy3KmD+pQUnSSvXamm+9/a2Fq1eb6We5A/8UDbPvWdm14aH7yCY538xPfV9bvDc1/ZIYvKiYacZla0VxwBV8S6clPti7oSTOQ/V0tEvjCfh91mrau7Yp7FKre8oI9DLy9P7uZQBdbwJnaLYOMC7TZ/xbFGmizWYe89PRUg0yNrgmGP9zBQkMgXZjlAzjFpM1YOmsDZgCTjBXiP/tqvYgiYFqxuiwaY47n5vd/4IAUyquqjhjiQF0vMBNsDAiaC4KM1HIRREPyL5H9up1Ykujpy5Av/3omtEGM9bX0XEL+H1y5U3NY6M25a/yIOzpTj/tVarnv3XKJxFMqr3UxnIRLZSvAC8EqgcQaztpd0/crI2DJtTlQKw8l+0Vov7P/516rsppV7jpw3qaYTZdiOJYemMMx6az8qW/d5VvxjYPopL8pxoFCHJrnd8uEAZztck3ENRTY0hCOBjxNkZnTlcmVkTnMpQaqsarCLPxOZB0L4hpM3avCR6wNeqpAoj/UX5xJo1jB8koB71c/FxP39MRvr64Nqh56WK7cLdPQi7aY5eXyLVRidwV2WP7p4qb/n3OK3W+e7RDLe9PJhju7GHN6kt8hcamKaOqCwl12rwmjrZhbgttsUwB/Uf/7JWDrmNnKO1OHKQwNnOSUipgzxK0TWVzsSxilG90QhKj+JoGKFFnDjUOOAC6TB5f6EIET9J6my6I9HBu71jAQ+XkE0u7S9zsv9itp5vAmL+/+j5DNrJP3L+9ovEfO39nMzeWHE3/8Ufa+TQ/7R36ysLb19uH7zUb+S++RY0Qyg1KwinDeafyzlHpdc1j44lVq+njH/9M+XLkdG8SJ49K8yswN4+nc5ELqOsRGqEAYrh2Zj0fJatuMrkE3kDbMgV7ueNVBv3vXBrQDRrPh9NxJV+P0kM0wRvC04Wz6eniQbGYjuou2kVOF3+diyPeaAmb/LVWL9hqweXXiy5u3X5LsbzidQHzibnS5G6JB2n42q7hFCAyd47QcyhTGaiHkDss2ODwg/u9b3c/eiac7Vr7R9VQ+cd/HK6UQJbu4d4WcV8Ntqw9ekraroA+0tusxPq0Foibb7HSaRmvivy2unhvCn/KF++r5wwOD6F/FbZWj2drsDQ3qecAjNl55XMZQZtKJ0/Si1OIbhHQ16OVwkLRuwD9F//ZP/47f/2vv2rQ2UuYo6g6X2Qo8D1LFqfTG2fTZ4VYIhvNJlPGoJhSMgY2mw09AwEP5RPrgj4PMrMb0duF/kqUxfb0xkjvfW05dxHzJWKBn98un+Czb2Xs6ndLAIcrMnssAuqof6vl0QJ7q/1Rbzf9vifIF59YEeSukdTzcIuD2tr+aFDL5t0e7l1QNX3h8U2+1UslJbh+910Cgzw2yrEJ0MPWT/nifW6ecTVnO/NY4g5GiU0uNzAVQuNiUCFiunXznTaxzsyTasREc5MOufrUJ9QZwKUAnaFRmNhspFFIajoW1QsQWIqDXj1gw/FtwL5bSFJh99b6g0G/KWwjB81S4alwev1WrwddfqzuVEzCvRGEL+33IYKynHsZ9/5zCs4/WX4YEb46RBqO5gHKd08JpPqaSKmkLehaO/YJbts7I4PCIwywrgEWGqgOQE/NE/L+3n3UDTpz8eCzofYvifmCt+7ud2s9FTJca4/kliPOPCJApxyb3/Sc80pVUYHUYf/KNrAlmjjbwIeAahiCLFOLKVQi/8PvNLfdb6ZrV0ilClzfC1OpiBrGtnvV5Rx5h5dC01/Cm6mgJ6i9A6fS6YMcgr7eHUtnMRhgeLgN0L7GGNotwdpGRzwet7u8LiTpCgcsA9VddXZk/kqb34MkV3sR38KhmzpHjYZ5Khnj2+WHPbxPqEGJ0DQccVZOKM0eE3CTe7ucp2S8kFN7CIbXQK3uQoz7MVSLnY21jSDtUE/k1bsPZNZhbQm3cOPmjbUbPKKwoKzl1Zhx390RGt1E6ZaPaR33bTGDr054bKuTAPVHE+PIWYV2KPJeYmXKxRkrnOUQoht8cj7KGt/XLPHGP5oHmRpFZNHERrJ4kM6jEEddUAxKQVD4Ui4X6CriXMqSCcToQSY6ukFwy0YRsSwdQ48HBHb3u7lVDXR51DrICj/yzUCTr1Ke+WVGXycOVAsNvf4Obw6/en/YhpquE/CJqZ6ezEZ6eqynYXZ1O6LkWMuXZicmAcpnJ5iojG7YXWlYWT4rJqdk/8jWxvST7Qpipw8HLMFqgAgCwvX9W9qodg345mtffvfaIOid8CTwgNrMqpaUqsg3CPRf4aB/lUbln68gRnhmDSOrs1WIDUdEWYtCMqOxZHFqPQf5A7oy978ofg1vDfUhyxfkE4um08VFJKmsc7Fqnq9Wx/HyjAst5C4H6ECg6h47denmT7KYOENQZGyM/3dBPMJlax83OZhA0dPlRESL2zxgCgjf3BP3NsXRHUT7gAD93hevjXyl/XaHMlKdoEgkeqYOTnLZ6Z6edFLq6X+oLOxrVmdXywEjO3vbqNDDH+9I0vlkdHTzLPoXiuYaa9EfQr/f6gRZ/0c62rReG6OA8bM4QhsPwrKynaOyK9TS9AZpOg/CBkzksb1WNY+I/bNzEZzYa2Awv6o2Q7FoMYe4OJOH/HSeasnaW5SyHBsii8XkhEv+YCyaEifUSbrQ1eRWeWg46K/eTzdMzwX9krKpmTyOzmQxt4EYzaYAooXkQZ4tngEOjixgXx9gl6lStEjYvTwe40bkxSJ3KBDlcgwEgr64DdHi9FC2lgZgP/ugrePdtXdlPMbGevIHB9Mn+Wh6M0smXkuw10zsTZSTB3e0XKMPBDtq6BlfQcwerIOx6JgkwBHvwvCANa5kBoaHbKp7SKI76tqsIPWxfnv/wSCyCT6k480v/EMNdH/g+5xi6LWtwyjVvO024PGTLXY6u8MU5nHGcpvFXKFYOJtZpx7+p62KYRHZ5NEpeZm3kVGXunSVzBarR62puBSgG7m3jI0P00nMbqQwl0Gcpjq0sZOZgywr8K8tj7rbht9Gu8mNoZDba6oLuwQEzgDGLbaKYNjvcHmApNoCQeGqf9D+wfXBkZs3R5Akd1AsJPMv0qNSz9gU5V3USM3k9h7Hl1KtuysybSS8mGQS1BxJOxx0TGygED06Zg5YvGGLw9oZqMQtiszwYhgCHdRQ0Mt0tFobBCDabnQ0A0RmV67wxfu3f+4NXixFXcp+K2cC5pH3Obrpxp/049Y2w6rZSWQagdjYxuZm8iA9XSzIz3QBuojis0JeYM6SOc2DD5mCVlPc0LdxGUC/2Owl+3AsNXOGXBLTCIszBynAfC6LGJtmONgMfd2I/jj4wpYmk8tMu4ccNgy6oLEp7HALy+EKVUJlAKr9SDV27bdH2hZGrg/RijuSnMrPbOhruanNgpxVP99bnZvgvvry7HgJFNmapcDYyup5SaKTgZd6yBh31yy+zoFwnZWD3r9LgZm19kE1jCAWDmAoiaWtgjuw5v3rtF/DKRG987X7G+Sx/YKl81M53TJxDKTq9QjU7rCMCp8BoZ7NbCQy62Mb2eQoyIJtQzcGAXFsXVb01EFedzMrHXazgrkR9L/0CkG/MDAZQbmcVB4mFvBRjObyqhnIiegMPcB8Tc7WAY/N5+aABzoDpk4bWqrRbRGZFrMzGA432sBfaQ6K2vn22zf7mtvX2ul5u36CODUmL7DHONrJxbN1js7p7mG9tHXU0D87T+62CvrRUTlA6Uk/3xH5vK6UBjkjcdZZuuLocfmsHijfKyfuo2H+G6Bb+IuPdVXX8d39Z3Ku7Qrl2GjxTqB3+shje52x+iNEhJI4VmT2WLjz1WYy8QnK464vwnQimUAg4VZjhA6KuTNZhRLFsQvxLr1ZgkB/1QkXvaBYb+mWzzGbTC8W+INXS6gAgc7EV6fVMlArB7E9FmugyeGhTEOtrGOVnWFro8vjsYFjACx22mnkxto1HLrRcRsACzEkAW7VYyfp/NSJ1LOR5+gs7xDye3OTihUWMrk6t8QAa8747ZGazucP6K7TOw2cdT7vAJ+o1GihgE6JWMl727SgoZGL9gL20P34epsCuqANfEOOzQxYPhSzW1hpd0tBFMm6Uzw1cKea2DDSfKAzFs6iyZlRmSm3GWwK0c1ZTDac0xmQPxhBV8/7F1896Kihrl1pxK0ryCWaWFzMJQn00RiAeKDGphXn847NEzYzusmDA61ml5w6D9J/QKvFWqH8zRUBdFroF54NDy3gg7W1Eb3mZOok9yK9GEtuZpS+h5Xd8p3lw/MXkmRAvXyu4XwFQFo8mIqdnEjI139voioCdGfIHwzUORQ71bb2qA+0pjsQbLUy0BewXyNONJLXXicSijcUj+3DgPDYGMDhsRZDnliOIppN/kY/N/CpdLGY4UYnnYwhAJVhLqi0mpytRHRXpZJTCOiyuw2aTlvZVb8EoAMiAQUkautXw2yVVhmZISOf3cxhMYmAhYzSzuV1otUpglOVNgSsCJkRW/0ENoCnwmU3ozhU0MUC5Nd3D9+4idfab3S0CWhIW5Pp9EnxRU90NNuzMZ3iCsmWn/CuJpVxlOT6feCZj5VVOrXYQXqKOxBTWPzfD9pQEVv9Z53VjbX+gMlvU1D/YP/Lxmo1+Wh/AXK49vjmIOJWP8MyDvp/1UHni3fusTGKBzIF9NLeDmO2ukAZDz5wTc9sniQ30pnYmLiBv/hoQWXgeFGMMfHQn0qPIVaHA9bQxeYvQHYJQP/3SqrIOKWlYfe4TDvNLKUsIZsunlB+dT2jEALYLMw3IIqTnMEKc2Nd0IOIXm+PBLYuXyDsr5Bx6/Jh0E4h86GbQ82t7WvDLYD0yEvnFouA6cUekuxJOpng71U7BloKup6P2wGWlpb7SWEhikTxnZj63Qd377agIuNzfONx/8nPfGRTKJH6hodawVCwZmC9MDjrg4KJHuf3IkjpFvLYRGL1O6FP/zt5bGSyVscRQGaYucKYPwysy8pBL5tazMUKWfnXWuF2txbHOJALKSkzjQhhJ9gCIdAQlz9dDtDRQPUrk6/VUF89qsLOqBQUorE87ZIeVTxkcDgq6sxUMV0XNgUanaTuzB30SK2+prAI08Wrq6vjXQFPPEg/MPLOzacw0ttLzEWpk/Wp6RmRrpXyhbGewknP2ElOLOcruywBp8wtDPf2F4aeQuR4hwJzysllD2a+B4M3H7/TJp/G4YRM6fX/Jun5X0LRUf8AZLw11MWhjUUVgx37V4HL3IScbvkagc4j71//0P6d3/xNATpCaa9GHKL+yecYC91xI+NNQNqMAGHl3rmn90tlN89AZhEdSxYQpaDPXBmuBg11VdiPLoOmk2jEIRKb36sHwJV6xEhDhJ7sJ1MqZzqHK682xJj9ZqsD0NJkNodoIJPT6UFm8WLcGvJIHHJ/wD/gq7XWWWx+FwB+cGOhA54NDd1DgNzMGCD5NIT/ZrKQXOd+W4ywiYeDIV/Yy5WS9PwqdFNzvCYE2diffPd9CW4/urtgo+cMj5FuMYT6vXIAON6NCE/h8bfAsI7SqE10t735bvs1gX+JoUxC8U9lN/0Xfqnx049nz/k6jk6uZrYGiQRniTHPHSpq9QdEP5qMOkLz0HCfBnr2ZJEMEqGeTU4xBPNAIFxrQ2U6Aeryo1fe7PDvlYujXVY8buDv9Xv9iNvL4mTzmyl1abSRBlTF4raHEeIViOCyh8JhhxmZPcjMHGLJGQjaAWxxSzjsB98AdUq0dw9fw9Yvtg8CJIRKAMSmE2cHqWxmZkq16gMmT09PRZ2Xg/P0MbHN37hppG2X6P1+b28ftL2z3069yQ3bc7vL8/VLRyU6v+VxUZ0/vE+RUUMVumrdFbn6+IZGSROLEej8kS676b/0w+cff/azBDrJ1vJOef3s7OsMO02Majy7XlNR5x/wK+3KSfFXfrMAsvDnRSZL9wSa3TaF+swIOvvPrx50UEo4tfOn1+TePGCJRyaE5E5kOmSMnaSARWTEoLML6uhxbbNbA0GrwywBYyzgYog2i6kLwBMKmiwum2WgsdYGMNjefZMDeI8/cKHsBUA2GSucJE9mciBFp7RHud9Cb36rjfNSCfvbffcWQGSnAQzYD67R7LCWjsfXuwGxNFm1tDw7gcBFkN9RfPVRi3zCKvA9BtBvjdx9qvluiYON6Tz32N6QPbavf/TRP/nZgONKGchSmts7OpxEVnHHJXr3PSrvt6AqGmwVZ4R8k9gc1YOarFAQtBOg9XyqXjp9Z798CYbmGxiCtCno20cIMLFKLmoNeVfJ0Xwqm18nxu2GuYeyaYgH0WfyIFaEfa+ZnR45E9fpo1YmL0BFp9XkcIOtK+Bzi4X10LNb+32td2+DLJnN4swGJEZFSkUTX4BvPKYBqWfobqsA+O4IwOTubjkYytLg7X0e5bF9eX//QTOiAHsLEXSSu2eP9lte5kESz3PaND99NCIzEU0u8Wab9WmWT//Jj2mg2z/66lc/IY9NEc93fIDoueNDLmE/BeBVTruRa2VMzVoUNmMAbrMa58hmxqgTWgb9Yt9t2X/7x68cdGPnr9rTW7VbD1DD1zEYPaoSHnuBdzet56hDlPUfHQOJLeD2UIGUjblrA34L+WjkqqOba70zWBdw2sxdjRafG2R5fxju3V37MsiS30xEc1kgMaI+GBiI2wNWM29JGeloJSZvfpfg5Hn9EtkXvQO+b5gKW/t4c91XBtVLa8S4ZejRjYVmY5NtD0nb7ZFhepqTRGZnT6WeaCZx5c3f/1nZY+MVcqFf+v7zXzKAbjN5EcEalhPjLiX+Tm8P9ollQB5gNkqr0lDAYhlwOCs8gCyTk4d3cHGHLA4bM2DPLgHo+iXTLejqBN9OzAFwzk61KC4aFQY0AtLO3g6QdHox6ANAd5jXyXgYczsdoS5/V8BqCVs7K8Hs9fucHlClu8PW+qWrCnQwfSCBLlJqtJAVsJg7/UGfRzhtvQ845sRoBg3nsFrz0lBAvjh4fH0QsXvtcTv1x+py2i8ip61XeRfO2tuDek+h9Bv31zpufNCnWvkX/RGK3GRnpnO///dU0D+xP/8n31EW7zLoVqpn5it3xFCTC1HhAOTAP7tWRoI9UnR9c0qSuvxuM88vBsPWLgkL0+rIFnvYam0i9nftJOGvUg3FqwZdE1CBL0WIrrscgC3vIDZUIXKwKZIB/RP8w8ruuBj/YcHqsA3sTV5irHE0djriTr/JFK7tcmOrq9PiMBui+mh7q9WgqjGao4Ya6InkWXoj+3Jh9K2OqyP7bwOX43lYrlJBRwXjq3d7ryK23r67/+6gwYxyUs+HTOxiu3ZvePjG+9f6bvX19V1b4D1XH9zS2qfU9uVUppj+o9//nxz0bxPon9o//bHPf6bRy9Qf84Q70Ss/0O84AYExWdN1+krMH5xkQfIGPOIvslU66hxSNJNlgne4ssnBPE7i3dXktcsAOhfdV9f58ZeJPb1/rwSR+X58cV4PsDO7hQ27tLbfme2n3S0VZlMl83kZmv21TjcVzwRqwyEAfgc0dtl0mngVa3unw47wkqAAfWyjRxpNn031GISv33tbgKRhdZvuwJenw+F77zy+14bYfO/xUJ+kT9fke5+qN8Zgy/s313hGl78+uHoLNFddnQ3akyomRn/wJ79Pi3dOSMDddOenH/+kvc7q0W5Vq895x0kNvXUuZR2ukhMrsOc2N8ZAsgRskqtLbn+orvPA2SKItZ4jyPeLN1WgLv/ucoCu4aKGKzlcK3unIEV2twG2DiehZmmLlnA1iIdzwGXpULTi+jwmO6PnltWOtq7agNXhRmdntaXRUaEe1TiX2d4UMvurQbUmkVNd16d5RC6a21jMGlZ1fR2EOck5rTFe5iUW9Yh3Hy3YgBdcPnomgUGMZos4blsHbRcW8YWUHI5/UUws/uAn/4CsO2n6Nz5yPv+JL/hNjawyLl8Sm4UoACtrmzrNdAAbCsAJ+pb3Be6JzRxI7qCFH9Tlk42XLRzCqWlAGstaHXCb43WNxvL///Sqq6UIdCNtLqrMDae7x/xj/94WpTxO8SGxJkW2VygMUkOtpVvIuPgrBhr5B3fQ4aq1+h1OhuhqbOqsAIO03HvnfjMI6TR5wB00i9/b3j1c3Z2PqGHAs1GBdlJz2QmfQS3bG6Et7Whk+gEcfEqPdOwbenyz2WA5XiY+Mk7eVDQ9ehJTND5/svmZP/kZDfSQ/fn/+LCxzgtOrq0kNkudpcLbZFVUNVStsRN/cYg+8UhiGXMFQ6AOFfA5JHD4Ecm+c9Bf95usTUGPsaP7t6jB5dKALskIkMD4Xolv52hYZv1qBPrnToFIuYEyTqcAKD/WvPa4ibGKurpGi5eCNG6HxeKM28Ag1/bbF270PhD4eQOA4HcQDit7K/X19UeHatBlMUMQjJ4sGiujL84MMvISKx9bhvcf9AFyRpyWVn3kyIvEWZ4ZANdbMzjMUg+kilkBP7RK+WL6j2WPjULvnwn9k+cf+fiKrdIUBxK0hAN1YbsNhcCARR0pxb7U8R7f5tPRsvidgE0NYUu1TRVgDrvwbFSmHb4Sd4TMBo5BCX/6EoAu20pD8EP0Es7ukCe7VwWSND8BULVakgDH5xiNfKAtE+Lq5D33zrpGO/lllaGBWoKeRLfpQ9zzar7W0fEWaQFl4GsbgRaI57RT6WhC0cdYUoJoZib2UoubpKOuv1BHnd4Hn/XuP5U44Uhvs/aj0UzxhAjgVRs/NpXX4nNSMtcjqaD32KA1lfsDyrGJovdvsh/+w3/yUZ2XQWVdl2wfeEOmnTG1Ur7Wguo67mpvnwCdh3HtnYFGu03WdU/cgxAcwEQyKnj91Wob3ff46b99WTRdxlvLr06Iaef93JOVcO4Y8CHXdGDHcxEEqF8qIRfxlw+44011caTwW63F67K9PLRPcJHdAoKmdwQAvY0I0DgAiA/3ymXeiMPziMBj6iTLw/C6bVeSYgbUDUCjUX9h8Mv7w818gvagdt9mNjC/OYUqiXHi5GRzI6pqe5obk9TJlJp9Ye9Rjk0B/ZPXP/yHn5rC3NXyhEMC81Bd0GwYvu/3g0xHjNh2zUbmPTMa4VeistpvqXaTsRKnVh3G6HRWpoqU2f0VOwBcXnmJHGm6dkG1Hi3O3FgjcZmbAIkKmCTYmYvQc3iuBFz0Di3s7GRON7q7fI0Oo1cylp3K8SIyALg5JB/4+vAgotcCoomXjqTsXb7XjySpYvLkIKsTxtYcrp7v1JeXn5ZYBEtCJrdq6hvq66tW+usnAdFg6rv3735l6KrmAo7FAKLFPGVip2jHjfVU9oQqV9eLG1lMFiT+JM8pLXUE+o/Lbvo3fuHrz8ue/8NPrJXE1m31ih/oaupEg1A9szpjgF6EerGQoq+uzuCA3W1GBCLTduH0ogCdUJf7Fgn1ywO6iremQi+W5wjzqr1y8tp2T2kyuUheL0+q/U3KqzLo9sR93lBcuOQMo/lEjHodp9PTGzQqDZ52yEfvWBsEDPnJz+vkUK8SbCQ7q1tqfD8zps1UrzncXZ2Y252dnV09nJiYWF09PFyemzvkA7EmDpfOlyZWJ05lgGltQU/2kfb7BKEen09QRhvTRcp7k6E/KQBCYSOTwmQ6dlY8iSnVNGYP5djeINBp8e7+9JvPP/M6Y8CsPuDC4fPb9Gga+Kw27AqVsYo44d7WRyqfyEwvTkWoG72r1s8zi3Y3Qq2PzkBR9Zarok9C1XQ5nf6KEy6SnHFBTeB4j3rCUEAPh4cE9yEA4GdWGwBf0nTm9Tu6KpnawJvKpDk30WIuS5AUY3zT3CHoB6/vdyOgK+BBCuLh6Wy/cpDVcbWgKBUFUEDfOtw+5YXRk/UrxzWTNTUNNVwauNKXIlElnt1/VK4mqpU51qi4mzLo3H4jQuakeCBz06yfjAkbEEXM8U6z0YMc7euKS10Dr//Uxz+ngP71eNfzf/jhmxWVCLaAr9UsQLd4EM02dDoRETrDHqwNl7FqUyUybO4YIoY1NlbIpKdHE1mAVrPT4fM18jpRD6YTKDB/727He/wkZdQvC+iKfutkh6W9FTo9bnkl4L7bDgDOLwmFLS8ZphowEnNlmTprQZS9JRTzns+dbWYEO829G+9/MNQrKCA8VifSyhaxZm9LWIrJ3Xrxk0D/tIXk5HK/aua1Z7kuCKWtFbm+gUSZ1GdsaQGpmKP7OJE5SAFJYoZuQB46KyAQZ1T0pED7VQfAZY3zliaOuSiWeuujr/6X77wZN9kALLVmqx2wwtRI3KmNzBHwIKDPZAZv2FNmNwlakZYh3t8up59HM9Pp9FlOzPh2hxo7X8dYGmkR19Kx/75SdEGnSE2rrxp0anYwpCUIQT73WrjP4/QmTe5WAeDhuWRk6GH6poyEtsJrPVjPLfLetOlkkrNB5ZTkyMKDhTYU4m/Eaqswl/OH4kArs+UG3g7lN8hLXN6ZFKCXSnofuIL+5ASnn6pH1EHXaRxlZY9Ob0A0igSzAD07s0jxptRoQmbLQl7YRKDH6zzmQIhamuS6mU/aPvz+9z958zWTHcESAL+fJk0PoFiYVQRdpOkmNzjudLEQB10vZO++92yQ//1XOOvedOZslIDnwtfvfGX/zj5vh1Y4KAAlePVEFDSWDQyoA/0dXM/Ex+V50ryGXWosW92+SPmjtRu8NEF+sTg9Gsvlx1KpKGoo6cevDMcFAw9Vku+cTk7WLO+VK8fSFZ16Tvls6uXt+ofjS0vnK2p+TdlGlrfLt9RTARl0nZJbIjmbSRY31+kEBGdGNCmwl3Q/IFpcp1156Q/zD3xB89i+8/rz7//EJ/bXglYCnVSam3cvdW41xT1hOvHOOjdUNDrL3HYz46Iw/r51faijhV8D/sJUYj2T3Ejkp0aLiy+QXWt//1YZyZUy5b68BKD/S1mDjL1CTHRic+veAFxWjkqAbOsU8QLqjOkTEDXQGQebXeBKNq4XXI0hGyr0uXMTq8uHxxFd0Y3xgp5IzfHS9nh/+daher/JGywtj5cQIyhE5Xais9CLAqZGR9fX85rpyJ8cpGmBoXP9C+JPSQJzJatwisU7gf6NX+r5zsdfCFa/1hXwQCAM1Xcq0CX6TT2hOFbbRY9spTJ8SR0NqTxe+pplaIVzlqdn/NkUeYlCJ2S3TUadNP1V++n/yggLYwaa4+MjvqFYu3xlL4ym0tEvM4qCtwK6BhVeZNCk+rtyvjCLGA4GYIBdLWRsOJ5bAUCjt346zhfwh0vbXHZOde4mVdflMLLxUJhPbBQThLnqNWFmXa6JB0FC8YYCesj8Hd7S9GYZM9ugyyFV+iq5eXcgQ32og9mmjQxjMu7Kd/r23vV7z1oEaxjgnzN3BpBxBFEYBgCUUrSCTmZyyMJKCwEoh9xSWloKoAVoaOhdaQm4WwpUN6FQuYSj2JwowLGiNIgEGoSmVSAoKADQmXf//m+npwByT5LdvTOTnf3mvZm5vX3/mZFuZZ1Sx+UNKWeuGHpiqKcZJUkqwwTbmGpyDmzgZwGbWzQd1OF2AYW6OwvTdIBomq64wC4tdvczfgrLjtPLO+3V4fl+fzSqVOc4bIl9RpkLdeJwE5MISUIRoMsn748ef1+ZyniwmA0rb85hIPUpHCEU13B6t/b12Yt3H/2ZrG9MH6I5evv0oQsm+n/40s3F1UPHgFuHSeYv77+vjDfbbje/sgKYQCq7NDDHryNRY7CnZlEMdQBqBCZ8iTUrssTEgSBWkbH9Ic4AQUahJwQdjlGYlQNp8PQ7K4T+y99jeyLQUVamtjxn7qivo9XTHzkIMj3uw5tPR6+NWfeJVB9AKRYRfj6gI2rDYUi+/Nw1NDgZXTt2VC2rgc7B22Ez0BGV9b26XyGFTyK4+runZ3lly15+elqWZZ7mZY+lxA4PKqptM7ZgxY66BHod17Gh81sXnmPDPbbjjXvLzwU6xwZUjprR3wgdW4Y5iCd77ksvN9bq/raIaxJyvoeLsj0fnk5T3btKJs1qbK92/JgiVKp5JSLNxJkSNAwYtOh/9rxw42A4HAwnk0FRFKPJqPDHW93D8d54ZzVN93YPupvocY34jgfRhSseagF0JQ9vD7q6y/U9tp9/fks+Ameb0OOJCiW+aII5/FHt55Y3UciH8GfYxzAYBHbnAfoUJqkjdsd33rjsQvvB3yh1k8DPscGKRnFrMSX8P+gJBpNeu5tl49VO1snaWSdtd9pZt7+/NdzyPWEwKUbjFDUiwGt8NzDkCMVreCMh9HC75Tqgf/l2eRLyEbQCrtp0/ELnNRKi6N6krgsYG16RRLBQiqvXFtZ3pjmAjiWbBmoHLmh2DF3JIbYDeu1fct2VuuxzRNAYGa3REsPnvOqQGxvUV1ReqyrzMs/zNO3sZL36bDmqEzt4hwoo2KSBnn7sJ+/X6hXbyaVP/+yTULjFf+O743wHV8uhqbHPW7SbL6P7BOoa8UJ4v+p1OgiAjuP5mdhUqYnkmg4slwOwEecRzuowT+7oAlIjuhyv8kxPE2ZgDvaRagxHpEhM32hYB3WtgtUIDD95/wHox/fvSj4Ch0CXSKPRILQVgooLCy0JLE15d+KGVwC7LNwW7VxBv3Hr5sXF9var2wtTJlZOFM0OKdaW6lArBneLnV7fwqcVDkOca/0l7qwREIihIIq7Q4m7dXCGPVNOwulS/pIOa5mZICnpeOv2dd2y73Nqf9wH48sFtTsBqHTiAjT2goaT3IXzLuZaQGBgEjHTlH7QKO2Lfh9SvbeVOLNl5r2kQToEzhj4kO3QE1rIYHjGpmKadPLOpM9mkk79MspDtq2MspPqg4BqAkVGVsKA/3ACzkn5TLuzaBd3UdL/+bwlX2n36uRRhRtAUaN7SbUavAskctJ/0+WUIcL0cJCxCUiCBGj5h6j/SPZNT7BPEY5sqivm9lFSj+jF1AmNwNzmtUp97vIo6cfDs32zSqoYhsJwmzlJyRnSIUO2wjrQVcCeWAyuL7i7yzNvGZpLw9SLXL/5rkuSv/nqcmhX3t8nZkeG4vhRS7ZWlUYUtyXsLxmipk3XmfiWt05ftOpRYJJzlYQbct8khzoxhB+i1qcSqgyeQ1pYjIzh31TXIjOky0SjVCTBWLCjtg5j6YsXj7ehJimfmfoyScp/sQ2KIlTHpXuAyIqxnZ8gM4SqlqzHGrCCbDpWQHW5rBjzQZHQrryfPm5rIhKRa2rEYnLNpVo1MAS/s9IphQiELIgIaJ7tT1UWfiESqqGlQILyCkvLFSpjjFvpW9EW264WXCYSl1RZ1hgkM1aNLZ2b0C2+gf4e+DH0t/g5/li+NjdKsm6lv86caiGxKG9VkJp8UDBCmDJeZ/F/Cf0DfpeQNYKcDMcr74tzY6dEMYRmRi7tC6/z+F1HW9IZ6dpusb1fzYVEIbZjDPV6i54ezgLpigSBOcbWOEEuJByBNi9yF3aFwwfkRAdBcG4Ot5iVd4ngnPS9dCaI1sOj50tLp/OaCNbv0h0+BZSKEP0FERyBOul9bx2RSSVIA8EHYEJ3NNblkDHJleKSIYJbzRoQ7YBfwCDN2533mMFS7uhu3w7HJ9fZMvSp2r9aAAAAAElFTkSuQmCC"/>
          <p:cNvSpPr>
            <a:spLocks noChangeAspect="1" noChangeArrowheads="1"/>
          </p:cNvSpPr>
          <p:nvPr/>
        </p:nvSpPr>
        <p:spPr bwMode="auto">
          <a:xfrm>
            <a:off x="18219738" y="7942"/>
            <a:ext cx="304800" cy="30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62" name="صورة 61" descr="صورة تحتوي على نص, أدوات المطبخ&#10;&#10;تم إنشاء الوصف تلقائياً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71" y="1927851"/>
            <a:ext cx="2392046" cy="1219200"/>
          </a:xfrm>
          <a:prstGeom prst="rect">
            <a:avLst/>
          </a:prstGeom>
        </p:spPr>
      </p:pic>
      <p:pic>
        <p:nvPicPr>
          <p:cNvPr id="63" name="صورة 62" descr="صورة تحتوي على رسوم المتجهات&#10;&#10;تم إنشاء الوصف تلقائياً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092" y="1729909"/>
            <a:ext cx="1532969" cy="1490915"/>
          </a:xfrm>
          <a:prstGeom prst="rect">
            <a:avLst/>
          </a:prstGeom>
        </p:spPr>
      </p:pic>
      <p:grpSp>
        <p:nvGrpSpPr>
          <p:cNvPr id="31" name="مجموعة 30"/>
          <p:cNvGrpSpPr/>
          <p:nvPr/>
        </p:nvGrpSpPr>
        <p:grpSpPr>
          <a:xfrm>
            <a:off x="11287076" y="8124765"/>
            <a:ext cx="1537908" cy="1398585"/>
            <a:chOff x="4654213" y="3086350"/>
            <a:chExt cx="2969437" cy="2866407"/>
          </a:xfrm>
        </p:grpSpPr>
        <p:sp>
          <p:nvSpPr>
            <p:cNvPr id="33" name="شكل بيضاوي 32"/>
            <p:cNvSpPr/>
            <p:nvPr/>
          </p:nvSpPr>
          <p:spPr>
            <a:xfrm>
              <a:off x="4753302" y="3140942"/>
              <a:ext cx="2828835" cy="27664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4" name="Picture 2" descr="عبارات مزخرفه عن القهوه - مجلة رجيم"/>
            <p:cNvPicPr>
              <a:picLocks noChangeAspect="1" noChangeArrowheads="1"/>
            </p:cNvPicPr>
            <p:nvPr/>
          </p:nvPicPr>
          <p:blipFill rotWithShape="1"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98" t="48554" r="22826" b="8699"/>
            <a:stretch/>
          </p:blipFill>
          <p:spPr bwMode="auto">
            <a:xfrm>
              <a:off x="4654213" y="3086350"/>
              <a:ext cx="2969437" cy="2866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8" name="Google Shape;181;p29" descr="Google Shape;181;p29">
            <a:extLst>
              <a:ext uri="{FF2B5EF4-FFF2-40B4-BE49-F238E27FC236}">
                <a16:creationId xmlns:a16="http://schemas.microsoft.com/office/drawing/2014/main" xmlns="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t="16970" r="8892" b="21025"/>
          <a:stretch>
            <a:fillRect/>
          </a:stretch>
        </p:blipFill>
        <p:spPr>
          <a:xfrm>
            <a:off x="12827918" y="5461076"/>
            <a:ext cx="4073702" cy="1620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Google Shape;181;p29" descr="Google Shape;181;p29">
            <a:extLst>
              <a:ext uri="{FF2B5EF4-FFF2-40B4-BE49-F238E27FC236}">
                <a16:creationId xmlns:a16="http://schemas.microsoft.com/office/drawing/2014/main" xmlns="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16970" r="8892" b="21025"/>
          <a:stretch>
            <a:fillRect/>
          </a:stretch>
        </p:blipFill>
        <p:spPr>
          <a:xfrm>
            <a:off x="12827918" y="6402788"/>
            <a:ext cx="4073702" cy="1620554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22">
            <a:extLst>
              <a:ext uri="{FF2B5EF4-FFF2-40B4-BE49-F238E27FC236}">
                <a16:creationId xmlns:a16="http://schemas.microsoft.com/office/drawing/2014/main" xmlns="" id="{6E4E3FB3-A538-4746-A2ED-B65F45765AFA}"/>
              </a:ext>
            </a:extLst>
          </p:cNvPr>
          <p:cNvSpPr/>
          <p:nvPr/>
        </p:nvSpPr>
        <p:spPr>
          <a:xfrm>
            <a:off x="13407335" y="6789832"/>
            <a:ext cx="2999600" cy="713006"/>
          </a:xfrm>
          <a:prstGeom prst="rect">
            <a:avLst/>
          </a:prstGeom>
          <a:noFill/>
        </p:spPr>
        <p:txBody>
          <a:bodyPr wrap="square" lIns="81263" tIns="40631" rIns="81263" bIns="40631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18-8-1443هـ</a:t>
            </a:r>
            <a:endParaRPr lang="en-US" sz="41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59" name="Rectangle 1">
            <a:extLst>
              <a:ext uri="{FF2B5EF4-FFF2-40B4-BE49-F238E27FC236}">
                <a16:creationId xmlns:a16="http://schemas.microsoft.com/office/drawing/2014/main" xmlns="" id="{96B18D14-EF10-4F53-A9D0-D16136FA3422}"/>
              </a:ext>
            </a:extLst>
          </p:cNvPr>
          <p:cNvSpPr/>
          <p:nvPr/>
        </p:nvSpPr>
        <p:spPr>
          <a:xfrm>
            <a:off x="13961047" y="5806957"/>
            <a:ext cx="2047790" cy="713006"/>
          </a:xfrm>
          <a:prstGeom prst="rect">
            <a:avLst/>
          </a:prstGeom>
          <a:noFill/>
        </p:spPr>
        <p:txBody>
          <a:bodyPr wrap="square" lIns="81263" tIns="40631" rIns="81263" bIns="40631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الاثنين</a:t>
            </a:r>
            <a:endParaRPr lang="en-US" sz="41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842921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" y="-3"/>
            <a:ext cx="15425681" cy="1028700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2"/>
          <a:srcRect r="83084" b="8839"/>
          <a:stretch/>
        </p:blipFill>
        <p:spPr>
          <a:xfrm>
            <a:off x="15425683" y="-3"/>
            <a:ext cx="2862323" cy="1028700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"/>
              </a:ext>
            </a:extLst>
          </a:blip>
          <a:srcRect/>
          <a:stretch>
            <a:fillRect/>
          </a:stretch>
        </p:blipFill>
        <p:spPr>
          <a:xfrm>
            <a:off x="3070029" y="3394400"/>
            <a:ext cx="1839402" cy="17491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5C5FAA9-A8EE-440A-8B1F-7CBC455DE94C}"/>
              </a:ext>
            </a:extLst>
          </p:cNvPr>
          <p:cNvSpPr/>
          <p:nvPr/>
        </p:nvSpPr>
        <p:spPr>
          <a:xfrm>
            <a:off x="17830800" y="9258300"/>
            <a:ext cx="457200" cy="6096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GB"/>
          </a:p>
        </p:txBody>
      </p:sp>
      <p:pic>
        <p:nvPicPr>
          <p:cNvPr id="13" name="Picture 12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96F691D6-7273-4292-8AE4-9F17804328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28" y="-3"/>
            <a:ext cx="3027257" cy="3027257"/>
          </a:xfrm>
          <a:prstGeom prst="rect">
            <a:avLst/>
          </a:prstGeom>
        </p:spPr>
      </p:pic>
      <p:pic>
        <p:nvPicPr>
          <p:cNvPr id="16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FF1B7D4C-E4D8-4F90-BC1E-C82E9AC17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751" y="3607816"/>
            <a:ext cx="3027257" cy="3027257"/>
          </a:xfrm>
          <a:prstGeom prst="rect">
            <a:avLst/>
          </a:prstGeom>
        </p:spPr>
      </p:pic>
      <p:pic>
        <p:nvPicPr>
          <p:cNvPr id="17" name="Picture 16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D25EAD51-C724-4C36-967E-E7407D425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5" y="7259749"/>
            <a:ext cx="3027257" cy="3027257"/>
          </a:xfrm>
          <a:prstGeom prst="rect">
            <a:avLst/>
          </a:prstGeom>
        </p:spPr>
      </p:pic>
      <p:sp>
        <p:nvSpPr>
          <p:cNvPr id="40" name="مستطيل 39"/>
          <p:cNvSpPr/>
          <p:nvPr/>
        </p:nvSpPr>
        <p:spPr>
          <a:xfrm>
            <a:off x="5257802" y="1333500"/>
            <a:ext cx="4422512" cy="464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4" tIns="91422" rIns="182844" bIns="91422" rtlCol="1" anchor="ctr"/>
          <a:lstStyle/>
          <a:p>
            <a:pPr algn="ctr">
              <a:defRPr/>
            </a:pPr>
            <a:r>
              <a:rPr lang="ar-SA" sz="7200" b="1" dirty="0">
                <a:solidFill>
                  <a:srgbClr val="0070C0"/>
                </a:solidFill>
                <a:cs typeface="Akhbar MT" pitchFamily="2" charset="-78"/>
              </a:rPr>
              <a:t>اللهم</a:t>
            </a:r>
            <a:r>
              <a:rPr lang="ar-SA" sz="7200" b="1" dirty="0">
                <a:cs typeface="Akhbar MT" pitchFamily="2" charset="-78"/>
              </a:rPr>
              <a:t> </a:t>
            </a:r>
            <a:r>
              <a:rPr lang="ar-SA" sz="7200" b="1" dirty="0">
                <a:solidFill>
                  <a:srgbClr val="7030A0"/>
                </a:solidFill>
                <a:cs typeface="Akhbar MT" pitchFamily="2" charset="-78"/>
              </a:rPr>
              <a:t>انفعنا</a:t>
            </a:r>
            <a:r>
              <a:rPr lang="ar-SA" sz="7200" b="1" dirty="0">
                <a:cs typeface="Akhbar MT" pitchFamily="2" charset="-78"/>
              </a:rPr>
              <a:t> </a:t>
            </a:r>
          </a:p>
          <a:p>
            <a:pPr algn="ctr">
              <a:defRPr/>
            </a:pPr>
            <a:r>
              <a:rPr lang="ar-SA" sz="7200" b="1" dirty="0">
                <a:solidFill>
                  <a:schemeClr val="accent4">
                    <a:lumMod val="50000"/>
                  </a:schemeClr>
                </a:solidFill>
                <a:cs typeface="Akhbar MT" pitchFamily="2" charset="-78"/>
              </a:rPr>
              <a:t>بما</a:t>
            </a:r>
            <a:r>
              <a:rPr lang="ar-SA" sz="7200" b="1" dirty="0">
                <a:cs typeface="Akhbar MT" pitchFamily="2" charset="-78"/>
              </a:rPr>
              <a:t> </a:t>
            </a:r>
            <a:r>
              <a:rPr lang="ar-SA" sz="7200" b="1" dirty="0">
                <a:solidFill>
                  <a:srgbClr val="00B050"/>
                </a:solidFill>
                <a:cs typeface="Akhbar MT" pitchFamily="2" charset="-78"/>
              </a:rPr>
              <a:t>علمتنا </a:t>
            </a:r>
            <a:r>
              <a:rPr lang="ar-SA" sz="7200" b="1" dirty="0">
                <a:solidFill>
                  <a:srgbClr val="FF0000"/>
                </a:solidFill>
                <a:cs typeface="Akhbar MT" pitchFamily="2" charset="-78"/>
              </a:rPr>
              <a:t>، </a:t>
            </a:r>
          </a:p>
          <a:p>
            <a:pPr algn="ctr">
              <a:defRPr/>
            </a:pPr>
            <a:r>
              <a:rPr lang="ar-SA" sz="7200" b="1" dirty="0">
                <a:solidFill>
                  <a:srgbClr val="CC0000"/>
                </a:solidFill>
                <a:cs typeface="Akhbar MT" pitchFamily="2" charset="-78"/>
              </a:rPr>
              <a:t>وعلّمنا</a:t>
            </a:r>
            <a:r>
              <a:rPr lang="ar-SA" sz="7200" b="1" dirty="0">
                <a:cs typeface="Akhbar MT" pitchFamily="2" charset="-78"/>
              </a:rPr>
              <a:t> </a:t>
            </a:r>
            <a:r>
              <a:rPr lang="ar-SA" sz="7200" b="1" dirty="0">
                <a:solidFill>
                  <a:srgbClr val="FF9900"/>
                </a:solidFill>
                <a:cs typeface="Akhbar MT" pitchFamily="2" charset="-78"/>
              </a:rPr>
              <a:t>ما</a:t>
            </a:r>
            <a:r>
              <a:rPr lang="ar-SA" sz="7200" b="1" dirty="0">
                <a:cs typeface="Akhbar MT" pitchFamily="2" charset="-78"/>
              </a:rPr>
              <a:t> </a:t>
            </a:r>
            <a:r>
              <a:rPr lang="ar-SA" sz="7200" b="1" dirty="0">
                <a:solidFill>
                  <a:srgbClr val="003366"/>
                </a:solidFill>
                <a:cs typeface="Akhbar MT" pitchFamily="2" charset="-78"/>
              </a:rPr>
              <a:t>ينفعنا</a:t>
            </a:r>
            <a:r>
              <a:rPr lang="ar-SA" sz="7200" b="1" dirty="0">
                <a:cs typeface="Akhbar MT" pitchFamily="2" charset="-78"/>
              </a:rPr>
              <a:t> </a:t>
            </a:r>
            <a:r>
              <a:rPr lang="ar-SA" sz="7200" b="1" dirty="0">
                <a:solidFill>
                  <a:srgbClr val="FF0000"/>
                </a:solidFill>
                <a:cs typeface="Akhbar MT" pitchFamily="2" charset="-78"/>
              </a:rPr>
              <a:t>،</a:t>
            </a:r>
            <a:r>
              <a:rPr lang="ar-SA" sz="7200" b="1" dirty="0">
                <a:cs typeface="Akhbar MT" pitchFamily="2" charset="-78"/>
              </a:rPr>
              <a:t> </a:t>
            </a:r>
            <a:r>
              <a:rPr lang="ar-SA" sz="7200" b="1" dirty="0">
                <a:solidFill>
                  <a:srgbClr val="660066"/>
                </a:solidFill>
                <a:cs typeface="Akhbar MT" pitchFamily="2" charset="-78"/>
              </a:rPr>
              <a:t>وزدني</a:t>
            </a:r>
            <a:r>
              <a:rPr lang="ar-SA" sz="7200" b="1" dirty="0">
                <a:cs typeface="Akhbar MT" pitchFamily="2" charset="-78"/>
              </a:rPr>
              <a:t> </a:t>
            </a:r>
            <a:r>
              <a:rPr lang="ar-SA" sz="7200" b="1" dirty="0">
                <a:solidFill>
                  <a:srgbClr val="3333CC"/>
                </a:solidFill>
                <a:cs typeface="Akhbar MT" pitchFamily="2" charset="-78"/>
              </a:rPr>
              <a:t>علماً</a:t>
            </a:r>
            <a:r>
              <a:rPr lang="ar-SA" sz="7200" b="1" dirty="0">
                <a:solidFill>
                  <a:srgbClr val="FF0000"/>
                </a:solidFill>
                <a:cs typeface="Akhbar MT" pitchFamily="2" charset="-78"/>
              </a:rPr>
              <a:t>.</a:t>
            </a:r>
            <a:endParaRPr lang="en-US" sz="7200" b="1" dirty="0">
              <a:solidFill>
                <a:srgbClr val="FF0000"/>
              </a:solidFill>
              <a:cs typeface="Akhbar MT" pitchFamily="2" charset="-78"/>
            </a:endParaRPr>
          </a:p>
          <a:p>
            <a:pPr algn="ctr"/>
            <a:endParaRPr lang="ar-SA" sz="7200" b="1" dirty="0">
              <a:solidFill>
                <a:srgbClr val="00B4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43" name="Picture 38" descr="Todos los derechos reservados a sus respectivos autores | Coffee png, Coffee  clipart, Coffee illustrat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22076" y="7434281"/>
            <a:ext cx="1081421" cy="1068692"/>
          </a:xfrm>
          <a:prstGeom prst="rect">
            <a:avLst/>
          </a:prstGeom>
          <a:noFill/>
        </p:spPr>
      </p:pic>
      <p:pic>
        <p:nvPicPr>
          <p:cNvPr id="11" name="Picture 10" descr="Shape, arrow&#10;&#10;Description automatically generated">
            <a:extLst>
              <a:ext uri="{FF2B5EF4-FFF2-40B4-BE49-F238E27FC236}">
                <a16:creationId xmlns="" xmlns:a16="http://schemas.microsoft.com/office/drawing/2014/main" id="{94D50BE7-6E12-4C82-8BF1-8FF77BB324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2" y="1790702"/>
            <a:ext cx="2385560" cy="2385560"/>
          </a:xfrm>
          <a:prstGeom prst="rect">
            <a:avLst/>
          </a:prstGeom>
        </p:spPr>
      </p:pic>
      <p:pic>
        <p:nvPicPr>
          <p:cNvPr id="51" name="صورة 5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816" r="89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2" y="1333502"/>
            <a:ext cx="2053535" cy="1923983"/>
          </a:xfrm>
          <a:prstGeom prst="rect">
            <a:avLst/>
          </a:prstGeom>
        </p:spPr>
      </p:pic>
      <p:pic>
        <p:nvPicPr>
          <p:cNvPr id="21" name="Picture 10" descr="Silent Sustained Reading - Earth Science - 8A">
            <a:extLst>
              <a:ext uri="{FF2B5EF4-FFF2-40B4-BE49-F238E27FC236}">
                <a16:creationId xmlns:a16="http://schemas.microsoft.com/office/drawing/2014/main" xmlns="" id="{A1CC2361-4FBF-4FA2-B335-E7C6134162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382" y="7120980"/>
            <a:ext cx="2468582" cy="169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Google Shape;65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3042313">
            <a:off x="4187404" y="7873257"/>
            <a:ext cx="618908" cy="963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73;p14"/>
          <p:cNvPicPr preferRelativeResize="0"/>
          <p:nvPr/>
        </p:nvPicPr>
        <p:blipFill rotWithShape="1">
          <a:blip r:embed="rId11">
            <a:alphaModFix/>
          </a:blip>
          <a:srcRect l="49052"/>
          <a:stretch/>
        </p:blipFill>
        <p:spPr>
          <a:xfrm>
            <a:off x="6019804" y="5998876"/>
            <a:ext cx="2171579" cy="1969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77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840160" y="6774042"/>
            <a:ext cx="2585925" cy="2389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10;p1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648200" y="7657892"/>
            <a:ext cx="1371600" cy="1249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2558">
            <a:off x="14439738" y="3124470"/>
            <a:ext cx="3110736" cy="414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2" name="مجموعة عادي">
            <a:extLst>
              <a:ext uri="{FF2B5EF4-FFF2-40B4-BE49-F238E27FC236}">
                <a16:creationId xmlns="" xmlns:a16="http://schemas.microsoft.com/office/drawing/2014/main" id="{B6C8E5F9-E896-4B4F-84DB-991F43B31A11}"/>
              </a:ext>
            </a:extLst>
          </p:cNvPr>
          <p:cNvGrpSpPr/>
          <p:nvPr/>
        </p:nvGrpSpPr>
        <p:grpSpPr>
          <a:xfrm>
            <a:off x="9824387" y="2324102"/>
            <a:ext cx="5917200" cy="9227870"/>
            <a:chOff x="9015693" y="1849131"/>
            <a:chExt cx="2898412" cy="4997382"/>
          </a:xfrm>
        </p:grpSpPr>
        <p:pic>
          <p:nvPicPr>
            <p:cNvPr id="53" name="صورة عادي">
              <a:extLst>
                <a:ext uri="{FF2B5EF4-FFF2-40B4-BE49-F238E27FC236}">
                  <a16:creationId xmlns="" xmlns:a16="http://schemas.microsoft.com/office/drawing/2014/main" id="{BDB2467C-F01F-4DF2-B909-99DE28B3E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36692" y="1849131"/>
              <a:ext cx="1477413" cy="4997382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4" name="فقاعة الكلام عادي">
              <a:extLst>
                <a:ext uri="{FF2B5EF4-FFF2-40B4-BE49-F238E27FC236}">
                  <a16:creationId xmlns="" xmlns:a16="http://schemas.microsoft.com/office/drawing/2014/main" id="{46CCA581-31C6-4083-8596-AA27C4473A5C}"/>
                </a:ext>
              </a:extLst>
            </p:cNvPr>
            <p:cNvSpPr/>
            <p:nvPr/>
          </p:nvSpPr>
          <p:spPr>
            <a:xfrm>
              <a:off x="9015693" y="2344327"/>
              <a:ext cx="1644948" cy="892932"/>
            </a:xfrm>
            <a:prstGeom prst="wedgeRoundRectCallout">
              <a:avLst>
                <a:gd name="adj1" fmla="val -4743"/>
                <a:gd name="adj2" fmla="val 88421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0" rIns="108000" bIns="0" rtlCol="1" anchor="ctr"/>
            <a:lstStyle/>
            <a:p>
              <a:pPr algn="ctr" rtl="0"/>
              <a:r>
                <a:rPr lang="ar-SA" sz="4100" b="1" dirty="0">
                  <a:ln w="3175">
                    <a:noFill/>
                  </a:ln>
                  <a:solidFill>
                    <a:srgbClr val="CC0099"/>
                  </a:solidFill>
                </a:rPr>
                <a:t>ابلتكم تقول </a:t>
              </a:r>
              <a:r>
                <a:rPr lang="ar-JO" sz="4100" b="1" dirty="0">
                  <a:ln w="3175">
                    <a:noFill/>
                  </a:ln>
                  <a:solidFill>
                    <a:srgbClr val="CC0099"/>
                  </a:solidFill>
                </a:rPr>
                <a:t>هيَّا.. </a:t>
              </a:r>
              <a:r>
                <a:rPr lang="ar-SA" sz="4100" b="1" dirty="0">
                  <a:ln w="3175">
                    <a:noFill/>
                  </a:ln>
                  <a:solidFill>
                    <a:srgbClr val="CC0099"/>
                  </a:solidFill>
                </a:rPr>
                <a:t>ندعو معاً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500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:a16="http://schemas.microsoft.com/office/drawing/2014/main" xmlns="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148437" y="954462"/>
            <a:ext cx="17301363" cy="8837238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205698" tIns="102849" rIns="205698" bIns="102849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056989">
              <a:defRPr/>
            </a:pPr>
            <a:r>
              <a:rPr lang="ar-SA" sz="108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2056989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6989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6989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6989">
              <a:defRPr/>
            </a:pPr>
            <a:endParaRPr lang="en-US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22" name="Google Shape;239;p7" descr="https://lh4.googleusercontent.com/GXdg5v1eBuWiAKbCX5CCdTmS7s-pMNFMoos8Z-cE6t7Qwxv1WlKsZEKX2Omii9S7Td-swycOB3GnBY-Y5pglZi7MKjk2Jro-qHnZ8YEl5KvcT70rML-t9T6bPwJYz4sBfJiBvno38A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701647" y="7304762"/>
            <a:ext cx="1618625" cy="2235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42;p7" descr="https://lh6.googleusercontent.com/lA8Hyi4kH_IVGIdbWoAFwdqJ0IGVj9Bn9TQ8RhpKzpEZjPVyUjgSWzvirmGim6mjsnpnR9onHSWPgS2dGT4Ag0pR-t8j2dOFWCfozE8aOKTdQtfZKVkoibbq713dsVPmtcn8tJQLNB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1929689" y="3162304"/>
            <a:ext cx="3919911" cy="5260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3;p7" descr="https://lh3.googleusercontent.com/VMNVCZm22c4vPLUs3u4axgiwda84BV8NtqGTjwX19OZ4zagJmFTcme8TTmK6WAsomAgq97PkJS4HGI4-AkX13sSqXZz1CzxMOCUccUS2iW9dtAU-w9ABiqHPk1VyfJANaU5sBMXFYf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20233" y="4581498"/>
            <a:ext cx="5913966" cy="3846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44;p7" descr="https://lh5.googleusercontent.com/YYm79rPHA3tNltb9ima9pACC8Dr4tbhbiB4jrnPBvVi29rr1f9luI5oqOn5zWdMEi6TRk_in3-_fGBWSn-cc9uREGKHXOE85CaptYRzNu1ACuSIQlVA623ey1PWOXB2yPGEJwtcwOm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762931" y="4130173"/>
            <a:ext cx="1166762" cy="1201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45;p7" descr="https://lh4.googleusercontent.com/b-EDMIxaaqUK2i6El7zb2hICXWWzLXP7Bx1xmPXChB9IOpGPlI-zlkNkoi1uurDk7Ekod1N902O-DCbxkOYC3p5Fzkq0-dSV2hIea-k2WkmwiiOCsMb-StrYQJjL-9PoIz55TF2XSCU"/>
          <p:cNvPicPr preferRelativeResize="0"/>
          <p:nvPr/>
        </p:nvPicPr>
        <p:blipFill rotWithShape="1">
          <a:blip r:embed="rId8">
            <a:alphaModFix/>
          </a:blip>
          <a:srcRect l="56392"/>
          <a:stretch/>
        </p:blipFill>
        <p:spPr>
          <a:xfrm flipH="1">
            <a:off x="11650772" y="3889011"/>
            <a:ext cx="2002169" cy="2968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46;p7" descr="https://lh4.googleusercontent.com/b1vKxXhTN9biOcq_nzOsrm-JGQMPqleFzni1LI1XGZ74Wi-8ygPJflgt0mQArFbYeoxdXcziGMcHR1lmOA9LRRg5jrXXhnNNr-DuHBsRe5cUcgyG2GiOMfp2R-YTQzryGcpvhPz7IU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782800" y="4762500"/>
            <a:ext cx="737673" cy="1050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E2E9C03D-CFC2-4EC9-AC2D-0819B77291D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358" b="89679" l="10000" r="99167">
                        <a14:backgroundMark x1="33333" y1="20183" x2="33333" y2="20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7409" y="3349709"/>
            <a:ext cx="2487416" cy="1807523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xmlns="" id="{F8809014-91F6-4D6A-915C-E5026D18968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3"/>
              </a:ext>
            </a:extLst>
          </a:blip>
          <a:stretch>
            <a:fillRect/>
          </a:stretch>
        </p:blipFill>
        <p:spPr>
          <a:xfrm>
            <a:off x="16246855" y="1939238"/>
            <a:ext cx="1073417" cy="1073417"/>
          </a:xfrm>
          <a:prstGeom prst="rect">
            <a:avLst/>
          </a:prstGeom>
        </p:spPr>
      </p:pic>
      <p:pic>
        <p:nvPicPr>
          <p:cNvPr id="32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8947247" y="-362138"/>
            <a:ext cx="4541261" cy="4398552"/>
          </a:xfrm>
          <a:prstGeom prst="rect">
            <a:avLst/>
          </a:prstGeom>
        </p:spPr>
      </p:pic>
      <p:pic>
        <p:nvPicPr>
          <p:cNvPr id="31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2731719" y="102126"/>
            <a:ext cx="5282699" cy="2619077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="" xmlns:a16="http://schemas.microsoft.com/office/drawing/2014/main" id="{FA41B78E-A8F7-4724-87ED-F6F5D81CEF4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4561" y1="3500" x2="90877" y2="2750"/>
                        <a14:foregroundMark x1="2982" y1="1875" x2="82807" y2="750"/>
                        <a14:foregroundMark x1="5789" y1="56375" x2="95439" y2="56125"/>
                        <a14:foregroundMark x1="8421" y1="54375" x2="90877" y2="54500"/>
                        <a14:foregroundMark x1="48772" y1="62875" x2="49825" y2="95750"/>
                        <a14:foregroundMark x1="51754" y1="58625" x2="51053" y2="79000"/>
                        <a14:foregroundMark x1="52807" y1="80375" x2="68772" y2="92250"/>
                        <a14:foregroundMark x1="53333" y1="80375" x2="60351" y2="85125"/>
                        <a14:foregroundMark x1="70000" y1="92250" x2="74912" y2="97500"/>
                        <a14:foregroundMark x1="46140" y1="80750" x2="22632" y2="97750"/>
                        <a14:foregroundMark x1="47719" y1="79250" x2="47193" y2="81250"/>
                        <a14:foregroundMark x1="48421" y1="90000" x2="50000" y2="98000"/>
                        <a14:foregroundMark x1="49474" y1="96625" x2="49474" y2="98625"/>
                        <a14:foregroundMark x1="94912" y1="1125" x2="84386" y2="1000"/>
                        <a14:foregroundMark x1="83860" y1="1000" x2="94737" y2="1000"/>
                        <a14:foregroundMark x1="4737" y1="1125" x2="38070" y2="500"/>
                        <a14:foregroundMark x1="5789" y1="750" x2="18070" y2="1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24" y="1061176"/>
            <a:ext cx="9363576" cy="8501927"/>
          </a:xfrm>
          <a:prstGeom prst="rect">
            <a:avLst/>
          </a:prstGeom>
        </p:spPr>
      </p:pic>
      <p:pic>
        <p:nvPicPr>
          <p:cNvPr id="11" name="النشيد الوطني 2">
            <a:hlinkClick r:id="" action="ppaction://media"/>
            <a:extLst>
              <a:ext uri="{FF2B5EF4-FFF2-40B4-BE49-F238E27FC236}">
                <a16:creationId xmlns="" xmlns:a16="http://schemas.microsoft.com/office/drawing/2014/main" id="{6227444B-8C7F-4ED2-9A5C-2969F53E5F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9"/>
          <a:srcRect l="26037" t="41536" r="27509" b="16928"/>
          <a:stretch/>
        </p:blipFill>
        <p:spPr>
          <a:xfrm>
            <a:off x="2521859" y="1733856"/>
            <a:ext cx="7086912" cy="36922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تعرّف على أنواع وتفاصيل الدخل التي يجب الإفصاح عنها عند التسجيل في &quot;حساب  المواطن&quot;">
            <a:extLst>
              <a:ext uri="{FF2B5EF4-FFF2-40B4-BE49-F238E27FC236}">
                <a16:creationId xmlns="" xmlns:a16="http://schemas.microsoft.com/office/drawing/2014/main" id="{AE5A4196-B536-4ECA-B9EC-8072EC4001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080" y="3525545"/>
            <a:ext cx="2807288" cy="211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مجموعة صحيح">
            <a:extLst>
              <a:ext uri="{FF2B5EF4-FFF2-40B4-BE49-F238E27FC236}">
                <a16:creationId xmlns="" xmlns:a16="http://schemas.microsoft.com/office/drawing/2014/main" id="{B9AB061C-821E-42EF-90DB-C9C4A9EF3C28}"/>
              </a:ext>
            </a:extLst>
          </p:cNvPr>
          <p:cNvGrpSpPr/>
          <p:nvPr/>
        </p:nvGrpSpPr>
        <p:grpSpPr>
          <a:xfrm>
            <a:off x="10452973" y="1837141"/>
            <a:ext cx="4557491" cy="8763002"/>
            <a:chOff x="9800955" y="1492582"/>
            <a:chExt cx="3038326" cy="5842001"/>
          </a:xfrm>
        </p:grpSpPr>
        <p:sp>
          <p:nvSpPr>
            <p:cNvPr id="18" name="فقاعة الكلام صحيح">
              <a:extLst>
                <a:ext uri="{FF2B5EF4-FFF2-40B4-BE49-F238E27FC236}">
                  <a16:creationId xmlns="" xmlns:a16="http://schemas.microsoft.com/office/drawing/2014/main" id="{2AC0A7A8-771C-4BB9-A988-67B1864629B0}"/>
                </a:ext>
              </a:extLst>
            </p:cNvPr>
            <p:cNvSpPr/>
            <p:nvPr/>
          </p:nvSpPr>
          <p:spPr>
            <a:xfrm>
              <a:off x="9800955" y="1818850"/>
              <a:ext cx="1644948" cy="892932"/>
            </a:xfrm>
            <a:prstGeom prst="wedgeRoundRectCallout">
              <a:avLst>
                <a:gd name="adj1" fmla="val -4743"/>
                <a:gd name="adj2" fmla="val 88421"/>
                <a:gd name="adj3" fmla="val 16667"/>
              </a:avLst>
            </a:prstGeom>
            <a:solidFill>
              <a:schemeClr val="bg1">
                <a:alpha val="71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0" rIns="108000" bIns="0" rtlCol="1" anchor="ctr"/>
            <a:lstStyle/>
            <a:p>
              <a:pPr algn="ctr"/>
              <a:r>
                <a:rPr lang="ar-SA" sz="2100" b="1" dirty="0">
                  <a:ln w="3175">
                    <a:noFill/>
                  </a:ln>
                  <a:solidFill>
                    <a:srgbClr val="7030A0"/>
                  </a:solidFill>
                  <a:cs typeface="PT Bold Heading" panose="02010400000000000000" pitchFamily="2" charset="-78"/>
                </a:rPr>
                <a:t>النشيد الوطني </a:t>
              </a:r>
              <a:r>
                <a:rPr lang="ar-SA" sz="2100" b="1" dirty="0" err="1">
                  <a:ln w="3175">
                    <a:noFill/>
                  </a:ln>
                  <a:solidFill>
                    <a:srgbClr val="7030A0"/>
                  </a:solidFill>
                  <a:cs typeface="PT Bold Heading" panose="02010400000000000000" pitchFamily="2" charset="-78"/>
                </a:rPr>
                <a:t>ياصفي</a:t>
              </a:r>
              <a:r>
                <a:rPr lang="ar-SA" sz="2100" b="1" dirty="0">
                  <a:ln w="3175">
                    <a:noFill/>
                  </a:ln>
                  <a:solidFill>
                    <a:srgbClr val="7030A0"/>
                  </a:solidFill>
                  <a:cs typeface="PT Bold Heading" panose="02010400000000000000" pitchFamily="2" charset="-78"/>
                </a:rPr>
                <a:t> العجيب</a:t>
              </a:r>
            </a:p>
          </p:txBody>
        </p:sp>
        <p:pic>
          <p:nvPicPr>
            <p:cNvPr id="19" name="صورة صحيح">
              <a:extLst>
                <a:ext uri="{FF2B5EF4-FFF2-40B4-BE49-F238E27FC236}">
                  <a16:creationId xmlns="" xmlns:a16="http://schemas.microsoft.com/office/drawing/2014/main" id="{D160CF0E-D4A5-499C-9FC3-316C2CF3E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867755" y="1492582"/>
              <a:ext cx="1971526" cy="584200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28614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1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41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111"/>
          <p:cNvSpPr/>
          <p:nvPr/>
        </p:nvSpPr>
        <p:spPr>
          <a:xfrm>
            <a:off x="-1143000" y="4971777"/>
            <a:ext cx="20269200" cy="3851079"/>
          </a:xfrm>
          <a:prstGeom prst="rect">
            <a:avLst/>
          </a:prstGeom>
          <a:solidFill>
            <a:schemeClr val="accent1">
              <a:alpha val="23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pic>
        <p:nvPicPr>
          <p:cNvPr id="9218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2402" y="264114"/>
            <a:ext cx="1249343" cy="129798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文本框 12"/>
          <p:cNvSpPr txBox="1"/>
          <p:nvPr/>
        </p:nvSpPr>
        <p:spPr>
          <a:xfrm>
            <a:off x="5943601" y="-24321"/>
            <a:ext cx="11951774" cy="1661994"/>
          </a:xfrm>
          <a:prstGeom prst="rect">
            <a:avLst/>
          </a:prstGeom>
          <a:noFill/>
          <a:ln w="9525">
            <a:noFill/>
          </a:ln>
        </p:spPr>
        <p:txBody>
          <a:bodyPr wrap="square" lIns="137147" tIns="68573" rIns="137147" bIns="68573">
            <a:spAutoFit/>
          </a:bodyPr>
          <a:lstStyle/>
          <a:p>
            <a:pPr algn="ctr" eaLnBrk="1" hangingPunct="1"/>
            <a:r>
              <a:rPr lang="ar-SA" altLang="zh-CN" sz="9900" b="1" dirty="0" err="1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ماهو</a:t>
            </a:r>
            <a:r>
              <a:rPr lang="ar-SA" altLang="zh-CN" sz="9900" b="1" dirty="0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 شعورك اليوم</a:t>
            </a:r>
          </a:p>
        </p:txBody>
      </p:sp>
      <p:sp>
        <p:nvSpPr>
          <p:cNvPr id="9231" name="AutoShape 13"/>
          <p:cNvSpPr/>
          <p:nvPr/>
        </p:nvSpPr>
        <p:spPr>
          <a:xfrm>
            <a:off x="1948486" y="9827738"/>
            <a:ext cx="653387" cy="326288"/>
          </a:xfrm>
          <a:custGeom>
            <a:avLst/>
            <a:gdLst/>
            <a:ahLst/>
            <a:cxnLst>
              <a:cxn ang="0">
                <a:pos x="520184" y="157142"/>
              </a:cxn>
              <a:cxn ang="0">
                <a:pos x="95544" y="34366"/>
              </a:cxn>
              <a:cxn ang="0">
                <a:pos x="0" y="105980"/>
              </a:cxn>
              <a:cxn ang="0">
                <a:pos x="244143" y="249208"/>
              </a:cxn>
              <a:cxn ang="0">
                <a:pos x="520184" y="157142"/>
              </a:cxn>
            </a:cxnLst>
            <a:rect l="0" t="0" r="0" b="0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47" tIns="68573" rIns="137147" bIns="68573"/>
          <a:lstStyle/>
          <a:p>
            <a:endParaRPr lang="zh-CN" altLang="en-US"/>
          </a:p>
        </p:txBody>
      </p:sp>
      <p:sp>
        <p:nvSpPr>
          <p:cNvPr id="9254" name="AutoShape 29"/>
          <p:cNvSpPr/>
          <p:nvPr/>
        </p:nvSpPr>
        <p:spPr>
          <a:xfrm>
            <a:off x="7122320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47" tIns="68573" rIns="137147" bIns="68573"/>
          <a:lstStyle/>
          <a:p>
            <a:endParaRPr lang="zh-CN" altLang="en-US"/>
          </a:p>
        </p:txBody>
      </p:sp>
      <p:sp>
        <p:nvSpPr>
          <p:cNvPr id="9255" name="AutoShape 29"/>
          <p:cNvSpPr/>
          <p:nvPr/>
        </p:nvSpPr>
        <p:spPr>
          <a:xfrm>
            <a:off x="15890207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47" tIns="68573" rIns="137147" bIns="68573"/>
          <a:lstStyle/>
          <a:p>
            <a:endParaRPr lang="zh-CN" altLang="en-US"/>
          </a:p>
        </p:txBody>
      </p:sp>
      <p:sp>
        <p:nvSpPr>
          <p:cNvPr id="9256" name="AutoShape 29"/>
          <p:cNvSpPr/>
          <p:nvPr/>
        </p:nvSpPr>
        <p:spPr>
          <a:xfrm>
            <a:off x="11591797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47" tIns="68573" rIns="137147" bIns="68573"/>
          <a:lstStyle/>
          <a:p>
            <a:endParaRPr lang="zh-CN" altLang="en-US"/>
          </a:p>
        </p:txBody>
      </p:sp>
      <p:grpSp>
        <p:nvGrpSpPr>
          <p:cNvPr id="56" name="Group 29">
            <a:extLst>
              <a:ext uri="{FF2B5EF4-FFF2-40B4-BE49-F238E27FC236}">
                <a16:creationId xmlns:a16="http://schemas.microsoft.com/office/drawing/2014/main" xmlns="" id="{DCBFA0C5-D0B4-40DB-8D46-AB60879CF2A6}"/>
              </a:ext>
            </a:extLst>
          </p:cNvPr>
          <p:cNvGrpSpPr/>
          <p:nvPr/>
        </p:nvGrpSpPr>
        <p:grpSpPr>
          <a:xfrm>
            <a:off x="9800829" y="3212996"/>
            <a:ext cx="3951642" cy="6071408"/>
            <a:chOff x="3404069" y="247262"/>
            <a:chExt cx="2335861" cy="3575459"/>
          </a:xfrm>
        </p:grpSpPr>
        <p:pic>
          <p:nvPicPr>
            <p:cNvPr id="57" name="Picture 8">
              <a:extLst>
                <a:ext uri="{FF2B5EF4-FFF2-40B4-BE49-F238E27FC236}">
                  <a16:creationId xmlns:a16="http://schemas.microsoft.com/office/drawing/2014/main" xmlns="" id="{8FD5624F-BA19-4ED7-BEFF-41212C721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069" y="247262"/>
              <a:ext cx="2335861" cy="3575459"/>
            </a:xfrm>
            <a:prstGeom prst="rect">
              <a:avLst/>
            </a:prstGeom>
          </p:spPr>
        </p:pic>
        <p:pic>
          <p:nvPicPr>
            <p:cNvPr id="58" name="Picture 12">
              <a:extLst>
                <a:ext uri="{FF2B5EF4-FFF2-40B4-BE49-F238E27FC236}">
                  <a16:creationId xmlns:a16="http://schemas.microsoft.com/office/drawing/2014/main" xmlns="" id="{A64D63FC-8AC7-4BE5-AD55-501051BEA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17" y="1627508"/>
              <a:ext cx="1515169" cy="1515170"/>
            </a:xfrm>
            <a:prstGeom prst="rect">
              <a:avLst/>
            </a:prstGeom>
          </p:spPr>
        </p:pic>
      </p:grpSp>
      <p:grpSp>
        <p:nvGrpSpPr>
          <p:cNvPr id="59" name="Group 30">
            <a:extLst>
              <a:ext uri="{FF2B5EF4-FFF2-40B4-BE49-F238E27FC236}">
                <a16:creationId xmlns:a16="http://schemas.microsoft.com/office/drawing/2014/main" xmlns="" id="{C3AEF019-B861-4C46-B090-AE48A61716F7}"/>
              </a:ext>
            </a:extLst>
          </p:cNvPr>
          <p:cNvGrpSpPr/>
          <p:nvPr/>
        </p:nvGrpSpPr>
        <p:grpSpPr>
          <a:xfrm>
            <a:off x="5392985" y="3212848"/>
            <a:ext cx="3951648" cy="6071408"/>
            <a:chOff x="628840" y="231367"/>
            <a:chExt cx="2335862" cy="3575459"/>
          </a:xfrm>
        </p:grpSpPr>
        <p:pic>
          <p:nvPicPr>
            <p:cNvPr id="60" name="Picture 14">
              <a:extLst>
                <a:ext uri="{FF2B5EF4-FFF2-40B4-BE49-F238E27FC236}">
                  <a16:creationId xmlns:a16="http://schemas.microsoft.com/office/drawing/2014/main" xmlns="" id="{513E4956-0919-4DA4-B7D4-2BBE6DB71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40" y="231367"/>
              <a:ext cx="2335862" cy="3575459"/>
            </a:xfrm>
            <a:prstGeom prst="rect">
              <a:avLst/>
            </a:prstGeom>
          </p:spPr>
        </p:pic>
        <p:pic>
          <p:nvPicPr>
            <p:cNvPr id="61" name="Picture 18">
              <a:extLst>
                <a:ext uri="{FF2B5EF4-FFF2-40B4-BE49-F238E27FC236}">
                  <a16:creationId xmlns:a16="http://schemas.microsoft.com/office/drawing/2014/main" xmlns="" id="{B5912FC3-9FE4-402E-A9D0-04C330957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65" y="1551216"/>
              <a:ext cx="1550046" cy="1550694"/>
            </a:xfrm>
            <a:prstGeom prst="rect">
              <a:avLst/>
            </a:prstGeom>
          </p:spPr>
        </p:pic>
      </p:grpSp>
      <p:grpSp>
        <p:nvGrpSpPr>
          <p:cNvPr id="68" name="Group 20">
            <a:extLst>
              <a:ext uri="{FF2B5EF4-FFF2-40B4-BE49-F238E27FC236}">
                <a16:creationId xmlns:a16="http://schemas.microsoft.com/office/drawing/2014/main" xmlns="" id="{145C2B43-2D0A-4E97-847F-3F9297ECE167}"/>
              </a:ext>
            </a:extLst>
          </p:cNvPr>
          <p:cNvGrpSpPr/>
          <p:nvPr/>
        </p:nvGrpSpPr>
        <p:grpSpPr>
          <a:xfrm>
            <a:off x="14142492" y="3225430"/>
            <a:ext cx="3916908" cy="6018032"/>
            <a:chOff x="6000119" y="568430"/>
            <a:chExt cx="2315327" cy="3544027"/>
          </a:xfrm>
        </p:grpSpPr>
        <p:pic>
          <p:nvPicPr>
            <p:cNvPr id="69" name="Picture 2">
              <a:extLst>
                <a:ext uri="{FF2B5EF4-FFF2-40B4-BE49-F238E27FC236}">
                  <a16:creationId xmlns:a16="http://schemas.microsoft.com/office/drawing/2014/main" xmlns="" id="{98EC4139-A0B4-47D0-9100-0890C0B02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119" y="568430"/>
              <a:ext cx="2315327" cy="3544027"/>
            </a:xfrm>
            <a:prstGeom prst="rect">
              <a:avLst/>
            </a:prstGeom>
          </p:spPr>
        </p:pic>
        <p:pic>
          <p:nvPicPr>
            <p:cNvPr id="70" name="Picture 6">
              <a:extLst>
                <a:ext uri="{FF2B5EF4-FFF2-40B4-BE49-F238E27FC236}">
                  <a16:creationId xmlns:a16="http://schemas.microsoft.com/office/drawing/2014/main" xmlns="" id="{BFFF58E3-49D2-4D49-8DEF-8FF40DC0A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766" y="1888600"/>
              <a:ext cx="1532330" cy="1532331"/>
            </a:xfrm>
            <a:prstGeom prst="rect">
              <a:avLst/>
            </a:prstGeom>
          </p:spPr>
        </p:pic>
      </p:grpSp>
      <p:pic>
        <p:nvPicPr>
          <p:cNvPr id="3" name="سلام-عليكم-كيف-الحال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54755" y="9355131"/>
            <a:ext cx="931869" cy="931869"/>
          </a:xfrm>
          <a:prstGeom prst="rect">
            <a:avLst/>
          </a:prstGeom>
        </p:spPr>
      </p:pic>
      <p:sp>
        <p:nvSpPr>
          <p:cNvPr id="47" name="AutoShape 2"/>
          <p:cNvSpPr/>
          <p:nvPr/>
        </p:nvSpPr>
        <p:spPr bwMode="auto">
          <a:xfrm>
            <a:off x="415349" y="3824664"/>
            <a:ext cx="3406626" cy="6381702"/>
          </a:xfrm>
          <a:custGeom>
            <a:avLst/>
            <a:gdLst>
              <a:gd name="T0" fmla="*/ 1314450 w 20607"/>
              <a:gd name="T1" fmla="*/ 1805588 h 21337"/>
              <a:gd name="T2" fmla="*/ 1314450 w 20607"/>
              <a:gd name="T3" fmla="*/ 1805588 h 21337"/>
              <a:gd name="T4" fmla="*/ 1314450 w 20607"/>
              <a:gd name="T5" fmla="*/ 1805588 h 21337"/>
              <a:gd name="T6" fmla="*/ 1314450 w 20607"/>
              <a:gd name="T7" fmla="*/ 1805588 h 2133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607" h="21337">
                <a:moveTo>
                  <a:pt x="7457" y="21337"/>
                </a:moveTo>
                <a:cubicBezTo>
                  <a:pt x="7457" y="21337"/>
                  <a:pt x="10109" y="14324"/>
                  <a:pt x="8063" y="12640"/>
                </a:cubicBezTo>
                <a:cubicBezTo>
                  <a:pt x="4425" y="9779"/>
                  <a:pt x="-425" y="9050"/>
                  <a:pt x="29" y="8938"/>
                </a:cubicBezTo>
                <a:cubicBezTo>
                  <a:pt x="2909" y="8377"/>
                  <a:pt x="7532" y="11238"/>
                  <a:pt x="8745" y="10452"/>
                </a:cubicBezTo>
                <a:cubicBezTo>
                  <a:pt x="9730" y="9835"/>
                  <a:pt x="9882" y="6301"/>
                  <a:pt x="9124" y="4954"/>
                </a:cubicBezTo>
                <a:cubicBezTo>
                  <a:pt x="7684" y="2317"/>
                  <a:pt x="4122" y="1364"/>
                  <a:pt x="5334" y="1364"/>
                </a:cubicBezTo>
                <a:cubicBezTo>
                  <a:pt x="7002" y="1364"/>
                  <a:pt x="9276" y="3439"/>
                  <a:pt x="9579" y="3159"/>
                </a:cubicBezTo>
                <a:cubicBezTo>
                  <a:pt x="9958" y="2934"/>
                  <a:pt x="12004" y="-263"/>
                  <a:pt x="12762" y="17"/>
                </a:cubicBezTo>
                <a:cubicBezTo>
                  <a:pt x="12989" y="129"/>
                  <a:pt x="10867" y="1756"/>
                  <a:pt x="10867" y="4169"/>
                </a:cubicBezTo>
                <a:cubicBezTo>
                  <a:pt x="10867" y="6525"/>
                  <a:pt x="11246" y="11294"/>
                  <a:pt x="12534" y="10733"/>
                </a:cubicBezTo>
                <a:cubicBezTo>
                  <a:pt x="14732" y="9723"/>
                  <a:pt x="19052" y="7984"/>
                  <a:pt x="20568" y="8096"/>
                </a:cubicBezTo>
                <a:cubicBezTo>
                  <a:pt x="21175" y="8152"/>
                  <a:pt x="14429" y="10116"/>
                  <a:pt x="12989" y="12528"/>
                </a:cubicBezTo>
                <a:cubicBezTo>
                  <a:pt x="11777" y="14548"/>
                  <a:pt x="12459" y="20663"/>
                  <a:pt x="13065" y="21337"/>
                </a:cubicBezTo>
                <a:lnTo>
                  <a:pt x="7457" y="21337"/>
                </a:lnTo>
                <a:close/>
              </a:path>
            </a:pathLst>
          </a:custGeom>
          <a:solidFill>
            <a:srgbClr val="90C74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57" tIns="68579" rIns="137157" bIns="68579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Elsie" panose="02000000000000000000" charset="0"/>
              <a:sym typeface="Arial" panose="020B0604020202020204" pitchFamily="34" charset="0"/>
            </a:endParaRPr>
          </a:p>
        </p:txBody>
      </p:sp>
      <p:grpSp>
        <p:nvGrpSpPr>
          <p:cNvPr id="48" name="组合 3"/>
          <p:cNvGrpSpPr/>
          <p:nvPr/>
        </p:nvGrpSpPr>
        <p:grpSpPr>
          <a:xfrm>
            <a:off x="-346822" y="2933116"/>
            <a:ext cx="5833223" cy="4434341"/>
            <a:chOff x="3086281" y="1391752"/>
            <a:chExt cx="4239131" cy="2855898"/>
          </a:xfrm>
          <a:effectLst/>
        </p:grpSpPr>
        <p:sp>
          <p:nvSpPr>
            <p:cNvPr id="49" name="AutoShape 3"/>
            <p:cNvSpPr/>
            <p:nvPr/>
          </p:nvSpPr>
          <p:spPr bwMode="auto">
            <a:xfrm>
              <a:off x="5439179" y="3549236"/>
              <a:ext cx="276657" cy="395832"/>
            </a:xfrm>
            <a:custGeom>
              <a:avLst/>
              <a:gdLst>
                <a:gd name="T0" fmla="*/ 125992 w 9894"/>
                <a:gd name="T1" fmla="*/ 180655 h 21600"/>
                <a:gd name="T2" fmla="*/ 125992 w 9894"/>
                <a:gd name="T3" fmla="*/ 180655 h 21600"/>
                <a:gd name="T4" fmla="*/ 125992 w 9894"/>
                <a:gd name="T5" fmla="*/ 180655 h 21600"/>
                <a:gd name="T6" fmla="*/ 125992 w 9894"/>
                <a:gd name="T7" fmla="*/ 180655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894" h="21600">
                  <a:moveTo>
                    <a:pt x="5448" y="21599"/>
                  </a:moveTo>
                  <a:cubicBezTo>
                    <a:pt x="5448" y="21599"/>
                    <a:pt x="-4783" y="19938"/>
                    <a:pt x="2795" y="0"/>
                  </a:cubicBezTo>
                  <a:cubicBezTo>
                    <a:pt x="2795" y="0"/>
                    <a:pt x="16817" y="14399"/>
                    <a:pt x="5448" y="21599"/>
                  </a:cubicBezTo>
                  <a:close/>
                </a:path>
              </a:pathLst>
            </a:custGeom>
            <a:solidFill>
              <a:srgbClr val="CF66E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50" name="AutoShape 4"/>
            <p:cNvSpPr/>
            <p:nvPr/>
          </p:nvSpPr>
          <p:spPr bwMode="auto">
            <a:xfrm rot="1411966">
              <a:off x="5868440" y="2861820"/>
              <a:ext cx="421657" cy="657694"/>
            </a:xfrm>
            <a:custGeom>
              <a:avLst/>
              <a:gdLst>
                <a:gd name="T0" fmla="*/ 118869 w 9611"/>
                <a:gd name="T1" fmla="*/ 185673 h 21600"/>
                <a:gd name="T2" fmla="*/ 118869 w 9611"/>
                <a:gd name="T3" fmla="*/ 185673 h 21600"/>
                <a:gd name="T4" fmla="*/ 118869 w 9611"/>
                <a:gd name="T5" fmla="*/ 185673 h 21600"/>
                <a:gd name="T6" fmla="*/ 118869 w 9611"/>
                <a:gd name="T7" fmla="*/ 185673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611" h="21600">
                  <a:moveTo>
                    <a:pt x="3586" y="21599"/>
                  </a:moveTo>
                  <a:cubicBezTo>
                    <a:pt x="3586" y="21599"/>
                    <a:pt x="-5446" y="17280"/>
                    <a:pt x="5157" y="0"/>
                  </a:cubicBezTo>
                  <a:cubicBezTo>
                    <a:pt x="5157" y="0"/>
                    <a:pt x="16153" y="18900"/>
                    <a:pt x="3586" y="21599"/>
                  </a:cubicBezTo>
                  <a:close/>
                </a:path>
              </a:pathLst>
            </a:custGeom>
            <a:solidFill>
              <a:srgbClr val="CF66E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51" name="AutoShape 5"/>
            <p:cNvSpPr/>
            <p:nvPr/>
          </p:nvSpPr>
          <p:spPr bwMode="auto">
            <a:xfrm>
              <a:off x="6391872" y="2800573"/>
              <a:ext cx="306451" cy="478120"/>
            </a:xfrm>
            <a:custGeom>
              <a:avLst/>
              <a:gdLst>
                <a:gd name="T0" fmla="*/ 139912 w 10585"/>
                <a:gd name="T1" fmla="*/ 218292 h 21600"/>
                <a:gd name="T2" fmla="*/ 139912 w 10585"/>
                <a:gd name="T3" fmla="*/ 218292 h 21600"/>
                <a:gd name="T4" fmla="*/ 139912 w 10585"/>
                <a:gd name="T5" fmla="*/ 218292 h 21600"/>
                <a:gd name="T6" fmla="*/ 139912 w 10585"/>
                <a:gd name="T7" fmla="*/ 21829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585" h="21600">
                  <a:moveTo>
                    <a:pt x="2210" y="21599"/>
                  </a:moveTo>
                  <a:cubicBezTo>
                    <a:pt x="2210" y="21599"/>
                    <a:pt x="-5844" y="11489"/>
                    <a:pt x="8800" y="0"/>
                  </a:cubicBezTo>
                  <a:cubicBezTo>
                    <a:pt x="8800" y="0"/>
                    <a:pt x="15756" y="19761"/>
                    <a:pt x="2210" y="21599"/>
                  </a:cubicBezTo>
                  <a:close/>
                </a:path>
              </a:pathLst>
            </a:custGeom>
            <a:solidFill>
              <a:srgbClr val="2FB7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52" name="AutoShape 6"/>
            <p:cNvSpPr/>
            <p:nvPr/>
          </p:nvSpPr>
          <p:spPr bwMode="auto">
            <a:xfrm>
              <a:off x="6826011" y="3009130"/>
              <a:ext cx="499401" cy="269563"/>
            </a:xfrm>
            <a:custGeom>
              <a:avLst/>
              <a:gdLst>
                <a:gd name="T0" fmla="*/ 227263 w 19937"/>
                <a:gd name="T1" fmla="*/ 192776 h 14258"/>
                <a:gd name="T2" fmla="*/ 227263 w 19937"/>
                <a:gd name="T3" fmla="*/ 192776 h 14258"/>
                <a:gd name="T4" fmla="*/ 227263 w 19937"/>
                <a:gd name="T5" fmla="*/ 192776 h 14258"/>
                <a:gd name="T6" fmla="*/ 227263 w 19937"/>
                <a:gd name="T7" fmla="*/ 192776 h 142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937" h="14258">
                  <a:moveTo>
                    <a:pt x="31" y="8876"/>
                  </a:moveTo>
                  <a:cubicBezTo>
                    <a:pt x="31" y="8876"/>
                    <a:pt x="-1663" y="-4084"/>
                    <a:pt x="19936" y="1316"/>
                  </a:cubicBezTo>
                  <a:cubicBezTo>
                    <a:pt x="19936" y="1316"/>
                    <a:pt x="17819" y="4016"/>
                    <a:pt x="14854" y="9416"/>
                  </a:cubicBezTo>
                  <a:cubicBezTo>
                    <a:pt x="11889" y="14276"/>
                    <a:pt x="2995" y="17515"/>
                    <a:pt x="31" y="8876"/>
                  </a:cubicBezTo>
                  <a:close/>
                </a:path>
              </a:pathLst>
            </a:custGeom>
            <a:solidFill>
              <a:srgbClr val="BB81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53" name="AutoShape 7"/>
            <p:cNvSpPr/>
            <p:nvPr/>
          </p:nvSpPr>
          <p:spPr bwMode="auto">
            <a:xfrm>
              <a:off x="6667111" y="3471644"/>
              <a:ext cx="428463" cy="246863"/>
            </a:xfrm>
            <a:custGeom>
              <a:avLst/>
              <a:gdLst>
                <a:gd name="T0" fmla="*/ 195655 w 19438"/>
                <a:gd name="T1" fmla="*/ 112138 h 16645"/>
                <a:gd name="T2" fmla="*/ 195655 w 19438"/>
                <a:gd name="T3" fmla="*/ 112138 h 16645"/>
                <a:gd name="T4" fmla="*/ 195655 w 19438"/>
                <a:gd name="T5" fmla="*/ 112138 h 16645"/>
                <a:gd name="T6" fmla="*/ 195655 w 19438"/>
                <a:gd name="T7" fmla="*/ 112138 h 166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438" h="16645">
                  <a:moveTo>
                    <a:pt x="4557" y="0"/>
                  </a:moveTo>
                  <a:cubicBezTo>
                    <a:pt x="4557" y="0"/>
                    <a:pt x="17038" y="2090"/>
                    <a:pt x="19438" y="13935"/>
                  </a:cubicBezTo>
                  <a:cubicBezTo>
                    <a:pt x="19438" y="13935"/>
                    <a:pt x="11277" y="21599"/>
                    <a:pt x="2157" y="11148"/>
                  </a:cubicBezTo>
                  <a:cubicBezTo>
                    <a:pt x="-2162" y="5574"/>
                    <a:pt x="717" y="696"/>
                    <a:pt x="4557" y="0"/>
                  </a:cubicBezTo>
                  <a:close/>
                </a:path>
              </a:pathLst>
            </a:custGeom>
            <a:solidFill>
              <a:srgbClr val="2FB793"/>
            </a:solidFill>
            <a:ln>
              <a:noFill/>
            </a:ln>
            <a:effectLst/>
          </p:spPr>
          <p:txBody>
            <a:bodyPr lIns="0" tIns="0" rIns="0" bIns="0"/>
            <a:lstStyle/>
            <a:p>
              <a:pPr>
                <a:defRPr/>
              </a:pPr>
              <a:endParaRPr lang="zh-CN" altLang="en-US" dirty="0">
                <a:solidFill>
                  <a:srgbClr val="000000"/>
                </a:solidFill>
                <a:latin typeface="+mn-lt"/>
                <a:ea typeface="Elsie" panose="02000000000000000000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4" name="AutoShape 9"/>
            <p:cNvSpPr/>
            <p:nvPr/>
          </p:nvSpPr>
          <p:spPr bwMode="auto">
            <a:xfrm>
              <a:off x="5847187" y="3642486"/>
              <a:ext cx="714201" cy="605164"/>
            </a:xfrm>
            <a:custGeom>
              <a:avLst/>
              <a:gdLst>
                <a:gd name="T0" fmla="*/ 169489 w 16064"/>
                <a:gd name="T1" fmla="*/ 180436 h 17680"/>
                <a:gd name="T2" fmla="*/ 169489 w 16064"/>
                <a:gd name="T3" fmla="*/ 180436 h 17680"/>
                <a:gd name="T4" fmla="*/ 169489 w 16064"/>
                <a:gd name="T5" fmla="*/ 180436 h 17680"/>
                <a:gd name="T6" fmla="*/ 169489 w 16064"/>
                <a:gd name="T7" fmla="*/ 180436 h 176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64" h="17680">
                  <a:moveTo>
                    <a:pt x="1357" y="587"/>
                  </a:moveTo>
                  <a:cubicBezTo>
                    <a:pt x="1357" y="587"/>
                    <a:pt x="8710" y="-2255"/>
                    <a:pt x="12387" y="4566"/>
                  </a:cubicBezTo>
                  <a:cubicBezTo>
                    <a:pt x="16063" y="10818"/>
                    <a:pt x="14685" y="15366"/>
                    <a:pt x="16063" y="17639"/>
                  </a:cubicBezTo>
                  <a:cubicBezTo>
                    <a:pt x="16063" y="17639"/>
                    <a:pt x="-5536" y="19345"/>
                    <a:pt x="1357" y="587"/>
                  </a:cubicBezTo>
                  <a:close/>
                </a:path>
              </a:pathLst>
            </a:custGeom>
            <a:solidFill>
              <a:srgbClr val="2FB7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55" name="AutoShape 11"/>
            <p:cNvSpPr/>
            <p:nvPr/>
          </p:nvSpPr>
          <p:spPr bwMode="auto">
            <a:xfrm>
              <a:off x="3948780" y="3026155"/>
              <a:ext cx="258213" cy="415694"/>
            </a:xfrm>
            <a:custGeom>
              <a:avLst/>
              <a:gdLst>
                <a:gd name="T0" fmla="*/ 118304 w 13741"/>
                <a:gd name="T1" fmla="*/ 189584 h 20925"/>
                <a:gd name="T2" fmla="*/ 118304 w 13741"/>
                <a:gd name="T3" fmla="*/ 189584 h 20925"/>
                <a:gd name="T4" fmla="*/ 118304 w 13741"/>
                <a:gd name="T5" fmla="*/ 189584 h 20925"/>
                <a:gd name="T6" fmla="*/ 118304 w 13741"/>
                <a:gd name="T7" fmla="*/ 189584 h 2092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741" h="20925">
                  <a:moveTo>
                    <a:pt x="1989" y="18514"/>
                  </a:moveTo>
                  <a:cubicBezTo>
                    <a:pt x="1989" y="18514"/>
                    <a:pt x="-4263" y="10800"/>
                    <a:pt x="5400" y="3085"/>
                  </a:cubicBezTo>
                  <a:cubicBezTo>
                    <a:pt x="7673" y="1542"/>
                    <a:pt x="11652" y="0"/>
                    <a:pt x="11652" y="0"/>
                  </a:cubicBezTo>
                  <a:cubicBezTo>
                    <a:pt x="11652" y="0"/>
                    <a:pt x="17337" y="15942"/>
                    <a:pt x="9947" y="20057"/>
                  </a:cubicBezTo>
                  <a:cubicBezTo>
                    <a:pt x="7105" y="21599"/>
                    <a:pt x="3694" y="21085"/>
                    <a:pt x="1989" y="18514"/>
                  </a:cubicBezTo>
                  <a:close/>
                </a:path>
              </a:pathLst>
            </a:custGeom>
            <a:solidFill>
              <a:srgbClr val="2FB7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67" name="AutoShape 14"/>
            <p:cNvSpPr/>
            <p:nvPr/>
          </p:nvSpPr>
          <p:spPr bwMode="auto">
            <a:xfrm>
              <a:off x="3617666" y="3566716"/>
              <a:ext cx="405763" cy="371713"/>
            </a:xfrm>
            <a:custGeom>
              <a:avLst/>
              <a:gdLst>
                <a:gd name="T0" fmla="*/ 185224 w 20364"/>
                <a:gd name="T1" fmla="*/ 177136 h 21100"/>
                <a:gd name="T2" fmla="*/ 185224 w 20364"/>
                <a:gd name="T3" fmla="*/ 177136 h 21100"/>
                <a:gd name="T4" fmla="*/ 185224 w 20364"/>
                <a:gd name="T5" fmla="*/ 177136 h 21100"/>
                <a:gd name="T6" fmla="*/ 185224 w 20364"/>
                <a:gd name="T7" fmla="*/ 177136 h 211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364" h="21100">
                  <a:moveTo>
                    <a:pt x="14751" y="83"/>
                  </a:moveTo>
                  <a:cubicBezTo>
                    <a:pt x="12117" y="83"/>
                    <a:pt x="4214" y="2418"/>
                    <a:pt x="3687" y="10591"/>
                  </a:cubicBezTo>
                  <a:cubicBezTo>
                    <a:pt x="2634" y="18181"/>
                    <a:pt x="0" y="21099"/>
                    <a:pt x="0" y="21099"/>
                  </a:cubicBezTo>
                  <a:cubicBezTo>
                    <a:pt x="0" y="21099"/>
                    <a:pt x="18439" y="19932"/>
                    <a:pt x="20019" y="11175"/>
                  </a:cubicBezTo>
                  <a:cubicBezTo>
                    <a:pt x="21599" y="1835"/>
                    <a:pt x="17385" y="-500"/>
                    <a:pt x="14751" y="83"/>
                  </a:cubicBezTo>
                  <a:close/>
                </a:path>
              </a:pathLst>
            </a:custGeom>
            <a:solidFill>
              <a:srgbClr val="BB81E7"/>
            </a:solidFill>
            <a:ln>
              <a:noFill/>
            </a:ln>
            <a:effectLst/>
          </p:spPr>
          <p:txBody>
            <a:bodyPr lIns="0" tIns="0" rIns="0" bIns="0"/>
            <a:lstStyle/>
            <a:p>
              <a:pPr>
                <a:defRPr/>
              </a:pPr>
              <a:endParaRPr lang="zh-CN" altLang="en-US" dirty="0">
                <a:solidFill>
                  <a:srgbClr val="000000"/>
                </a:solidFill>
                <a:latin typeface="+mn-lt"/>
                <a:ea typeface="Elsie" panose="02000000000000000000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1" name="AutoShape 15"/>
            <p:cNvSpPr/>
            <p:nvPr/>
          </p:nvSpPr>
          <p:spPr bwMode="auto">
            <a:xfrm>
              <a:off x="4082422" y="3644376"/>
              <a:ext cx="509051" cy="575268"/>
            </a:xfrm>
            <a:custGeom>
              <a:avLst/>
              <a:gdLst>
                <a:gd name="T0" fmla="*/ 159678 w 11653"/>
                <a:gd name="T1" fmla="*/ 226667 h 19110"/>
                <a:gd name="T2" fmla="*/ 159678 w 11653"/>
                <a:gd name="T3" fmla="*/ 226667 h 19110"/>
                <a:gd name="T4" fmla="*/ 159678 w 11653"/>
                <a:gd name="T5" fmla="*/ 226667 h 19110"/>
                <a:gd name="T6" fmla="*/ 159678 w 11653"/>
                <a:gd name="T7" fmla="*/ 226667 h 191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653" h="19110">
                  <a:moveTo>
                    <a:pt x="8112" y="946"/>
                  </a:moveTo>
                  <a:cubicBezTo>
                    <a:pt x="3863" y="-2490"/>
                    <a:pt x="-2510" y="3400"/>
                    <a:pt x="1030" y="19110"/>
                  </a:cubicBezTo>
                  <a:cubicBezTo>
                    <a:pt x="1030" y="19110"/>
                    <a:pt x="19090" y="10273"/>
                    <a:pt x="8112" y="946"/>
                  </a:cubicBezTo>
                  <a:close/>
                </a:path>
              </a:pathLst>
            </a:custGeom>
            <a:solidFill>
              <a:srgbClr val="2FB7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72" name="AutoShape 16"/>
            <p:cNvSpPr/>
            <p:nvPr/>
          </p:nvSpPr>
          <p:spPr bwMode="auto">
            <a:xfrm>
              <a:off x="5458333" y="1391752"/>
              <a:ext cx="312126" cy="466769"/>
            </a:xfrm>
            <a:custGeom>
              <a:avLst/>
              <a:gdLst>
                <a:gd name="T0" fmla="*/ 142667 w 13523"/>
                <a:gd name="T1" fmla="*/ 212539 h 18670"/>
                <a:gd name="T2" fmla="*/ 142667 w 13523"/>
                <a:gd name="T3" fmla="*/ 212539 h 18670"/>
                <a:gd name="T4" fmla="*/ 142667 w 13523"/>
                <a:gd name="T5" fmla="*/ 212539 h 18670"/>
                <a:gd name="T6" fmla="*/ 142667 w 13523"/>
                <a:gd name="T7" fmla="*/ 212539 h 186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23" h="18670">
                  <a:moveTo>
                    <a:pt x="2888" y="17932"/>
                  </a:moveTo>
                  <a:cubicBezTo>
                    <a:pt x="2888" y="17932"/>
                    <a:pt x="-7682" y="8558"/>
                    <a:pt x="11620" y="0"/>
                  </a:cubicBezTo>
                  <a:cubicBezTo>
                    <a:pt x="11620" y="0"/>
                    <a:pt x="12998" y="3260"/>
                    <a:pt x="13458" y="6928"/>
                  </a:cubicBezTo>
                  <a:cubicBezTo>
                    <a:pt x="13917" y="10596"/>
                    <a:pt x="12079" y="21599"/>
                    <a:pt x="2888" y="17932"/>
                  </a:cubicBezTo>
                  <a:close/>
                </a:path>
              </a:pathLst>
            </a:custGeom>
            <a:solidFill>
              <a:srgbClr val="7FBC41"/>
            </a:solidFill>
            <a:ln>
              <a:noFill/>
            </a:ln>
            <a:effectLst/>
          </p:spPr>
          <p:txBody>
            <a:bodyPr lIns="0" tIns="0" rIns="0" bIns="0"/>
            <a:lstStyle/>
            <a:p>
              <a:pPr>
                <a:defRPr/>
              </a:pPr>
              <a:endParaRPr lang="zh-CN" altLang="en-US" dirty="0">
                <a:solidFill>
                  <a:srgbClr val="000000"/>
                </a:solidFill>
                <a:latin typeface="+mn-lt"/>
                <a:ea typeface="Elsie" panose="02000000000000000000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3" name="AutoShape 17"/>
            <p:cNvSpPr/>
            <p:nvPr/>
          </p:nvSpPr>
          <p:spPr bwMode="auto">
            <a:xfrm>
              <a:off x="5072432" y="1546396"/>
              <a:ext cx="280913" cy="441233"/>
            </a:xfrm>
            <a:custGeom>
              <a:avLst/>
              <a:gdLst>
                <a:gd name="T0" fmla="*/ 128060 w 16246"/>
                <a:gd name="T1" fmla="*/ 201400 h 20641"/>
                <a:gd name="T2" fmla="*/ 128060 w 16246"/>
                <a:gd name="T3" fmla="*/ 201400 h 20641"/>
                <a:gd name="T4" fmla="*/ 128060 w 16246"/>
                <a:gd name="T5" fmla="*/ 201400 h 20641"/>
                <a:gd name="T6" fmla="*/ 128060 w 16246"/>
                <a:gd name="T7" fmla="*/ 201400 h 2064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246" h="20641">
                  <a:moveTo>
                    <a:pt x="14468" y="19252"/>
                  </a:moveTo>
                  <a:cubicBezTo>
                    <a:pt x="14468" y="19252"/>
                    <a:pt x="21257" y="11739"/>
                    <a:pt x="8296" y="5165"/>
                  </a:cubicBezTo>
                  <a:cubicBezTo>
                    <a:pt x="1508" y="1408"/>
                    <a:pt x="274" y="0"/>
                    <a:pt x="274" y="0"/>
                  </a:cubicBezTo>
                  <a:cubicBezTo>
                    <a:pt x="274" y="0"/>
                    <a:pt x="-343" y="6573"/>
                    <a:pt x="274" y="8921"/>
                  </a:cubicBezTo>
                  <a:cubicBezTo>
                    <a:pt x="274" y="11269"/>
                    <a:pt x="-343" y="17843"/>
                    <a:pt x="5828" y="20191"/>
                  </a:cubicBezTo>
                  <a:cubicBezTo>
                    <a:pt x="10148" y="21600"/>
                    <a:pt x="14468" y="19252"/>
                    <a:pt x="14468" y="19252"/>
                  </a:cubicBezTo>
                  <a:close/>
                </a:path>
              </a:pathLst>
            </a:custGeom>
            <a:solidFill>
              <a:srgbClr val="2FB7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74" name="AutoShape 18"/>
            <p:cNvSpPr/>
            <p:nvPr/>
          </p:nvSpPr>
          <p:spPr bwMode="auto">
            <a:xfrm rot="19346266">
              <a:off x="5331283" y="2164763"/>
              <a:ext cx="717148" cy="393204"/>
            </a:xfrm>
            <a:custGeom>
              <a:avLst/>
              <a:gdLst>
                <a:gd name="T0" fmla="*/ 208292 w 19743"/>
                <a:gd name="T1" fmla="*/ 248925 h 11814"/>
                <a:gd name="T2" fmla="*/ 208292 w 19743"/>
                <a:gd name="T3" fmla="*/ 248925 h 11814"/>
                <a:gd name="T4" fmla="*/ 208292 w 19743"/>
                <a:gd name="T5" fmla="*/ 248925 h 11814"/>
                <a:gd name="T6" fmla="*/ 208292 w 19743"/>
                <a:gd name="T7" fmla="*/ 248925 h 11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3" h="11814">
                  <a:moveTo>
                    <a:pt x="900" y="3077"/>
                  </a:moveTo>
                  <a:cubicBezTo>
                    <a:pt x="900" y="3077"/>
                    <a:pt x="12389" y="-7002"/>
                    <a:pt x="19742" y="9318"/>
                  </a:cubicBezTo>
                  <a:cubicBezTo>
                    <a:pt x="19742" y="9318"/>
                    <a:pt x="11011" y="14598"/>
                    <a:pt x="2279" y="9798"/>
                  </a:cubicBezTo>
                  <a:cubicBezTo>
                    <a:pt x="-1857" y="7878"/>
                    <a:pt x="900" y="4038"/>
                    <a:pt x="900" y="3077"/>
                  </a:cubicBezTo>
                  <a:close/>
                </a:path>
              </a:pathLst>
            </a:custGeom>
            <a:solidFill>
              <a:srgbClr val="2FB7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75" name="AutoShape 20"/>
            <p:cNvSpPr/>
            <p:nvPr/>
          </p:nvSpPr>
          <p:spPr bwMode="auto">
            <a:xfrm>
              <a:off x="5346210" y="2773163"/>
              <a:ext cx="593755" cy="458372"/>
            </a:xfrm>
            <a:custGeom>
              <a:avLst/>
              <a:gdLst>
                <a:gd name="T0" fmla="*/ 197782 w 21180"/>
                <a:gd name="T1" fmla="*/ 153583 h 18889"/>
                <a:gd name="T2" fmla="*/ 197782 w 21180"/>
                <a:gd name="T3" fmla="*/ 153583 h 18889"/>
                <a:gd name="T4" fmla="*/ 197782 w 21180"/>
                <a:gd name="T5" fmla="*/ 153583 h 18889"/>
                <a:gd name="T6" fmla="*/ 197782 w 21180"/>
                <a:gd name="T7" fmla="*/ 153583 h 1888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80" h="18889">
                  <a:moveTo>
                    <a:pt x="94" y="10800"/>
                  </a:moveTo>
                  <a:cubicBezTo>
                    <a:pt x="-420" y="7957"/>
                    <a:pt x="608" y="0"/>
                    <a:pt x="17580" y="0"/>
                  </a:cubicBezTo>
                  <a:cubicBezTo>
                    <a:pt x="17580" y="0"/>
                    <a:pt x="20151" y="568"/>
                    <a:pt x="21179" y="0"/>
                  </a:cubicBezTo>
                  <a:cubicBezTo>
                    <a:pt x="21179" y="0"/>
                    <a:pt x="18094" y="13073"/>
                    <a:pt x="11922" y="17621"/>
                  </a:cubicBezTo>
                  <a:cubicBezTo>
                    <a:pt x="5751" y="21599"/>
                    <a:pt x="608" y="15347"/>
                    <a:pt x="94" y="10800"/>
                  </a:cubicBezTo>
                  <a:close/>
                </a:path>
              </a:pathLst>
            </a:custGeom>
            <a:solidFill>
              <a:srgbClr val="90C74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76" name="AutoShape 21"/>
            <p:cNvSpPr/>
            <p:nvPr/>
          </p:nvSpPr>
          <p:spPr bwMode="auto">
            <a:xfrm rot="803284">
              <a:off x="4191641" y="3106659"/>
              <a:ext cx="890802" cy="515726"/>
            </a:xfrm>
            <a:custGeom>
              <a:avLst/>
              <a:gdLst>
                <a:gd name="T0" fmla="*/ 222123 w 20815"/>
                <a:gd name="T1" fmla="*/ 153124 h 18748"/>
                <a:gd name="T2" fmla="*/ 222123 w 20815"/>
                <a:gd name="T3" fmla="*/ 153124 h 18748"/>
                <a:gd name="T4" fmla="*/ 222123 w 20815"/>
                <a:gd name="T5" fmla="*/ 153124 h 18748"/>
                <a:gd name="T6" fmla="*/ 222123 w 20815"/>
                <a:gd name="T7" fmla="*/ 153124 h 1874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815" h="18748">
                  <a:moveTo>
                    <a:pt x="20699" y="10353"/>
                  </a:moveTo>
                  <a:cubicBezTo>
                    <a:pt x="20699" y="10353"/>
                    <a:pt x="19799" y="-1797"/>
                    <a:pt x="6749" y="227"/>
                  </a:cubicBezTo>
                  <a:cubicBezTo>
                    <a:pt x="6749" y="227"/>
                    <a:pt x="899" y="2252"/>
                    <a:pt x="0" y="1577"/>
                  </a:cubicBezTo>
                  <a:cubicBezTo>
                    <a:pt x="0" y="1577"/>
                    <a:pt x="4499" y="16428"/>
                    <a:pt x="10800" y="18453"/>
                  </a:cubicBezTo>
                  <a:cubicBezTo>
                    <a:pt x="17099" y="19803"/>
                    <a:pt x="21600" y="16428"/>
                    <a:pt x="20699" y="10353"/>
                  </a:cubicBezTo>
                  <a:close/>
                </a:path>
              </a:pathLst>
            </a:custGeom>
            <a:solidFill>
              <a:srgbClr val="BB81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77" name="AutoShape 22"/>
            <p:cNvSpPr/>
            <p:nvPr/>
          </p:nvSpPr>
          <p:spPr bwMode="auto">
            <a:xfrm rot="1768048">
              <a:off x="4215384" y="2514765"/>
              <a:ext cx="572362" cy="284346"/>
            </a:xfrm>
            <a:custGeom>
              <a:avLst/>
              <a:gdLst>
                <a:gd name="T0" fmla="*/ 201640 w 20033"/>
                <a:gd name="T1" fmla="*/ 135607 h 15680"/>
                <a:gd name="T2" fmla="*/ 201640 w 20033"/>
                <a:gd name="T3" fmla="*/ 135607 h 15680"/>
                <a:gd name="T4" fmla="*/ 201640 w 20033"/>
                <a:gd name="T5" fmla="*/ 135607 h 15680"/>
                <a:gd name="T6" fmla="*/ 201640 w 20033"/>
                <a:gd name="T7" fmla="*/ 135607 h 156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033" h="15680">
                  <a:moveTo>
                    <a:pt x="19679" y="5146"/>
                  </a:moveTo>
                  <a:cubicBezTo>
                    <a:pt x="17760" y="826"/>
                    <a:pt x="10559" y="-2773"/>
                    <a:pt x="3359" y="2986"/>
                  </a:cubicBezTo>
                  <a:cubicBezTo>
                    <a:pt x="479" y="5866"/>
                    <a:pt x="0" y="10187"/>
                    <a:pt x="0" y="10187"/>
                  </a:cubicBezTo>
                  <a:cubicBezTo>
                    <a:pt x="0" y="10187"/>
                    <a:pt x="6239" y="12346"/>
                    <a:pt x="9119" y="14507"/>
                  </a:cubicBezTo>
                  <a:cubicBezTo>
                    <a:pt x="15360" y="18827"/>
                    <a:pt x="21600" y="10187"/>
                    <a:pt x="19679" y="5146"/>
                  </a:cubicBezTo>
                  <a:close/>
                </a:path>
              </a:pathLst>
            </a:custGeom>
            <a:solidFill>
              <a:srgbClr val="CF66E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78" name="AutoShape 23"/>
            <p:cNvSpPr/>
            <p:nvPr/>
          </p:nvSpPr>
          <p:spPr bwMode="auto">
            <a:xfrm>
              <a:off x="4119030" y="1798934"/>
              <a:ext cx="303613" cy="360363"/>
            </a:xfrm>
            <a:custGeom>
              <a:avLst/>
              <a:gdLst>
                <a:gd name="T0" fmla="*/ 138892 w 15070"/>
                <a:gd name="T1" fmla="*/ 164174 h 19631"/>
                <a:gd name="T2" fmla="*/ 138892 w 15070"/>
                <a:gd name="T3" fmla="*/ 164174 h 19631"/>
                <a:gd name="T4" fmla="*/ 138892 w 15070"/>
                <a:gd name="T5" fmla="*/ 164174 h 19631"/>
                <a:gd name="T6" fmla="*/ 138892 w 15070"/>
                <a:gd name="T7" fmla="*/ 164174 h 1963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070" h="19631">
                  <a:moveTo>
                    <a:pt x="13316" y="18830"/>
                  </a:moveTo>
                  <a:cubicBezTo>
                    <a:pt x="13316" y="18830"/>
                    <a:pt x="19111" y="9415"/>
                    <a:pt x="9629" y="4984"/>
                  </a:cubicBezTo>
                  <a:cubicBezTo>
                    <a:pt x="2780" y="1661"/>
                    <a:pt x="1726" y="0"/>
                    <a:pt x="1726" y="0"/>
                  </a:cubicBezTo>
                  <a:cubicBezTo>
                    <a:pt x="1726" y="0"/>
                    <a:pt x="-2488" y="8307"/>
                    <a:pt x="2253" y="14953"/>
                  </a:cubicBezTo>
                  <a:cubicBezTo>
                    <a:pt x="6994" y="21599"/>
                    <a:pt x="11736" y="19384"/>
                    <a:pt x="13316" y="18830"/>
                  </a:cubicBezTo>
                  <a:close/>
                </a:path>
              </a:pathLst>
            </a:custGeom>
            <a:solidFill>
              <a:srgbClr val="CF66E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79" name="AutoShape 24"/>
            <p:cNvSpPr/>
            <p:nvPr/>
          </p:nvSpPr>
          <p:spPr bwMode="auto">
            <a:xfrm>
              <a:off x="4591474" y="1754953"/>
              <a:ext cx="322057" cy="444069"/>
            </a:xfrm>
            <a:custGeom>
              <a:avLst/>
              <a:gdLst>
                <a:gd name="T0" fmla="*/ 147313 w 15376"/>
                <a:gd name="T1" fmla="*/ 202292 h 20489"/>
                <a:gd name="T2" fmla="*/ 147313 w 15376"/>
                <a:gd name="T3" fmla="*/ 202292 h 20489"/>
                <a:gd name="T4" fmla="*/ 147313 w 15376"/>
                <a:gd name="T5" fmla="*/ 202292 h 20489"/>
                <a:gd name="T6" fmla="*/ 147313 w 15376"/>
                <a:gd name="T7" fmla="*/ 202292 h 2048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376" h="20489">
                  <a:moveTo>
                    <a:pt x="3445" y="19252"/>
                  </a:moveTo>
                  <a:cubicBezTo>
                    <a:pt x="3445" y="19252"/>
                    <a:pt x="-3587" y="13147"/>
                    <a:pt x="2440" y="7982"/>
                  </a:cubicBezTo>
                  <a:cubicBezTo>
                    <a:pt x="8468" y="2347"/>
                    <a:pt x="11985" y="1878"/>
                    <a:pt x="11985" y="0"/>
                  </a:cubicBezTo>
                  <a:cubicBezTo>
                    <a:pt x="11985" y="0"/>
                    <a:pt x="18013" y="14086"/>
                    <a:pt x="13994" y="17843"/>
                  </a:cubicBezTo>
                  <a:cubicBezTo>
                    <a:pt x="10478" y="21599"/>
                    <a:pt x="5957" y="20660"/>
                    <a:pt x="3445" y="19252"/>
                  </a:cubicBezTo>
                  <a:close/>
                </a:path>
              </a:pathLst>
            </a:custGeom>
            <a:solidFill>
              <a:srgbClr val="BB81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80" name="AutoShape 25"/>
            <p:cNvSpPr/>
            <p:nvPr/>
          </p:nvSpPr>
          <p:spPr bwMode="auto">
            <a:xfrm rot="1453310">
              <a:off x="6107842" y="2203228"/>
              <a:ext cx="542384" cy="671010"/>
            </a:xfrm>
            <a:custGeom>
              <a:avLst/>
              <a:gdLst>
                <a:gd name="T0" fmla="*/ 163750 w 16671"/>
                <a:gd name="T1" fmla="*/ 202832 h 20543"/>
                <a:gd name="T2" fmla="*/ 163750 w 16671"/>
                <a:gd name="T3" fmla="*/ 202832 h 20543"/>
                <a:gd name="T4" fmla="*/ 163750 w 16671"/>
                <a:gd name="T5" fmla="*/ 202832 h 20543"/>
                <a:gd name="T6" fmla="*/ 163750 w 16671"/>
                <a:gd name="T7" fmla="*/ 202832 h 205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671" h="20543">
                  <a:moveTo>
                    <a:pt x="982" y="17843"/>
                  </a:moveTo>
                  <a:cubicBezTo>
                    <a:pt x="982" y="17843"/>
                    <a:pt x="-2945" y="8921"/>
                    <a:pt x="4909" y="5634"/>
                  </a:cubicBezTo>
                  <a:cubicBezTo>
                    <a:pt x="13255" y="2347"/>
                    <a:pt x="15709" y="0"/>
                    <a:pt x="15709" y="0"/>
                  </a:cubicBezTo>
                  <a:cubicBezTo>
                    <a:pt x="15709" y="0"/>
                    <a:pt x="18654" y="15026"/>
                    <a:pt x="14236" y="18313"/>
                  </a:cubicBezTo>
                  <a:cubicBezTo>
                    <a:pt x="9327" y="21130"/>
                    <a:pt x="3436" y="21599"/>
                    <a:pt x="982" y="17843"/>
                  </a:cubicBezTo>
                  <a:close/>
                </a:path>
              </a:pathLst>
            </a:custGeom>
            <a:solidFill>
              <a:srgbClr val="BB81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81" name="AutoShape 26"/>
            <p:cNvSpPr/>
            <p:nvPr/>
          </p:nvSpPr>
          <p:spPr bwMode="auto">
            <a:xfrm>
              <a:off x="6047073" y="1864196"/>
              <a:ext cx="270981" cy="417113"/>
            </a:xfrm>
            <a:custGeom>
              <a:avLst/>
              <a:gdLst>
                <a:gd name="T0" fmla="*/ 123809 w 19262"/>
                <a:gd name="T1" fmla="*/ 190691 h 21600"/>
                <a:gd name="T2" fmla="*/ 123809 w 19262"/>
                <a:gd name="T3" fmla="*/ 190691 h 21600"/>
                <a:gd name="T4" fmla="*/ 123809 w 19262"/>
                <a:gd name="T5" fmla="*/ 190691 h 21600"/>
                <a:gd name="T6" fmla="*/ 123809 w 19262"/>
                <a:gd name="T7" fmla="*/ 190691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262" h="21600">
                  <a:moveTo>
                    <a:pt x="9083" y="21600"/>
                  </a:moveTo>
                  <a:cubicBezTo>
                    <a:pt x="9083" y="21600"/>
                    <a:pt x="-1344" y="16331"/>
                    <a:pt x="145" y="11063"/>
                  </a:cubicBezTo>
                  <a:cubicBezTo>
                    <a:pt x="1635" y="5795"/>
                    <a:pt x="9828" y="1580"/>
                    <a:pt x="9828" y="0"/>
                  </a:cubicBezTo>
                  <a:cubicBezTo>
                    <a:pt x="9828" y="0"/>
                    <a:pt x="18021" y="6848"/>
                    <a:pt x="18766" y="10536"/>
                  </a:cubicBezTo>
                  <a:cubicBezTo>
                    <a:pt x="20256" y="13697"/>
                    <a:pt x="18766" y="21073"/>
                    <a:pt x="9083" y="21600"/>
                  </a:cubicBezTo>
                  <a:close/>
                </a:path>
              </a:pathLst>
            </a:custGeom>
            <a:solidFill>
              <a:srgbClr val="CF66E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82" name="AutoShape 28"/>
            <p:cNvSpPr/>
            <p:nvPr/>
          </p:nvSpPr>
          <p:spPr bwMode="auto">
            <a:xfrm>
              <a:off x="3142928" y="2557967"/>
              <a:ext cx="337663" cy="446907"/>
            </a:xfrm>
            <a:custGeom>
              <a:avLst/>
              <a:gdLst>
                <a:gd name="T0" fmla="*/ 154054 w 11872"/>
                <a:gd name="T1" fmla="*/ 203237 h 21600"/>
                <a:gd name="T2" fmla="*/ 154054 w 11872"/>
                <a:gd name="T3" fmla="*/ 203237 h 21600"/>
                <a:gd name="T4" fmla="*/ 154054 w 11872"/>
                <a:gd name="T5" fmla="*/ 203237 h 21600"/>
                <a:gd name="T6" fmla="*/ 154054 w 11872"/>
                <a:gd name="T7" fmla="*/ 20323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872" h="21600">
                  <a:moveTo>
                    <a:pt x="5050" y="21599"/>
                  </a:moveTo>
                  <a:cubicBezTo>
                    <a:pt x="5050" y="21599"/>
                    <a:pt x="-4632" y="15218"/>
                    <a:pt x="2816" y="0"/>
                  </a:cubicBezTo>
                  <a:cubicBezTo>
                    <a:pt x="2816" y="0"/>
                    <a:pt x="4305" y="2454"/>
                    <a:pt x="5795" y="3436"/>
                  </a:cubicBezTo>
                  <a:cubicBezTo>
                    <a:pt x="10636" y="7363"/>
                    <a:pt x="16968" y="17181"/>
                    <a:pt x="5050" y="21599"/>
                  </a:cubicBezTo>
                  <a:close/>
                </a:path>
              </a:pathLst>
            </a:custGeom>
            <a:solidFill>
              <a:srgbClr val="2FB7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83" name="AutoShape 13"/>
            <p:cNvSpPr/>
            <p:nvPr/>
          </p:nvSpPr>
          <p:spPr bwMode="auto">
            <a:xfrm>
              <a:off x="3086281" y="3119203"/>
              <a:ext cx="699694" cy="339304"/>
            </a:xfrm>
            <a:custGeom>
              <a:avLst/>
              <a:gdLst>
                <a:gd name="T0" fmla="*/ 236391 w 21189"/>
                <a:gd name="T1" fmla="*/ 195048 h 15674"/>
                <a:gd name="T2" fmla="*/ 236391 w 21189"/>
                <a:gd name="T3" fmla="*/ 195048 h 15674"/>
                <a:gd name="T4" fmla="*/ 236391 w 21189"/>
                <a:gd name="T5" fmla="*/ 195048 h 15674"/>
                <a:gd name="T6" fmla="*/ 236391 w 21189"/>
                <a:gd name="T7" fmla="*/ 195048 h 1567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89" h="15674">
                  <a:moveTo>
                    <a:pt x="21168" y="9758"/>
                  </a:moveTo>
                  <a:cubicBezTo>
                    <a:pt x="21168" y="9758"/>
                    <a:pt x="12959" y="-5489"/>
                    <a:pt x="3888" y="2134"/>
                  </a:cubicBezTo>
                  <a:cubicBezTo>
                    <a:pt x="3888" y="2134"/>
                    <a:pt x="1296" y="5311"/>
                    <a:pt x="0" y="6581"/>
                  </a:cubicBezTo>
                  <a:cubicBezTo>
                    <a:pt x="0" y="6581"/>
                    <a:pt x="4320" y="14840"/>
                    <a:pt x="9935" y="15475"/>
                  </a:cubicBezTo>
                  <a:cubicBezTo>
                    <a:pt x="15119" y="16111"/>
                    <a:pt x="21599" y="15475"/>
                    <a:pt x="21168" y="9758"/>
                  </a:cubicBezTo>
                  <a:close/>
                </a:path>
              </a:pathLst>
            </a:custGeom>
            <a:solidFill>
              <a:srgbClr val="CF66E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84" name="AutoShape 27"/>
            <p:cNvSpPr/>
            <p:nvPr/>
          </p:nvSpPr>
          <p:spPr bwMode="auto">
            <a:xfrm>
              <a:off x="3651071" y="2199022"/>
              <a:ext cx="466770" cy="685207"/>
            </a:xfrm>
            <a:custGeom>
              <a:avLst/>
              <a:gdLst>
                <a:gd name="T0" fmla="*/ 131402 w 12174"/>
                <a:gd name="T1" fmla="*/ 193201 h 21600"/>
                <a:gd name="T2" fmla="*/ 131402 w 12174"/>
                <a:gd name="T3" fmla="*/ 193201 h 21600"/>
                <a:gd name="T4" fmla="*/ 131402 w 12174"/>
                <a:gd name="T5" fmla="*/ 193201 h 21600"/>
                <a:gd name="T6" fmla="*/ 131402 w 12174"/>
                <a:gd name="T7" fmla="*/ 193201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174" h="21600">
                  <a:moveTo>
                    <a:pt x="7422" y="21599"/>
                  </a:moveTo>
                  <a:cubicBezTo>
                    <a:pt x="7422" y="21599"/>
                    <a:pt x="-6528" y="17485"/>
                    <a:pt x="3821" y="0"/>
                  </a:cubicBezTo>
                  <a:cubicBezTo>
                    <a:pt x="3821" y="0"/>
                    <a:pt x="5622" y="3085"/>
                    <a:pt x="8772" y="5657"/>
                  </a:cubicBezTo>
                  <a:cubicBezTo>
                    <a:pt x="11921" y="8228"/>
                    <a:pt x="15071" y="21599"/>
                    <a:pt x="7422" y="21599"/>
                  </a:cubicBezTo>
                  <a:close/>
                </a:path>
              </a:pathLst>
            </a:custGeom>
            <a:solidFill>
              <a:srgbClr val="BB81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</p:grpSp>
      <p:sp>
        <p:nvSpPr>
          <p:cNvPr id="62" name="Smiley Face 14">
            <a:extLst>
              <a:ext uri="{FF2B5EF4-FFF2-40B4-BE49-F238E27FC236}">
                <a16:creationId xmlns:a16="http://schemas.microsoft.com/office/drawing/2014/main" xmlns="" id="{7C4FC87A-497B-4FE5-95A3-A31BF7C3EE21}"/>
              </a:ext>
            </a:extLst>
          </p:cNvPr>
          <p:cNvSpPr/>
          <p:nvPr/>
        </p:nvSpPr>
        <p:spPr>
          <a:xfrm>
            <a:off x="344076" y="3466866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8" tIns="91428" rIns="182858" bIns="9142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3" name="Smiley Face 12">
            <a:extLst>
              <a:ext uri="{FF2B5EF4-FFF2-40B4-BE49-F238E27FC236}">
                <a16:creationId xmlns:a16="http://schemas.microsoft.com/office/drawing/2014/main" xmlns="" id="{DF0581CC-B6B4-4BF1-8479-FBD7CAA1AA98}"/>
              </a:ext>
            </a:extLst>
          </p:cNvPr>
          <p:cNvSpPr/>
          <p:nvPr/>
        </p:nvSpPr>
        <p:spPr>
          <a:xfrm rot="20392728">
            <a:off x="832014" y="9135899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8" tIns="91428" rIns="182858" bIns="9142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4" name="Smiley Face 15">
            <a:extLst>
              <a:ext uri="{FF2B5EF4-FFF2-40B4-BE49-F238E27FC236}">
                <a16:creationId xmlns:a16="http://schemas.microsoft.com/office/drawing/2014/main" xmlns="" id="{7C23B129-0737-4AF2-95C1-C9723E954433}"/>
              </a:ext>
            </a:extLst>
          </p:cNvPr>
          <p:cNvSpPr/>
          <p:nvPr/>
        </p:nvSpPr>
        <p:spPr>
          <a:xfrm>
            <a:off x="687198" y="7323971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8" tIns="91428" rIns="182858" bIns="9142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5" name="Oval 37">
            <a:extLst>
              <a:ext uri="{FF2B5EF4-FFF2-40B4-BE49-F238E27FC236}">
                <a16:creationId xmlns:a16="http://schemas.microsoft.com/office/drawing/2014/main" xmlns="" id="{A6CCC98E-D7C9-4964-86D0-51703A2843BC}"/>
              </a:ext>
            </a:extLst>
          </p:cNvPr>
          <p:cNvSpPr/>
          <p:nvPr/>
        </p:nvSpPr>
        <p:spPr>
          <a:xfrm>
            <a:off x="2209801" y="2310900"/>
            <a:ext cx="1040012" cy="108000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4" tIns="68573" rIns="137144" bIns="68573" rtlCol="0" anchor="ctr"/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6" name="Smiley Face 14">
            <a:extLst>
              <a:ext uri="{FF2B5EF4-FFF2-40B4-BE49-F238E27FC236}">
                <a16:creationId xmlns:a16="http://schemas.microsoft.com/office/drawing/2014/main" xmlns="" id="{8D721EFA-3D21-4DFF-BB7A-B20A0284A591}"/>
              </a:ext>
            </a:extLst>
          </p:cNvPr>
          <p:cNvSpPr/>
          <p:nvPr/>
        </p:nvSpPr>
        <p:spPr>
          <a:xfrm>
            <a:off x="3782951" y="5646615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8" tIns="91428" rIns="182858" bIns="9142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pic>
        <p:nvPicPr>
          <p:cNvPr id="45" name="Picture 5">
            <a:extLst>
              <a:ext uri="{FF2B5EF4-FFF2-40B4-BE49-F238E27FC236}">
                <a16:creationId xmlns:a16="http://schemas.microsoft.com/office/drawing/2014/main" xmlns="" id="{3E1FC31E-95C5-4F3B-BF61-F5EAE8D3F1C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" y="-1859856"/>
            <a:ext cx="8684253" cy="60889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249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dir="d" isContent="1" isInverted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500"/>
                            </p:stCondLst>
                            <p:childTnLst>
                              <p:par>
                                <p:cTn id="6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500"/>
                            </p:stCondLst>
                            <p:childTnLst>
                              <p:par>
                                <p:cTn id="8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2500"/>
                            </p:stCondLst>
                            <p:childTnLst>
                              <p:par>
                                <p:cTn id="9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4500"/>
                            </p:stCondLst>
                            <p:childTnLst>
                              <p:par>
                                <p:cTn id="1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6500"/>
                            </p:stCondLst>
                            <p:childTnLst>
                              <p:par>
                                <p:cTn id="1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1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5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500"/>
                            </p:stCondLst>
                            <p:childTnLst>
                              <p:par>
                                <p:cTn id="12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2500"/>
                            </p:stCondLst>
                            <p:childTnLst>
                              <p:par>
                                <p:cTn id="13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4500"/>
                            </p:stCondLst>
                            <p:childTnLst>
                              <p:par>
                                <p:cTn id="1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5500"/>
                            </p:stCondLst>
                            <p:childTnLst>
                              <p:par>
                                <p:cTn id="1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6500"/>
                            </p:stCondLst>
                            <p:childTnLst>
                              <p:par>
                                <p:cTn id="14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617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6" grpId="0" animBg="1"/>
      <p:bldP spid="9219" grpId="0"/>
      <p:bldP spid="9254" grpId="0" animBg="1"/>
      <p:bldP spid="9255" grpId="0" animBg="1"/>
      <p:bldP spid="9256" grpId="0" animBg="1"/>
      <p:bldP spid="47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254678" y="6808841"/>
            <a:ext cx="3898283" cy="167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3716117" y="5835162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2453" y="2832057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5357169" y="1782426"/>
            <a:ext cx="4176465" cy="252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635483" y="2525649"/>
            <a:ext cx="4382144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4184561" y="1325499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>
            <a:extLst>
              <a:ext uri="{FF2B5EF4-FFF2-40B4-BE49-F238E27FC236}">
                <a16:creationId xmlns:a16="http://schemas.microsoft.com/office/drawing/2014/main" xmlns="" id="{DF9F7956-0967-48CE-93FA-A3F5DCE4F8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0" r="26106"/>
          <a:stretch/>
        </p:blipFill>
        <p:spPr>
          <a:xfrm>
            <a:off x="2900761" y="4718351"/>
            <a:ext cx="6509273" cy="5441654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B02CD9A6-AB57-46FB-B554-D3B31AEED0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608" y="1482464"/>
            <a:ext cx="2244137" cy="227060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25825F70-2F39-4324-917C-26F50AB0EE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6071050" y="1119248"/>
            <a:ext cx="2145960" cy="223418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0008A8B-C169-4C35-88B9-9980F1BB98E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15804350" y="6523091"/>
            <a:ext cx="2303435" cy="18527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3917354-C6AA-4949-937D-8F37FF4339D3}"/>
              </a:ext>
            </a:extLst>
          </p:cNvPr>
          <p:cNvSpPr txBox="1"/>
          <p:nvPr/>
        </p:nvSpPr>
        <p:spPr>
          <a:xfrm>
            <a:off x="14001215" y="8690174"/>
            <a:ext cx="3927764" cy="630942"/>
          </a:xfrm>
          <a:prstGeom prst="rect">
            <a:avLst/>
          </a:prstGeom>
          <a:noFill/>
        </p:spPr>
        <p:txBody>
          <a:bodyPr wrap="square" lIns="137144" tIns="68573" rIns="137144" bIns="68573" rtlCol="0">
            <a:spAutoFit/>
          </a:bodyPr>
          <a:lstStyle/>
          <a:p>
            <a:pPr algn="ctr" rtl="1"/>
            <a:r>
              <a:rPr lang="ar-BH" sz="3200" b="1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أًدَوِّن مُلاحَظاتي</a:t>
            </a:r>
            <a:endParaRPr lang="en-US" sz="3200" b="1" dirty="0">
              <a:solidFill>
                <a:srgbClr val="C00000"/>
              </a:solidFill>
              <a:latin typeface="Calibri Light" panose="020F0302020204030204" pitchFamily="34" charset="0"/>
              <a:cs typeface="PT Bold Heading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6D1FDE8-3AD1-4EC9-BF70-B08E80F8F9E4}"/>
              </a:ext>
            </a:extLst>
          </p:cNvPr>
          <p:cNvSpPr txBox="1"/>
          <p:nvPr/>
        </p:nvSpPr>
        <p:spPr>
          <a:xfrm>
            <a:off x="14865311" y="3803145"/>
            <a:ext cx="3495716" cy="630942"/>
          </a:xfrm>
          <a:prstGeom prst="rect">
            <a:avLst/>
          </a:prstGeom>
          <a:noFill/>
        </p:spPr>
        <p:txBody>
          <a:bodyPr wrap="square" lIns="137144" tIns="68573" rIns="137144" bIns="68573" rtlCol="0">
            <a:spAutoFit/>
          </a:bodyPr>
          <a:lstStyle/>
          <a:p>
            <a:pPr algn="ctr">
              <a:defRPr/>
            </a:pPr>
            <a:r>
              <a:rPr lang="ar-BH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أَبْتَعِد عَنْ الضّجيج</a:t>
            </a:r>
            <a:endParaRPr lang="en-US" sz="32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EA7EDBA-A642-4D5E-88ED-9C8D7837BA18}"/>
              </a:ext>
            </a:extLst>
          </p:cNvPr>
          <p:cNvSpPr txBox="1"/>
          <p:nvPr/>
        </p:nvSpPr>
        <p:spPr>
          <a:xfrm>
            <a:off x="10008096" y="5027067"/>
            <a:ext cx="4889376" cy="415484"/>
          </a:xfrm>
          <a:prstGeom prst="rect">
            <a:avLst/>
          </a:prstGeom>
          <a:noFill/>
        </p:spPr>
        <p:txBody>
          <a:bodyPr wrap="square" lIns="137144" tIns="68573" rIns="137144" bIns="68573" rtlCol="0">
            <a:spAutoFit/>
          </a:bodyPr>
          <a:lstStyle/>
          <a:p>
            <a:pPr algn="ctr"/>
            <a:r>
              <a:rPr lang="ar-BH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أَسْتَمِع </a:t>
            </a:r>
            <a:r>
              <a:rPr lang="ar-BH" dirty="0">
                <a:solidFill>
                  <a:srgbClr val="C00000"/>
                </a:solidFill>
                <a:cs typeface="PT Bold Heading" panose="02010400000000000000" pitchFamily="2" charset="-78"/>
              </a:rPr>
              <a:t>بِتِرْكيز</a:t>
            </a:r>
            <a:endParaRPr lang="en-US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C5AEBD29-7ADE-4E73-B4D3-FC005581D0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92" y="1975148"/>
            <a:ext cx="2743200" cy="274320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" y="7570923"/>
            <a:ext cx="2665164" cy="2685303"/>
          </a:xfrm>
          <a:prstGeom prst="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:a16="http://schemas.microsoft.com/office/drawing/2014/main" xmlns="" id="{8F732AF7-43F7-4C8A-A3E0-F8543D9C1BB3}"/>
              </a:ext>
            </a:extLst>
          </p:cNvPr>
          <p:cNvGrpSpPr/>
          <p:nvPr/>
        </p:nvGrpSpPr>
        <p:grpSpPr>
          <a:xfrm>
            <a:off x="5543603" y="507013"/>
            <a:ext cx="8269484" cy="1093916"/>
            <a:chOff x="2532" y="-1747036"/>
            <a:chExt cx="5700184" cy="1694427"/>
          </a:xfrm>
          <a:solidFill>
            <a:schemeClr val="accent5">
              <a:alpha val="51000"/>
            </a:schemeClr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xmlns="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24" name="TextBox 4">
              <a:extLst>
                <a:ext uri="{FF2B5EF4-FFF2-40B4-BE49-F238E27FC236}">
                  <a16:creationId xmlns:a16="http://schemas.microsoft.com/office/drawing/2014/main" xmlns="" id="{A350E8D8-93DC-4251-A7DF-981D678DECB6}"/>
                </a:ext>
              </a:extLst>
            </p:cNvPr>
            <p:cNvSpPr txBox="1"/>
            <p:nvPr/>
          </p:nvSpPr>
          <p:spPr>
            <a:xfrm>
              <a:off x="172313" y="-1660978"/>
              <a:ext cx="4990723" cy="1430197"/>
            </a:xfrm>
            <a:prstGeom prst="rect">
              <a:avLst/>
            </a:prstGeom>
            <a:no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6600" dirty="0"/>
                <a:t>قوانين فصلنا الافتراضي </a:t>
              </a:r>
              <a:endParaRPr lang="en-US" sz="6600" dirty="0"/>
            </a:p>
          </p:txBody>
        </p:sp>
      </p:grpSp>
      <p:grpSp>
        <p:nvGrpSpPr>
          <p:cNvPr id="25" name="Group 14">
            <a:extLst>
              <a:ext uri="{FF2B5EF4-FFF2-40B4-BE49-F238E27FC236}">
                <a16:creationId xmlns:a16="http://schemas.microsoft.com/office/drawing/2014/main" xmlns="" id="{B3777ACF-FEE1-4BA8-B6AB-6FD199B8F539}"/>
              </a:ext>
            </a:extLst>
          </p:cNvPr>
          <p:cNvGrpSpPr/>
          <p:nvPr/>
        </p:nvGrpSpPr>
        <p:grpSpPr>
          <a:xfrm>
            <a:off x="3963989" y="160093"/>
            <a:ext cx="2189034" cy="1304336"/>
            <a:chOff x="979115" y="4455435"/>
            <a:chExt cx="2918710" cy="1739115"/>
          </a:xfrm>
        </p:grpSpPr>
        <p:sp>
          <p:nvSpPr>
            <p:cNvPr id="26" name="Oval 15">
              <a:extLst>
                <a:ext uri="{FF2B5EF4-FFF2-40B4-BE49-F238E27FC236}">
                  <a16:creationId xmlns:a16="http://schemas.microsoft.com/office/drawing/2014/main" xmlns="" id="{9BAC63B0-EECD-4316-AC73-83F5694FFC4D}"/>
                </a:ext>
              </a:extLst>
            </p:cNvPr>
            <p:cNvSpPr/>
            <p:nvPr/>
          </p:nvSpPr>
          <p:spPr>
            <a:xfrm flipH="1">
              <a:off x="1926097" y="4455435"/>
              <a:ext cx="1971728" cy="1739115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2000" dirty="0">
                  <a:solidFill>
                    <a:schemeClr val="bg1"/>
                  </a:solidFill>
                  <a:latin typeface="Calibri" panose="020F0502020204030204" pitchFamily="34" charset="0"/>
                  <a:cs typeface="PT Bold Heading" pitchFamily="2" charset="-78"/>
                </a:rPr>
                <a:t>أغلق الصوت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PT Bold Heading" pitchFamily="2" charset="-78"/>
              </a:endParaRPr>
            </a:p>
          </p:txBody>
        </p:sp>
        <p:pic>
          <p:nvPicPr>
            <p:cNvPr id="27" name="Picture 16" descr="Microphone clipart press conference, Microphone press conference ...">
              <a:extLst>
                <a:ext uri="{FF2B5EF4-FFF2-40B4-BE49-F238E27FC236}">
                  <a16:creationId xmlns:a16="http://schemas.microsoft.com/office/drawing/2014/main" xmlns="" id="{54D00429-565F-4CB5-B2C9-D336922FB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115" y="4678201"/>
              <a:ext cx="1348409" cy="1348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6BC120DD-B291-4A07-9762-4C6F82592F6A-L0-001.gif" descr="6BC120DD-B291-4A07-9762-4C6F82592F6A-L0-001.gif">
            <a:extLst>
              <a:ext uri="{FF2B5EF4-FFF2-40B4-BE49-F238E27FC236}">
                <a16:creationId xmlns:a16="http://schemas.microsoft.com/office/drawing/2014/main" xmlns="" id="{322B3070-6BE1-44C4-B034-3E448D348166}"/>
              </a:ext>
            </a:extLst>
          </p:cNvPr>
          <p:cNvPicPr>
            <a:picLocks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2898676" y="102941"/>
            <a:ext cx="1285884" cy="128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6A5F08E6-E073-422B-9BB8-E519893E0B93-L0-001.gif" descr="6A5F08E6-E073-422B-9BB8-E519893E0B93-L0-001.gif">
            <a:extLst>
              <a:ext uri="{FF2B5EF4-FFF2-40B4-BE49-F238E27FC236}">
                <a16:creationId xmlns:a16="http://schemas.microsoft.com/office/drawing/2014/main" xmlns="" id="{83032A3E-52CC-4758-A7F3-E5B5FE43945F}"/>
              </a:ext>
            </a:extLst>
          </p:cNvPr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3814886" y="4003355"/>
            <a:ext cx="1486002" cy="17718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4">
            <a:extLst>
              <a:ext uri="{FF2B5EF4-FFF2-40B4-BE49-F238E27FC236}">
                <a16:creationId xmlns:a16="http://schemas.microsoft.com/office/drawing/2014/main" xmlns="" id="{125D5B8F-1F1A-4FED-8085-3B47D4DD61C9}"/>
              </a:ext>
            </a:extLst>
          </p:cNvPr>
          <p:cNvSpPr txBox="1"/>
          <p:nvPr/>
        </p:nvSpPr>
        <p:spPr>
          <a:xfrm>
            <a:off x="550616" y="4899464"/>
            <a:ext cx="273442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178"/>
              </a:lnSpc>
              <a:spcBef>
                <a:spcPct val="0"/>
              </a:spcBef>
              <a:defRPr sz="7200" u="none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ar-SA" sz="3200" b="1" dirty="0">
              <a:solidFill>
                <a:srgbClr val="C00000"/>
              </a:solidFill>
              <a:cs typeface="PT Bold Heading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انتظر </a:t>
            </a: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دورك للمشاركة</a:t>
            </a:r>
          </a:p>
        </p:txBody>
      </p:sp>
      <p:grpSp>
        <p:nvGrpSpPr>
          <p:cNvPr id="31" name="مجموعة 30"/>
          <p:cNvGrpSpPr/>
          <p:nvPr/>
        </p:nvGrpSpPr>
        <p:grpSpPr>
          <a:xfrm>
            <a:off x="1457686" y="2695229"/>
            <a:ext cx="2304257" cy="2479500"/>
            <a:chOff x="-2373422" y="3900733"/>
            <a:chExt cx="1858477" cy="2099974"/>
          </a:xfrm>
          <a:noFill/>
          <a:effectLst/>
        </p:grpSpPr>
        <p:sp>
          <p:nvSpPr>
            <p:cNvPr id="32" name="شكل بيضاوي 31"/>
            <p:cNvSpPr/>
            <p:nvPr/>
          </p:nvSpPr>
          <p:spPr>
            <a:xfrm>
              <a:off x="-1472593" y="4412730"/>
              <a:ext cx="435189" cy="332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4" descr="الولد الذي يرفع يديه أثناء قراءة | Student drawing, Kids clipart, Cartoon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422" y="3900733"/>
              <a:ext cx="1858477" cy="2099974"/>
            </a:xfrm>
            <a:prstGeom prst="rect">
              <a:avLst/>
            </a:prstGeom>
            <a:grpFill/>
            <a:extLst/>
          </p:spPr>
        </p:pic>
      </p:grpSp>
      <p:sp>
        <p:nvSpPr>
          <p:cNvPr id="35" name="Oval 8">
            <a:extLst>
              <a:ext uri="{FF2B5EF4-FFF2-40B4-BE49-F238E27FC236}">
                <a16:creationId xmlns:a16="http://schemas.microsoft.com/office/drawing/2014/main" xmlns="" id="{E6CC5EB2-A1F2-4A2D-A4DE-FAB3DF8AC781}"/>
              </a:ext>
            </a:extLst>
          </p:cNvPr>
          <p:cNvSpPr/>
          <p:nvPr/>
        </p:nvSpPr>
        <p:spPr>
          <a:xfrm>
            <a:off x="6265689" y="1588505"/>
            <a:ext cx="2446266" cy="2402868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82858" tIns="91428" rIns="182858" bIns="91428" rtlCol="0" anchor="ctr"/>
          <a:lstStyle/>
          <a:p>
            <a:pPr algn="ctr"/>
            <a:endParaRPr lang="en-GB"/>
          </a:p>
        </p:txBody>
      </p:sp>
      <p:sp>
        <p:nvSpPr>
          <p:cNvPr id="36" name="TextBox 21">
            <a:extLst>
              <a:ext uri="{FF2B5EF4-FFF2-40B4-BE49-F238E27FC236}">
                <a16:creationId xmlns:a16="http://schemas.microsoft.com/office/drawing/2014/main" xmlns="" id="{E9F76996-A80E-4C40-ADC4-834C01FBBDA5}"/>
              </a:ext>
            </a:extLst>
          </p:cNvPr>
          <p:cNvSpPr txBox="1"/>
          <p:nvPr/>
        </p:nvSpPr>
        <p:spPr>
          <a:xfrm>
            <a:off x="5441047" y="4033561"/>
            <a:ext cx="3622937" cy="2154412"/>
          </a:xfrm>
          <a:prstGeom prst="rect">
            <a:avLst/>
          </a:prstGeom>
          <a:noFill/>
        </p:spPr>
        <p:txBody>
          <a:bodyPr wrap="square" lIns="182858" tIns="91428" rIns="182858" bIns="91428" rtlCol="0">
            <a:spAutoFit/>
          </a:bodyPr>
          <a:lstStyle/>
          <a:p>
            <a:pPr algn="ctr"/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استمع إلى إجابات 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 </a:t>
            </a:r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أصدقائي ولا أقاطعهم</a:t>
            </a:r>
          </a:p>
          <a:p>
            <a:pPr algn="ctr"/>
            <a:endParaRPr lang="en-GB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PT Bold Heading" pitchFamily="2" charset="-78"/>
            </a:endParaRPr>
          </a:p>
        </p:txBody>
      </p:sp>
      <p:pic>
        <p:nvPicPr>
          <p:cNvPr id="37" name="Picture 8" descr="رسوم متحركة تدريب المعلمين معلم تدريس طالب في المدرسة الثانوية, المدرسة,  معلمي, مدرس PNG وملف PSD للتحميل مجانا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040" y="1357279"/>
            <a:ext cx="3292866" cy="329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oogle Shape;61;p13">
            <a:extLst>
              <a:ext uri="{FF2B5EF4-FFF2-40B4-BE49-F238E27FC236}">
                <a16:creationId xmlns:a16="http://schemas.microsoft.com/office/drawing/2014/main" xmlns="" id="{8E117D30-2B09-4612-9FD8-B08DB8BBD2DF}"/>
              </a:ext>
            </a:extLst>
          </p:cNvPr>
          <p:cNvPicPr preferRelativeResize="0"/>
          <p:nvPr/>
        </p:nvPicPr>
        <p:blipFill>
          <a:blip r:embed="rId22" cstate="print">
            <a:alphaModFix/>
          </a:blip>
          <a:stretch>
            <a:fillRect/>
          </a:stretch>
        </p:blipFill>
        <p:spPr>
          <a:xfrm>
            <a:off x="10152113" y="3847356"/>
            <a:ext cx="1795956" cy="140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صورة" descr="صورة">
            <a:extLst>
              <a:ext uri="{FF2B5EF4-FFF2-40B4-BE49-F238E27FC236}">
                <a16:creationId xmlns:a16="http://schemas.microsoft.com/office/drawing/2014/main" xmlns="" id="{A8360D43-4BAC-45C9-BABA-D4CADD7E790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990188" y="1975534"/>
            <a:ext cx="1039340" cy="103934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51" name="مجموعة 74">
            <a:extLst>
              <a:ext uri="{FF2B5EF4-FFF2-40B4-BE49-F238E27FC236}">
                <a16:creationId xmlns:a16="http://schemas.microsoft.com/office/drawing/2014/main" xmlns="" id="{A9FE6B5B-3E30-4F52-8CCC-27C81DE3CA2F}"/>
              </a:ext>
            </a:extLst>
          </p:cNvPr>
          <p:cNvGrpSpPr/>
          <p:nvPr/>
        </p:nvGrpSpPr>
        <p:grpSpPr>
          <a:xfrm>
            <a:off x="9667206" y="6808841"/>
            <a:ext cx="3620121" cy="2612763"/>
            <a:chOff x="10552923" y="5238109"/>
            <a:chExt cx="3620120" cy="2612763"/>
          </a:xfrm>
        </p:grpSpPr>
        <p:sp>
          <p:nvSpPr>
            <p:cNvPr id="53" name="TextBox 4">
              <a:extLst>
                <a:ext uri="{FF2B5EF4-FFF2-40B4-BE49-F238E27FC236}">
                  <a16:creationId xmlns:a16="http://schemas.microsoft.com/office/drawing/2014/main" xmlns="" id="{9636AA46-88B1-4B51-B945-703A078E02ED}"/>
                </a:ext>
              </a:extLst>
            </p:cNvPr>
            <p:cNvSpPr txBox="1"/>
            <p:nvPr/>
          </p:nvSpPr>
          <p:spPr>
            <a:xfrm>
              <a:off x="10552923" y="6865987"/>
              <a:ext cx="3620120" cy="9848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32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lang="ar-SA" sz="3200" b="1" dirty="0">
                  <a:solidFill>
                    <a:srgbClr val="C00000"/>
                  </a:solidFill>
                  <a:cs typeface="PT Bold Heading" pitchFamily="2" charset="-78"/>
                </a:rPr>
                <a:t>إغلاق المايك وعدم فتحة إلا بسماع أسمي</a:t>
              </a:r>
            </a:p>
          </p:txBody>
        </p:sp>
        <p:pic>
          <p:nvPicPr>
            <p:cNvPr id="54" name="صورة 53">
              <a:extLst>
                <a:ext uri="{FF2B5EF4-FFF2-40B4-BE49-F238E27FC236}">
                  <a16:creationId xmlns:a16="http://schemas.microsoft.com/office/drawing/2014/main" xmlns="" id="{435BE5EC-C4D9-4A03-9BD5-155D9A37D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374375" y="5238109"/>
              <a:ext cx="1178524" cy="1428759"/>
            </a:xfrm>
            <a:prstGeom prst="rect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52" name="Picture 10">
            <a:extLst>
              <a:ext uri="{FF2B5EF4-FFF2-40B4-BE49-F238E27FC236}">
                <a16:creationId xmlns:a16="http://schemas.microsoft.com/office/drawing/2014/main" xmlns="" id="{6B4A1792-D507-4906-96D9-EA78117AFEE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23491" y="6913112"/>
            <a:ext cx="1357322" cy="1212120"/>
          </a:xfrm>
          <a:prstGeom prst="rect">
            <a:avLst/>
          </a:prstGeom>
        </p:spPr>
      </p:pic>
      <p:pic>
        <p:nvPicPr>
          <p:cNvPr id="56" name="F450B01F-2357-459C-B1A5-0C3EC74F3359-L0-001.png" descr="F450B01F-2357-459C-B1A5-0C3EC74F3359-L0-001.png">
            <a:extLst>
              <a:ext uri="{FF2B5EF4-FFF2-40B4-BE49-F238E27FC236}">
                <a16:creationId xmlns:a16="http://schemas.microsoft.com/office/drawing/2014/main" xmlns="" id="{F6DA9089-2354-4C59-B129-ECE4A2F0DAC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206" r="37365" b="12796"/>
          <a:stretch>
            <a:fillRect/>
          </a:stretch>
        </p:blipFill>
        <p:spPr>
          <a:xfrm>
            <a:off x="3527378" y="6284464"/>
            <a:ext cx="5184576" cy="3671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صورة" descr="صورة">
            <a:extLst>
              <a:ext uri="{FF2B5EF4-FFF2-40B4-BE49-F238E27FC236}">
                <a16:creationId xmlns:a16="http://schemas.microsoft.com/office/drawing/2014/main" xmlns="" id="{2644701E-E1E6-4EE1-B69C-0612C149EDD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05" t="13865" r="22325" b="22710"/>
          <a:stretch>
            <a:fillRect/>
          </a:stretch>
        </p:blipFill>
        <p:spPr>
          <a:xfrm>
            <a:off x="1657099" y="136934"/>
            <a:ext cx="887174" cy="98231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7" name="8818CC30-1601-4CA4-8043-2BA01160DE20-L0-001.png" descr="8818CC30-1601-4CA4-8043-2BA01160DE20-L0-001.png">
            <a:extLst>
              <a:ext uri="{FF2B5EF4-FFF2-40B4-BE49-F238E27FC236}">
                <a16:creationId xmlns:a16="http://schemas.microsoft.com/office/drawing/2014/main" xmlns="" id="{3B1286D7-448C-4629-87D9-5AC8ABE2C1DA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2310431" y="644879"/>
            <a:ext cx="1364837" cy="142479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3" name="Picture 6">
            <a:extLst>
              <a:ext uri="{FF2B5EF4-FFF2-40B4-BE49-F238E27FC236}">
                <a16:creationId xmlns:a16="http://schemas.microsoft.com/office/drawing/2014/main" xmlns="" id="{4411838F-2524-4C67-8F18-7DB7B9CFD005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-32611" y="573096"/>
            <a:ext cx="1490297" cy="1825608"/>
          </a:xfrm>
          <a:prstGeom prst="rect">
            <a:avLst/>
          </a:prstGeom>
        </p:spPr>
      </p:pic>
      <p:pic>
        <p:nvPicPr>
          <p:cNvPr id="38" name="Picture 2" descr="C:\Users\سبحانك ربي\Desktop\سحر\3dlat.com_04_18_14c6_4e35d8579fa23.gif"/>
          <p:cNvPicPr>
            <a:picLocks noChangeAspect="1" noChangeArrowheads="1" noCrop="1"/>
          </p:cNvPicPr>
          <p:nvPr/>
        </p:nvPicPr>
        <p:blipFill>
          <a:blip r:embed="rId30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14" y="2527175"/>
            <a:ext cx="1650237" cy="267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سبحانك ربي\Desktop\سحر\1331893999.gif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6393" y="6310965"/>
            <a:ext cx="1771929" cy="201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عيني تنظر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629306" y="66565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15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dir="u"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5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0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00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0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350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000"/>
                            </p:stCondLst>
                            <p:childTnLst>
                              <p:par>
                                <p:cTn id="7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6000"/>
                            </p:stCondLst>
                            <p:childTnLst>
                              <p:par>
                                <p:cTn id="8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6500"/>
                            </p:stCondLst>
                            <p:childTnLst>
                              <p:par>
                                <p:cTn id="8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8500"/>
                            </p:stCondLst>
                            <p:childTnLst>
                              <p:par>
                                <p:cTn id="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9500"/>
                            </p:stCondLst>
                            <p:childTnLst>
                              <p:par>
                                <p:cTn id="9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0"/>
                            </p:stCondLst>
                            <p:childTnLst>
                              <p:par>
                                <p:cTn id="9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500"/>
                            </p:stCondLst>
                            <p:childTnLst>
                              <p:par>
                                <p:cTn id="10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1500"/>
                            </p:stCondLst>
                            <p:childTnLst>
                              <p:par>
                                <p:cTn id="10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2000"/>
                            </p:stCondLst>
                            <p:childTnLst>
                              <p:par>
                                <p:cTn id="1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2500"/>
                            </p:stCondLst>
                            <p:childTnLst>
                              <p:par>
                                <p:cTn id="1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3000"/>
                            </p:stCondLst>
                            <p:childTnLst>
                              <p:par>
                                <p:cTn id="1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4000"/>
                            </p:stCondLst>
                            <p:childTnLst>
                              <p:par>
                                <p:cTn id="1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5000"/>
                            </p:stCondLst>
                            <p:childTnLst>
                              <p:par>
                                <p:cTn id="1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5500"/>
                            </p:stCondLst>
                            <p:childTnLst>
                              <p:par>
                                <p:cTn id="1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6000"/>
                            </p:stCondLst>
                            <p:childTnLst>
                              <p:par>
                                <p:cTn id="1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6500"/>
                            </p:stCondLst>
                            <p:childTnLst>
                              <p:par>
                                <p:cTn id="1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7000"/>
                            </p:stCondLst>
                            <p:childTnLst>
                              <p:par>
                                <p:cTn id="14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9000"/>
                            </p:stCondLst>
                            <p:childTnLst>
                              <p:par>
                                <p:cTn id="15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9" dur="34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30" grpId="0"/>
      <p:bldP spid="35" grpId="0" animBg="1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مجموعة 99">
            <a:extLst>
              <a:ext uri="{FF2B5EF4-FFF2-40B4-BE49-F238E27FC236}">
                <a16:creationId xmlns="" xmlns:a16="http://schemas.microsoft.com/office/drawing/2014/main" id="{250DB7F1-D1F3-47BF-8573-2AF3BED36228}"/>
              </a:ext>
            </a:extLst>
          </p:cNvPr>
          <p:cNvGrpSpPr/>
          <p:nvPr/>
        </p:nvGrpSpPr>
        <p:grpSpPr>
          <a:xfrm>
            <a:off x="5445926" y="5121"/>
            <a:ext cx="1893419" cy="2961558"/>
            <a:chOff x="9772283" y="0"/>
            <a:chExt cx="1262279" cy="1974372"/>
          </a:xfrm>
        </p:grpSpPr>
        <p:sp>
          <p:nvSpPr>
            <p:cNvPr id="101" name="مخطط انسيابي: عملية يدوية 100">
              <a:extLst>
                <a:ext uri="{FF2B5EF4-FFF2-40B4-BE49-F238E27FC236}">
                  <a16:creationId xmlns="" xmlns:a16="http://schemas.microsoft.com/office/drawing/2014/main" id="{098DA7D6-8421-4BF1-A076-E16DF8F89B00}"/>
                </a:ext>
              </a:extLst>
            </p:cNvPr>
            <p:cNvSpPr/>
            <p:nvPr/>
          </p:nvSpPr>
          <p:spPr>
            <a:xfrm rot="10800000">
              <a:off x="9772283" y="1423998"/>
              <a:ext cx="1262279" cy="550374"/>
            </a:xfrm>
            <a:prstGeom prst="flowChartManualOperation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4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4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cxnSp>
          <p:nvCxnSpPr>
            <p:cNvPr id="102" name="رابط مستقيم 101">
              <a:extLst>
                <a:ext uri="{FF2B5EF4-FFF2-40B4-BE49-F238E27FC236}">
                  <a16:creationId xmlns="" xmlns:a16="http://schemas.microsoft.com/office/drawing/2014/main" id="{4B3B0B90-8D9F-4E19-85EE-9C45D503BE78}"/>
                </a:ext>
              </a:extLst>
            </p:cNvPr>
            <p:cNvCxnSpPr>
              <a:cxnSpLocks/>
              <a:stCxn id="101" idx="2"/>
            </p:cNvCxnSpPr>
            <p:nvPr/>
          </p:nvCxnSpPr>
          <p:spPr>
            <a:xfrm flipV="1">
              <a:off x="10403422" y="0"/>
              <a:ext cx="16928" cy="14239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مجموعة 95">
            <a:extLst>
              <a:ext uri="{FF2B5EF4-FFF2-40B4-BE49-F238E27FC236}">
                <a16:creationId xmlns="" xmlns:a16="http://schemas.microsoft.com/office/drawing/2014/main" id="{250DB7F1-D1F3-47BF-8573-2AF3BED36228}"/>
              </a:ext>
            </a:extLst>
          </p:cNvPr>
          <p:cNvGrpSpPr/>
          <p:nvPr/>
        </p:nvGrpSpPr>
        <p:grpSpPr>
          <a:xfrm>
            <a:off x="10718555" y="-2628"/>
            <a:ext cx="1893419" cy="2961558"/>
            <a:chOff x="9772283" y="0"/>
            <a:chExt cx="1262279" cy="1974372"/>
          </a:xfrm>
        </p:grpSpPr>
        <p:sp>
          <p:nvSpPr>
            <p:cNvPr id="97" name="مخطط انسيابي: عملية يدوية 96">
              <a:extLst>
                <a:ext uri="{FF2B5EF4-FFF2-40B4-BE49-F238E27FC236}">
                  <a16:creationId xmlns="" xmlns:a16="http://schemas.microsoft.com/office/drawing/2014/main" id="{098DA7D6-8421-4BF1-A076-E16DF8F89B00}"/>
                </a:ext>
              </a:extLst>
            </p:cNvPr>
            <p:cNvSpPr/>
            <p:nvPr/>
          </p:nvSpPr>
          <p:spPr>
            <a:xfrm rot="10800000">
              <a:off x="9772283" y="1423998"/>
              <a:ext cx="1262279" cy="550374"/>
            </a:xfrm>
            <a:prstGeom prst="flowChartManualOperation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4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4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cxnSp>
          <p:nvCxnSpPr>
            <p:cNvPr id="98" name="رابط مستقيم 97">
              <a:extLst>
                <a:ext uri="{FF2B5EF4-FFF2-40B4-BE49-F238E27FC236}">
                  <a16:creationId xmlns="" xmlns:a16="http://schemas.microsoft.com/office/drawing/2014/main" id="{4B3B0B90-8D9F-4E19-85EE-9C45D503BE78}"/>
                </a:ext>
              </a:extLst>
            </p:cNvPr>
            <p:cNvCxnSpPr>
              <a:cxnSpLocks/>
              <a:stCxn id="97" idx="2"/>
            </p:cNvCxnSpPr>
            <p:nvPr/>
          </p:nvCxnSpPr>
          <p:spPr>
            <a:xfrm flipV="1">
              <a:off x="10403422" y="0"/>
              <a:ext cx="16928" cy="14239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مجموعة 107">
            <a:extLst>
              <a:ext uri="{FF2B5EF4-FFF2-40B4-BE49-F238E27FC236}">
                <a16:creationId xmlns="" xmlns:a16="http://schemas.microsoft.com/office/drawing/2014/main" id="{250DB7F1-D1F3-47BF-8573-2AF3BED36228}"/>
              </a:ext>
            </a:extLst>
          </p:cNvPr>
          <p:cNvGrpSpPr/>
          <p:nvPr/>
        </p:nvGrpSpPr>
        <p:grpSpPr>
          <a:xfrm>
            <a:off x="8212555" y="5122"/>
            <a:ext cx="1893419" cy="6936002"/>
            <a:chOff x="9772283" y="-2649629"/>
            <a:chExt cx="1262279" cy="4624001"/>
          </a:xfrm>
        </p:grpSpPr>
        <p:sp>
          <p:nvSpPr>
            <p:cNvPr id="109" name="مخطط انسيابي: عملية يدوية 108">
              <a:extLst>
                <a:ext uri="{FF2B5EF4-FFF2-40B4-BE49-F238E27FC236}">
                  <a16:creationId xmlns="" xmlns:a16="http://schemas.microsoft.com/office/drawing/2014/main" id="{098DA7D6-8421-4BF1-A076-E16DF8F89B00}"/>
                </a:ext>
              </a:extLst>
            </p:cNvPr>
            <p:cNvSpPr/>
            <p:nvPr/>
          </p:nvSpPr>
          <p:spPr>
            <a:xfrm rot="10800000">
              <a:off x="9772283" y="1423998"/>
              <a:ext cx="1262279" cy="550374"/>
            </a:xfrm>
            <a:prstGeom prst="flowChartManualOperation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4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4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cxnSp>
          <p:nvCxnSpPr>
            <p:cNvPr id="110" name="رابط مستقيم 109">
              <a:extLst>
                <a:ext uri="{FF2B5EF4-FFF2-40B4-BE49-F238E27FC236}">
                  <a16:creationId xmlns="" xmlns:a16="http://schemas.microsoft.com/office/drawing/2014/main" id="{4B3B0B90-8D9F-4E19-85EE-9C45D503BE78}"/>
                </a:ext>
              </a:extLst>
            </p:cNvPr>
            <p:cNvCxnSpPr>
              <a:cxnSpLocks/>
              <a:stCxn id="109" idx="2"/>
            </p:cNvCxnSpPr>
            <p:nvPr/>
          </p:nvCxnSpPr>
          <p:spPr>
            <a:xfrm flipV="1">
              <a:off x="10403422" y="-2649629"/>
              <a:ext cx="0" cy="407362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6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6730605" y="7307727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528660" y="3833781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4495800" y="3816048"/>
            <a:ext cx="4176465" cy="252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562457" y="4192119"/>
            <a:ext cx="4382144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3831038" y="3281327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25825F70-2F39-4324-917C-26F50AB0EE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5808676" y="3099164"/>
            <a:ext cx="2159487" cy="2248263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0008A8B-C169-4C35-88B9-9980F1BB98E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8415119" y="7904914"/>
            <a:ext cx="2303435" cy="18527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3917354-C6AA-4949-937D-8F37FF4339D3}"/>
              </a:ext>
            </a:extLst>
          </p:cNvPr>
          <p:cNvSpPr txBox="1"/>
          <p:nvPr/>
        </p:nvSpPr>
        <p:spPr>
          <a:xfrm>
            <a:off x="10046320" y="9126731"/>
            <a:ext cx="3927764" cy="630942"/>
          </a:xfrm>
          <a:prstGeom prst="rect">
            <a:avLst/>
          </a:prstGeom>
          <a:noFill/>
        </p:spPr>
        <p:txBody>
          <a:bodyPr wrap="square" lIns="137144" tIns="68573" rIns="137144" bIns="68573" rtlCol="0">
            <a:spAutoFit/>
          </a:bodyPr>
          <a:lstStyle/>
          <a:p>
            <a:pPr algn="ctr" rtl="1"/>
            <a:r>
              <a:rPr lang="ar-BH" sz="3200" b="1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أًدَوِّن مُلاحَظاتي</a:t>
            </a:r>
            <a:endParaRPr lang="en-US" sz="3200" b="1" dirty="0">
              <a:solidFill>
                <a:srgbClr val="C00000"/>
              </a:solidFill>
              <a:latin typeface="Calibri Light" panose="020F0302020204030204" pitchFamily="34" charset="0"/>
              <a:cs typeface="PT Bold Heading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6D1FDE8-3AD1-4EC9-BF70-B08E80F8F9E4}"/>
              </a:ext>
            </a:extLst>
          </p:cNvPr>
          <p:cNvSpPr txBox="1"/>
          <p:nvPr/>
        </p:nvSpPr>
        <p:spPr>
          <a:xfrm>
            <a:off x="14219918" y="5981701"/>
            <a:ext cx="3495716" cy="1615826"/>
          </a:xfrm>
          <a:prstGeom prst="rect">
            <a:avLst/>
          </a:prstGeom>
          <a:noFill/>
        </p:spPr>
        <p:txBody>
          <a:bodyPr wrap="square" lIns="137144" tIns="68573" rIns="137144" bIns="68573" rtlCol="0">
            <a:spAutoFit/>
          </a:bodyPr>
          <a:lstStyle/>
          <a:p>
            <a:pPr algn="ctr">
              <a:defRPr/>
            </a:pPr>
            <a:r>
              <a:rPr lang="ar-SA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احضر أدواتي كاملة</a:t>
            </a:r>
          </a:p>
          <a:p>
            <a:pPr algn="ctr">
              <a:defRPr/>
            </a:pPr>
            <a:r>
              <a:rPr lang="ar-SA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 و أجلس جلسة صحيحة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EA7EDBA-A642-4D5E-88ED-9C8D7837BA18}"/>
              </a:ext>
            </a:extLst>
          </p:cNvPr>
          <p:cNvSpPr txBox="1"/>
          <p:nvPr/>
        </p:nvSpPr>
        <p:spPr>
          <a:xfrm>
            <a:off x="9490337" y="7103360"/>
            <a:ext cx="4889376" cy="630941"/>
          </a:xfrm>
          <a:prstGeom prst="rect">
            <a:avLst/>
          </a:prstGeom>
          <a:noFill/>
        </p:spPr>
        <p:txBody>
          <a:bodyPr wrap="square" lIns="137144" tIns="68573" rIns="137144" bIns="68573" rtlCol="0">
            <a:spAutoFit/>
          </a:bodyPr>
          <a:lstStyle/>
          <a:p>
            <a:pPr algn="ctr"/>
            <a:r>
              <a:rPr lang="ar-BH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أَسْتَمِع</a:t>
            </a:r>
            <a:r>
              <a:rPr lang="ar-SA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 و أُنصت</a:t>
            </a:r>
            <a:r>
              <a:rPr lang="ar-BH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 بِتِرْكيز</a:t>
            </a:r>
            <a:endParaRPr lang="en-US" sz="32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C5AEBD29-7ADE-4E73-B4D3-FC005581D0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620" y="3744898"/>
            <a:ext cx="2385878" cy="2385878"/>
          </a:xfrm>
          <a:prstGeom prst="rect">
            <a:avLst/>
          </a:prstGeom>
        </p:spPr>
      </p:pic>
      <p:sp>
        <p:nvSpPr>
          <p:cNvPr id="30" name="TextBox 4">
            <a:extLst>
              <a:ext uri="{FF2B5EF4-FFF2-40B4-BE49-F238E27FC236}">
                <a16:creationId xmlns:a16="http://schemas.microsoft.com/office/drawing/2014/main" xmlns="" id="{125D5B8F-1F1A-4FED-8085-3B47D4DD61C9}"/>
              </a:ext>
            </a:extLst>
          </p:cNvPr>
          <p:cNvSpPr txBox="1"/>
          <p:nvPr/>
        </p:nvSpPr>
        <p:spPr>
          <a:xfrm>
            <a:off x="1143002" y="6210300"/>
            <a:ext cx="2734421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178"/>
              </a:lnSpc>
              <a:spcBef>
                <a:spcPct val="0"/>
              </a:spcBef>
              <a:defRPr sz="7200" u="none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ar-SA" sz="3200" b="1" dirty="0">
              <a:solidFill>
                <a:srgbClr val="C00000"/>
              </a:solidFill>
              <a:cs typeface="PT Bold Heading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ارفع يدي للمشاركة وانتظر دوري</a:t>
            </a:r>
          </a:p>
        </p:txBody>
      </p:sp>
      <p:grpSp>
        <p:nvGrpSpPr>
          <p:cNvPr id="31" name="مجموعة 30"/>
          <p:cNvGrpSpPr/>
          <p:nvPr/>
        </p:nvGrpSpPr>
        <p:grpSpPr>
          <a:xfrm>
            <a:off x="2267171" y="3863642"/>
            <a:ext cx="2304257" cy="2479500"/>
            <a:chOff x="-2373422" y="3900733"/>
            <a:chExt cx="1858477" cy="2099974"/>
          </a:xfrm>
          <a:noFill/>
          <a:effectLst/>
        </p:grpSpPr>
        <p:sp>
          <p:nvSpPr>
            <p:cNvPr id="32" name="شكل بيضاوي 31"/>
            <p:cNvSpPr/>
            <p:nvPr/>
          </p:nvSpPr>
          <p:spPr>
            <a:xfrm>
              <a:off x="-1472593" y="4412730"/>
              <a:ext cx="435189" cy="332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4" descr="الولد الذي يرفع يديه أثناء قراءة | Student drawing, Kids clipart, Cartoon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422" y="3900733"/>
              <a:ext cx="1858477" cy="2099974"/>
            </a:xfrm>
            <a:prstGeom prst="rect">
              <a:avLst/>
            </a:prstGeom>
            <a:grpFill/>
            <a:extLst/>
          </p:spPr>
        </p:pic>
      </p:grpSp>
      <p:sp>
        <p:nvSpPr>
          <p:cNvPr id="36" name="TextBox 21">
            <a:extLst>
              <a:ext uri="{FF2B5EF4-FFF2-40B4-BE49-F238E27FC236}">
                <a16:creationId xmlns:a16="http://schemas.microsoft.com/office/drawing/2014/main" xmlns="" id="{E9F76996-A80E-4C40-ADC4-834C01FBBDA5}"/>
              </a:ext>
            </a:extLst>
          </p:cNvPr>
          <p:cNvSpPr txBox="1"/>
          <p:nvPr/>
        </p:nvSpPr>
        <p:spPr>
          <a:xfrm>
            <a:off x="4953002" y="5977760"/>
            <a:ext cx="3622937" cy="2154412"/>
          </a:xfrm>
          <a:prstGeom prst="rect">
            <a:avLst/>
          </a:prstGeom>
          <a:noFill/>
        </p:spPr>
        <p:txBody>
          <a:bodyPr wrap="square" lIns="182858" tIns="91428" rIns="182858" bIns="91428" rtlCol="0">
            <a:spAutoFit/>
          </a:bodyPr>
          <a:lstStyle/>
          <a:p>
            <a:pPr algn="ctr"/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استمع إلى إجابات 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 </a:t>
            </a:r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أصدقائي ولا أقاطعهم</a:t>
            </a:r>
          </a:p>
          <a:p>
            <a:pPr algn="ctr"/>
            <a:endParaRPr lang="en-GB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PT Bold Heading" pitchFamily="2" charset="-78"/>
            </a:endParaRPr>
          </a:p>
        </p:txBody>
      </p:sp>
      <p:pic>
        <p:nvPicPr>
          <p:cNvPr id="37" name="Picture 8" descr="رسوم متحركة تدريب المعلمين معلم تدريس طالب في المدرسة الثانوية, المدرسة,  معلمي, مدرس PNG وملف PSD للتحميل مجانا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2705100"/>
            <a:ext cx="3822395" cy="382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سبحانك ربي\Desktop\سحر\3dlat.com_04_18_14c6_4e35d8579fa23.gif"/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10" y="3719934"/>
            <a:ext cx="1650237" cy="267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سبحانك ربي\Desktop\سحر\1331893999.gif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614" y="7451236"/>
            <a:ext cx="2025164" cy="230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صورة 83" descr="صورة تحتوي على نص, علامة&#10;&#10;تم إنشاء الوصف تلقائياً">
            <a:extLst>
              <a:ext uri="{FF2B5EF4-FFF2-40B4-BE49-F238E27FC236}">
                <a16:creationId xmlns="" xmlns:a16="http://schemas.microsoft.com/office/drawing/2014/main" id="{B8253F9E-B196-42EC-8868-DEC7848A75E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873" y="3882448"/>
            <a:ext cx="2457450" cy="2700338"/>
          </a:xfrm>
          <a:prstGeom prst="rect">
            <a:avLst/>
          </a:prstGeom>
        </p:spPr>
      </p:pic>
      <p:pic>
        <p:nvPicPr>
          <p:cNvPr id="90" name="صورة 89">
            <a:extLst>
              <a:ext uri="{FF2B5EF4-FFF2-40B4-BE49-F238E27FC236}">
                <a16:creationId xmlns="" xmlns:a16="http://schemas.microsoft.com/office/drawing/2014/main" id="{A0677032-A414-46F4-9B86-715A4BA5120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4083" y="3393528"/>
            <a:ext cx="2067845" cy="2456916"/>
          </a:xfrm>
          <a:prstGeom prst="rect">
            <a:avLst/>
          </a:prstGeom>
        </p:spPr>
      </p:pic>
      <p:grpSp>
        <p:nvGrpSpPr>
          <p:cNvPr id="91" name="مجموعة 90">
            <a:extLst>
              <a:ext uri="{FF2B5EF4-FFF2-40B4-BE49-F238E27FC236}">
                <a16:creationId xmlns="" xmlns:a16="http://schemas.microsoft.com/office/drawing/2014/main" id="{250DB7F1-D1F3-47BF-8573-2AF3BED36228}"/>
              </a:ext>
            </a:extLst>
          </p:cNvPr>
          <p:cNvGrpSpPr/>
          <p:nvPr/>
        </p:nvGrpSpPr>
        <p:grpSpPr>
          <a:xfrm>
            <a:off x="14875916" y="-38100"/>
            <a:ext cx="1893419" cy="2961558"/>
            <a:chOff x="9772283" y="0"/>
            <a:chExt cx="1262279" cy="1974372"/>
          </a:xfrm>
        </p:grpSpPr>
        <p:sp>
          <p:nvSpPr>
            <p:cNvPr id="92" name="مخطط انسيابي: عملية يدوية 91">
              <a:extLst>
                <a:ext uri="{FF2B5EF4-FFF2-40B4-BE49-F238E27FC236}">
                  <a16:creationId xmlns="" xmlns:a16="http://schemas.microsoft.com/office/drawing/2014/main" id="{098DA7D6-8421-4BF1-A076-E16DF8F89B00}"/>
                </a:ext>
              </a:extLst>
            </p:cNvPr>
            <p:cNvSpPr/>
            <p:nvPr/>
          </p:nvSpPr>
          <p:spPr>
            <a:xfrm rot="10800000">
              <a:off x="9772283" y="1423998"/>
              <a:ext cx="1262279" cy="550374"/>
            </a:xfrm>
            <a:prstGeom prst="flowChartManualOperation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4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4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cxnSp>
          <p:nvCxnSpPr>
            <p:cNvPr id="93" name="رابط مستقيم 92">
              <a:extLst>
                <a:ext uri="{FF2B5EF4-FFF2-40B4-BE49-F238E27FC236}">
                  <a16:creationId xmlns="" xmlns:a16="http://schemas.microsoft.com/office/drawing/2014/main" id="{4B3B0B90-8D9F-4E19-85EE-9C45D503BE78}"/>
                </a:ext>
              </a:extLst>
            </p:cNvPr>
            <p:cNvCxnSpPr>
              <a:cxnSpLocks/>
              <a:stCxn id="92" idx="2"/>
            </p:cNvCxnSpPr>
            <p:nvPr/>
          </p:nvCxnSpPr>
          <p:spPr>
            <a:xfrm flipV="1">
              <a:off x="10403422" y="0"/>
              <a:ext cx="16928" cy="14239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شبه منحرف 93">
            <a:extLst>
              <a:ext uri="{FF2B5EF4-FFF2-40B4-BE49-F238E27FC236}">
                <a16:creationId xmlns="" xmlns:a16="http://schemas.microsoft.com/office/drawing/2014/main" id="{089B2161-901E-4673-B22B-9D388C76D265}"/>
              </a:ext>
            </a:extLst>
          </p:cNvPr>
          <p:cNvSpPr/>
          <p:nvPr/>
        </p:nvSpPr>
        <p:spPr>
          <a:xfrm>
            <a:off x="14015045" y="2890063"/>
            <a:ext cx="3640553" cy="4618317"/>
          </a:xfrm>
          <a:prstGeom prst="trapezoid">
            <a:avLst>
              <a:gd name="adj" fmla="val 29381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49000">
                <a:srgbClr val="FFFF00">
                  <a:alpha val="34000"/>
                  <a:lumMod val="16000"/>
                  <a:lumOff val="84000"/>
                </a:srgbClr>
              </a:gs>
              <a:gs pos="100000">
                <a:srgbClr val="FFFF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endParaRPr lang="ar-SA"/>
          </a:p>
        </p:txBody>
      </p:sp>
      <p:grpSp>
        <p:nvGrpSpPr>
          <p:cNvPr id="22" name="Group 2">
            <a:extLst>
              <a:ext uri="{FF2B5EF4-FFF2-40B4-BE49-F238E27FC236}">
                <a16:creationId xmlns:a16="http://schemas.microsoft.com/office/drawing/2014/main" xmlns="" id="{8F732AF7-43F7-4C8A-A3E0-F8543D9C1BB3}"/>
              </a:ext>
            </a:extLst>
          </p:cNvPr>
          <p:cNvGrpSpPr/>
          <p:nvPr/>
        </p:nvGrpSpPr>
        <p:grpSpPr>
          <a:xfrm>
            <a:off x="5543603" y="507013"/>
            <a:ext cx="8269484" cy="1093916"/>
            <a:chOff x="2532" y="-1747036"/>
            <a:chExt cx="5700184" cy="1694427"/>
          </a:xfrm>
          <a:solidFill>
            <a:schemeClr val="accent5">
              <a:alpha val="51000"/>
            </a:schemeClr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xmlns="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24" name="TextBox 4">
              <a:extLst>
                <a:ext uri="{FF2B5EF4-FFF2-40B4-BE49-F238E27FC236}">
                  <a16:creationId xmlns:a16="http://schemas.microsoft.com/office/drawing/2014/main" xmlns="" id="{A350E8D8-93DC-4251-A7DF-981D678DECB6}"/>
                </a:ext>
              </a:extLst>
            </p:cNvPr>
            <p:cNvSpPr txBox="1"/>
            <p:nvPr/>
          </p:nvSpPr>
          <p:spPr>
            <a:xfrm>
              <a:off x="172313" y="-1660978"/>
              <a:ext cx="4990723" cy="1430197"/>
            </a:xfrm>
            <a:prstGeom prst="rect">
              <a:avLst/>
            </a:prstGeom>
            <a:no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6600" dirty="0"/>
                <a:t>قوانين فصلنا العجيب</a:t>
              </a:r>
              <a:endParaRPr lang="en-US" sz="6600" dirty="0"/>
            </a:p>
          </p:txBody>
        </p:sp>
      </p:grpSp>
      <p:pic>
        <p:nvPicPr>
          <p:cNvPr id="20" name="Picture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4571427" y="393659"/>
            <a:ext cx="1464111" cy="1475174"/>
          </a:xfrm>
          <a:prstGeom prst="rect">
            <a:avLst/>
          </a:prstGeom>
        </p:spPr>
      </p:pic>
      <p:sp>
        <p:nvSpPr>
          <p:cNvPr id="99" name="شبه منحرف 98">
            <a:extLst>
              <a:ext uri="{FF2B5EF4-FFF2-40B4-BE49-F238E27FC236}">
                <a16:creationId xmlns="" xmlns:a16="http://schemas.microsoft.com/office/drawing/2014/main" id="{089B2161-901E-4673-B22B-9D388C76D265}"/>
              </a:ext>
            </a:extLst>
          </p:cNvPr>
          <p:cNvSpPr/>
          <p:nvPr/>
        </p:nvSpPr>
        <p:spPr>
          <a:xfrm>
            <a:off x="9829802" y="2923458"/>
            <a:ext cx="3640553" cy="4618317"/>
          </a:xfrm>
          <a:prstGeom prst="trapezoid">
            <a:avLst>
              <a:gd name="adj" fmla="val 29381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49000">
                <a:srgbClr val="FFFF00">
                  <a:alpha val="34000"/>
                  <a:lumMod val="16000"/>
                  <a:lumOff val="84000"/>
                </a:srgbClr>
              </a:gs>
              <a:gs pos="100000">
                <a:srgbClr val="FFFF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endParaRPr lang="ar-SA"/>
          </a:p>
        </p:txBody>
      </p:sp>
      <p:sp>
        <p:nvSpPr>
          <p:cNvPr id="103" name="شبه منحرف 102">
            <a:extLst>
              <a:ext uri="{FF2B5EF4-FFF2-40B4-BE49-F238E27FC236}">
                <a16:creationId xmlns="" xmlns:a16="http://schemas.microsoft.com/office/drawing/2014/main" id="{089B2161-901E-4673-B22B-9D388C76D265}"/>
              </a:ext>
            </a:extLst>
          </p:cNvPr>
          <p:cNvSpPr/>
          <p:nvPr/>
        </p:nvSpPr>
        <p:spPr>
          <a:xfrm>
            <a:off x="4572002" y="2923458"/>
            <a:ext cx="3640553" cy="4618317"/>
          </a:xfrm>
          <a:prstGeom prst="trapezoid">
            <a:avLst>
              <a:gd name="adj" fmla="val 29381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49000">
                <a:srgbClr val="FFFF00">
                  <a:alpha val="34000"/>
                  <a:lumMod val="16000"/>
                  <a:lumOff val="84000"/>
                </a:srgbClr>
              </a:gs>
              <a:gs pos="100000">
                <a:srgbClr val="FFFF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endParaRPr lang="ar-SA"/>
          </a:p>
        </p:txBody>
      </p:sp>
      <p:grpSp>
        <p:nvGrpSpPr>
          <p:cNvPr id="104" name="مجموعة 103">
            <a:extLst>
              <a:ext uri="{FF2B5EF4-FFF2-40B4-BE49-F238E27FC236}">
                <a16:creationId xmlns="" xmlns:a16="http://schemas.microsoft.com/office/drawing/2014/main" id="{250DB7F1-D1F3-47BF-8573-2AF3BED36228}"/>
              </a:ext>
            </a:extLst>
          </p:cNvPr>
          <p:cNvGrpSpPr/>
          <p:nvPr/>
        </p:nvGrpSpPr>
        <p:grpSpPr>
          <a:xfrm>
            <a:off x="1395698" y="5121"/>
            <a:ext cx="1893419" cy="2961558"/>
            <a:chOff x="9772283" y="0"/>
            <a:chExt cx="1262279" cy="1974372"/>
          </a:xfrm>
        </p:grpSpPr>
        <p:sp>
          <p:nvSpPr>
            <p:cNvPr id="105" name="مخطط انسيابي: عملية يدوية 104">
              <a:extLst>
                <a:ext uri="{FF2B5EF4-FFF2-40B4-BE49-F238E27FC236}">
                  <a16:creationId xmlns="" xmlns:a16="http://schemas.microsoft.com/office/drawing/2014/main" id="{098DA7D6-8421-4BF1-A076-E16DF8F89B00}"/>
                </a:ext>
              </a:extLst>
            </p:cNvPr>
            <p:cNvSpPr/>
            <p:nvPr/>
          </p:nvSpPr>
          <p:spPr>
            <a:xfrm rot="10800000">
              <a:off x="9772283" y="1423998"/>
              <a:ext cx="1262279" cy="550374"/>
            </a:xfrm>
            <a:prstGeom prst="flowChartManualOperation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4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4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cxnSp>
          <p:nvCxnSpPr>
            <p:cNvPr id="106" name="رابط مستقيم 105">
              <a:extLst>
                <a:ext uri="{FF2B5EF4-FFF2-40B4-BE49-F238E27FC236}">
                  <a16:creationId xmlns="" xmlns:a16="http://schemas.microsoft.com/office/drawing/2014/main" id="{4B3B0B90-8D9F-4E19-85EE-9C45D503BE78}"/>
                </a:ext>
              </a:extLst>
            </p:cNvPr>
            <p:cNvCxnSpPr>
              <a:cxnSpLocks/>
              <a:stCxn id="105" idx="2"/>
            </p:cNvCxnSpPr>
            <p:nvPr/>
          </p:nvCxnSpPr>
          <p:spPr>
            <a:xfrm flipV="1">
              <a:off x="10403422" y="0"/>
              <a:ext cx="16928" cy="14239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" name="شبه منحرف 106">
            <a:extLst>
              <a:ext uri="{FF2B5EF4-FFF2-40B4-BE49-F238E27FC236}">
                <a16:creationId xmlns="" xmlns:a16="http://schemas.microsoft.com/office/drawing/2014/main" id="{089B2161-901E-4673-B22B-9D388C76D265}"/>
              </a:ext>
            </a:extLst>
          </p:cNvPr>
          <p:cNvSpPr/>
          <p:nvPr/>
        </p:nvSpPr>
        <p:spPr>
          <a:xfrm>
            <a:off x="457202" y="2958930"/>
            <a:ext cx="3640553" cy="4618317"/>
          </a:xfrm>
          <a:prstGeom prst="trapezoid">
            <a:avLst>
              <a:gd name="adj" fmla="val 29381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49000">
                <a:srgbClr val="FFFF00">
                  <a:alpha val="34000"/>
                  <a:lumMod val="16000"/>
                  <a:lumOff val="84000"/>
                </a:srgbClr>
              </a:gs>
              <a:gs pos="100000">
                <a:srgbClr val="FFFF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endParaRPr lang="ar-SA"/>
          </a:p>
        </p:txBody>
      </p:sp>
      <p:sp>
        <p:nvSpPr>
          <p:cNvPr id="111" name="شبه منحرف 110">
            <a:extLst>
              <a:ext uri="{FF2B5EF4-FFF2-40B4-BE49-F238E27FC236}">
                <a16:creationId xmlns="" xmlns:a16="http://schemas.microsoft.com/office/drawing/2014/main" id="{089B2161-901E-4673-B22B-9D388C76D265}"/>
              </a:ext>
            </a:extLst>
          </p:cNvPr>
          <p:cNvSpPr/>
          <p:nvPr/>
        </p:nvSpPr>
        <p:spPr>
          <a:xfrm>
            <a:off x="7339345" y="6940395"/>
            <a:ext cx="3640553" cy="4618317"/>
          </a:xfrm>
          <a:prstGeom prst="trapezoid">
            <a:avLst>
              <a:gd name="adj" fmla="val 29381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49000">
                <a:srgbClr val="FFFF00">
                  <a:alpha val="34000"/>
                  <a:lumMod val="16000"/>
                  <a:lumOff val="84000"/>
                </a:srgbClr>
              </a:gs>
              <a:gs pos="100000">
                <a:srgbClr val="FFFF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745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dir="u" isContent="1" isInverted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30" grpId="0"/>
      <p:bldP spid="36" grpId="0"/>
      <p:bldP spid="94" grpId="0" animBg="1"/>
      <p:bldP spid="99" grpId="0" animBg="1"/>
      <p:bldP spid="103" grpId="0" animBg="1"/>
      <p:bldP spid="107" grpId="0" animBg="1"/>
      <p:bldP spid="1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9976986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3"/>
</p:tagLst>
</file>

<file path=ppt/theme/theme1.xml><?xml version="1.0" encoding="utf-8"?>
<a:theme xmlns:a="http://schemas.openxmlformats.org/drawingml/2006/main" name="Office Theme">
  <a:themeElements>
    <a:clrScheme name="مخصص 4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85FC4"/>
      </a:accent1>
      <a:accent2>
        <a:srgbClr val="985ECA"/>
      </a:accent2>
      <a:accent3>
        <a:srgbClr val="92C644"/>
      </a:accent3>
      <a:accent4>
        <a:srgbClr val="F4BD59"/>
      </a:accent4>
      <a:accent5>
        <a:srgbClr val="58A8DD"/>
      </a:accent5>
      <a:accent6>
        <a:srgbClr val="7CCCCD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5195</TotalTime>
  <Words>399</Words>
  <Application>Microsoft Office PowerPoint</Application>
  <PresentationFormat>Custom</PresentationFormat>
  <Paragraphs>176</Paragraphs>
  <Slides>26</Slides>
  <Notes>12</Notes>
  <HiddenSlides>0</HiddenSlides>
  <MMClips>8</MMClips>
  <ScaleCrop>false</ScaleCrop>
  <HeadingPairs>
    <vt:vector size="6" baseType="variant">
      <vt:variant>
        <vt:lpstr>Fonts Used</vt:lpstr>
      </vt:variant>
      <vt:variant>
        <vt:i4>33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60" baseType="lpstr">
      <vt:lpstr>Arial</vt:lpstr>
      <vt:lpstr>Arabic Typesetting</vt:lpstr>
      <vt:lpstr>DecoType Naskh</vt:lpstr>
      <vt:lpstr>Anonymous Pro</vt:lpstr>
      <vt:lpstr>PT Simple Bold Ruled</vt:lpstr>
      <vt:lpstr>Calibri Light</vt:lpstr>
      <vt:lpstr>Montserrat Medium</vt:lpstr>
      <vt:lpstr>宋体</vt:lpstr>
      <vt:lpstr>Elsie</vt:lpstr>
      <vt:lpstr>Helvetica Light</vt:lpstr>
      <vt:lpstr>PT Bold Heading</vt:lpstr>
      <vt:lpstr>Dubai Medium</vt:lpstr>
      <vt:lpstr>Tw Cen MT</vt:lpstr>
      <vt:lpstr>Nunito ExtraLight</vt:lpstr>
      <vt:lpstr>Roboto Mono Regular</vt:lpstr>
      <vt:lpstr>Khalid Art bold</vt:lpstr>
      <vt:lpstr>Times New Roman</vt:lpstr>
      <vt:lpstr>Patrick Hand</vt:lpstr>
      <vt:lpstr>Calibri</vt:lpstr>
      <vt:lpstr>Dubai</vt:lpstr>
      <vt:lpstr>Century Gothic</vt:lpstr>
      <vt:lpstr>Architects Daughter</vt:lpstr>
      <vt:lpstr>Copperplate</vt:lpstr>
      <vt:lpstr>GE Dinar One Medium</vt:lpstr>
      <vt:lpstr>华康海报体W12(P)</vt:lpstr>
      <vt:lpstr>Montserrat Black</vt:lpstr>
      <vt:lpstr>맑은 고딕</vt:lpstr>
      <vt:lpstr>Segoe UI Semibold</vt:lpstr>
      <vt:lpstr>Sakkal Majalla</vt:lpstr>
      <vt:lpstr>Akhbar MT</vt:lpstr>
      <vt:lpstr>Catamaran</vt:lpstr>
      <vt:lpstr>Nunito</vt:lpstr>
      <vt:lpstr>Concert 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قوانين السلامة  لعودة آمنة علينا  اتباع قوانين السلامة </vt:lpstr>
      <vt:lpstr>NEXT!</vt:lpstr>
      <vt:lpstr>أحُل المسألة ( أرسمُ صورة 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ندعو الله دائماً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to Know Each Other</dc:title>
  <dc:creator>nahar</dc:creator>
  <cp:lastModifiedBy>pc</cp:lastModifiedBy>
  <cp:revision>175</cp:revision>
  <dcterms:created xsi:type="dcterms:W3CDTF">2006-08-16T00:00:00Z</dcterms:created>
  <dcterms:modified xsi:type="dcterms:W3CDTF">2023-04-09T12:48:15Z</dcterms:modified>
  <dc:identifier>DAEmlF8lUv0</dc:identifier>
</cp:coreProperties>
</file>